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handoutMasterIdLst>
    <p:handoutMasterId r:id="rId8"/>
  </p:handoutMasterIdLst>
  <p:sldIdLst>
    <p:sldId id="259" r:id="rId2"/>
    <p:sldId id="268" r:id="rId3"/>
    <p:sldId id="264" r:id="rId4"/>
    <p:sldId id="267" r:id="rId5"/>
    <p:sldId id="265" r:id="rId6"/>
  </p:sldIdLst>
  <p:sldSz cx="12801600" cy="73152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3792">
          <p15:clr>
            <a:srgbClr val="A4A3A4"/>
          </p15:clr>
        </p15:guide>
        <p15:guide id="4" orient="horz" pos="1152">
          <p15:clr>
            <a:srgbClr val="A4A3A4"/>
          </p15:clr>
        </p15:guide>
        <p15:guide id="5" orient="horz" pos="3360">
          <p15:clr>
            <a:srgbClr val="A4A3A4"/>
          </p15:clr>
        </p15:guide>
        <p15:guide id="6" orient="horz" pos="3072">
          <p15:clr>
            <a:srgbClr val="A4A3A4"/>
          </p15:clr>
        </p15:guide>
        <p15:guide id="7" orient="horz" pos="864">
          <p15:clr>
            <a:srgbClr val="A4A3A4"/>
          </p15:clr>
        </p15:guide>
        <p15:guide id="8" orient="horz" pos="528">
          <p15:clr>
            <a:srgbClr val="A4A3A4"/>
          </p15:clr>
        </p15:guide>
        <p15:guide id="9" orient="horz" pos="2784">
          <p15:clr>
            <a:srgbClr val="A4A3A4"/>
          </p15:clr>
        </p15:guide>
        <p15:guide id="10" pos="3839">
          <p15:clr>
            <a:srgbClr val="A4A3A4"/>
          </p15:clr>
        </p15:guide>
        <p15:guide id="11" pos="959">
          <p15:clr>
            <a:srgbClr val="A4A3A4"/>
          </p15:clr>
        </p15:guide>
        <p15:guide id="12" pos="7007">
          <p15:clr>
            <a:srgbClr val="A4A3A4"/>
          </p15:clr>
        </p15:guide>
        <p15:guide id="13" pos="6719">
          <p15:clr>
            <a:srgbClr val="A4A3A4"/>
          </p15:clr>
        </p15:guide>
        <p15:guide id="14" pos="6143">
          <p15:clr>
            <a:srgbClr val="A4A3A4"/>
          </p15:clr>
        </p15:guide>
        <p15:guide id="15" pos="3983">
          <p15:clr>
            <a:srgbClr val="A4A3A4"/>
          </p15:clr>
        </p15:guide>
        <p15:guide id="16" pos="527">
          <p15:clr>
            <a:srgbClr val="A4A3A4"/>
          </p15:clr>
        </p15:guide>
        <p15:guide id="17" pos="7151">
          <p15:clr>
            <a:srgbClr val="A4A3A4"/>
          </p15:clr>
        </p15:guide>
        <p15:guide id="18" orient="horz" pos="2304">
          <p15:clr>
            <a:srgbClr val="A4A3A4"/>
          </p15:clr>
        </p15:guide>
        <p15:guide id="19" orient="horz" pos="1075">
          <p15:clr>
            <a:srgbClr val="A4A3A4"/>
          </p15:clr>
        </p15:guide>
        <p15:guide id="20" orient="horz" pos="4045">
          <p15:clr>
            <a:srgbClr val="A4A3A4"/>
          </p15:clr>
        </p15:guide>
        <p15:guide id="21" orient="horz" pos="1229">
          <p15:clr>
            <a:srgbClr val="A4A3A4"/>
          </p15:clr>
        </p15:guide>
        <p15:guide id="22" orient="horz" pos="3584">
          <p15:clr>
            <a:srgbClr val="A4A3A4"/>
          </p15:clr>
        </p15:guide>
        <p15:guide id="23" orient="horz" pos="3277">
          <p15:clr>
            <a:srgbClr val="A4A3A4"/>
          </p15:clr>
        </p15:guide>
        <p15:guide id="24" orient="horz" pos="922">
          <p15:clr>
            <a:srgbClr val="A4A3A4"/>
          </p15:clr>
        </p15:guide>
        <p15:guide id="25" orient="horz" pos="563">
          <p15:clr>
            <a:srgbClr val="A4A3A4"/>
          </p15:clr>
        </p15:guide>
        <p15:guide id="26" pos="4032">
          <p15:clr>
            <a:srgbClr val="A4A3A4"/>
          </p15:clr>
        </p15:guide>
        <p15:guide id="27" pos="1007">
          <p15:clr>
            <a:srgbClr val="A4A3A4"/>
          </p15:clr>
        </p15:guide>
        <p15:guide id="28" pos="7359">
          <p15:clr>
            <a:srgbClr val="A4A3A4"/>
          </p15:clr>
        </p15:guide>
        <p15:guide id="29" pos="7057">
          <p15:clr>
            <a:srgbClr val="A4A3A4"/>
          </p15:clr>
        </p15:guide>
        <p15:guide id="30" pos="6452">
          <p15:clr>
            <a:srgbClr val="A4A3A4"/>
          </p15:clr>
        </p15:guide>
        <p15:guide id="31" pos="4183">
          <p15:clr>
            <a:srgbClr val="A4A3A4"/>
          </p15:clr>
        </p15:guide>
        <p15:guide id="32" pos="553">
          <p15:clr>
            <a:srgbClr val="A4A3A4"/>
          </p15:clr>
        </p15:guide>
        <p15:guide id="33" pos="751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2143" autoAdjust="0"/>
  </p:normalViewPr>
  <p:slideViewPr>
    <p:cSldViewPr>
      <p:cViewPr varScale="1">
        <p:scale>
          <a:sx n="107" d="100"/>
          <a:sy n="107" d="100"/>
        </p:scale>
        <p:origin x="258" y="120"/>
      </p:cViewPr>
      <p:guideLst>
        <p:guide orient="horz" pos="2160"/>
        <p:guide orient="horz" pos="1008"/>
        <p:guide orient="horz" pos="3792"/>
        <p:guide orient="horz" pos="1152"/>
        <p:guide orient="horz" pos="3360"/>
        <p:guide orient="horz" pos="3072"/>
        <p:guide orient="horz" pos="864"/>
        <p:guide orient="horz" pos="528"/>
        <p:guide orient="horz" pos="2784"/>
        <p:guide pos="3839"/>
        <p:guide pos="959"/>
        <p:guide pos="7007"/>
        <p:guide pos="6719"/>
        <p:guide pos="6143"/>
        <p:guide pos="3983"/>
        <p:guide pos="527"/>
        <p:guide pos="7151"/>
        <p:guide orient="horz" pos="2304"/>
        <p:guide orient="horz" pos="1075"/>
        <p:guide orient="horz" pos="4045"/>
        <p:guide orient="horz" pos="1229"/>
        <p:guide orient="horz" pos="3584"/>
        <p:guide orient="horz" pos="3277"/>
        <p:guide orient="horz" pos="922"/>
        <p:guide orient="horz" pos="563"/>
        <p:guide pos="4032"/>
        <p:guide pos="1007"/>
        <p:guide pos="7359"/>
        <p:guide pos="7057"/>
        <p:guide pos="6452"/>
        <p:guide pos="4183"/>
        <p:guide pos="553"/>
        <p:guide pos="7511"/>
      </p:guideLst>
    </p:cSldViewPr>
  </p:slideViewPr>
  <p:notesTextViewPr>
    <p:cViewPr>
      <p:scale>
        <a:sx n="1" d="1"/>
        <a:sy n="1" d="1"/>
      </p:scale>
      <p:origin x="0" y="0"/>
    </p:cViewPr>
  </p:notesTextViewPr>
  <p:notesViewPr>
    <p:cSldViewPr>
      <p:cViewPr varScale="1">
        <p:scale>
          <a:sx n="67" d="100"/>
          <a:sy n="67" d="100"/>
        </p:scale>
        <p:origin x="-2796"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442EA2-39BA-4C9A-AD59-755D4917D53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4DF9FE7B-F642-4898-A360-D4E3814E1A3D}">
      <dgm:prSet phldrT="[Text]" custT="1"/>
      <dgm:spPr/>
      <dgm:t>
        <a:bodyPr/>
        <a:lstStyle/>
        <a:p>
          <a:r>
            <a:rPr lang="ru-RU" sz="1800" b="1" dirty="0"/>
            <a:t>Безопасность</a:t>
          </a:r>
          <a:endParaRPr lang="en-US" sz="1800" b="1" dirty="0"/>
        </a:p>
      </dgm:t>
      <dgm:extLst>
        <a:ext uri="{E40237B7-FDA0-4F09-8148-C483321AD2D9}">
          <dgm14:cNvPr xmlns:dgm14="http://schemas.microsoft.com/office/drawing/2010/diagram" id="0" name="" title="Group A heading"/>
        </a:ext>
      </dgm:extLst>
    </dgm:pt>
    <dgm:pt modelId="{1C10F06D-860A-4604-A7AD-02E614FE3976}" type="parTrans" cxnId="{EBD8BE8D-6018-43E2-B081-034BB5656EB6}">
      <dgm:prSet/>
      <dgm:spPr/>
      <dgm:t>
        <a:bodyPr/>
        <a:lstStyle/>
        <a:p>
          <a:endParaRPr lang="en-US"/>
        </a:p>
      </dgm:t>
    </dgm:pt>
    <dgm:pt modelId="{43C18EFF-81FC-4D70-8C6B-E95FF3730413}" type="sibTrans" cxnId="{EBD8BE8D-6018-43E2-B081-034BB5656EB6}">
      <dgm:prSet/>
      <dgm:spPr/>
      <dgm:t>
        <a:bodyPr/>
        <a:lstStyle/>
        <a:p>
          <a:endParaRPr lang="en-US"/>
        </a:p>
      </dgm:t>
    </dgm:pt>
    <dgm:pt modelId="{789CD6DB-3A68-4A41-90BD-4F0CBB3617D1}">
      <dgm:prSet phldrT="[Text]" custT="1"/>
      <dgm:spPr/>
      <dgm:t>
        <a:bodyPr/>
        <a:lstStyle/>
        <a:p>
          <a:r>
            <a:rPr lang="ru-RU" sz="1550" b="1" dirty="0">
              <a:solidFill>
                <a:schemeClr val="tx1">
                  <a:lumMod val="65000"/>
                  <a:lumOff val="35000"/>
                </a:schemeClr>
              </a:solidFill>
            </a:rPr>
            <a:t>Действия пользователей при внедрении ЭЦП?</a:t>
          </a:r>
          <a:r>
            <a:rPr lang="en-US" sz="1550" b="1" dirty="0">
              <a:solidFill>
                <a:schemeClr val="tx1">
                  <a:lumMod val="65000"/>
                  <a:lumOff val="35000"/>
                </a:schemeClr>
              </a:solidFill>
            </a:rPr>
            <a:t> </a:t>
          </a:r>
          <a:r>
            <a:rPr lang="en-US" sz="1550" dirty="0"/>
            <a:t> </a:t>
          </a:r>
        </a:p>
      </dgm:t>
    </dgm:pt>
    <dgm:pt modelId="{C0BEB5FF-8DFB-40B9-A228-C0C6097DDDC4}" type="parTrans" cxnId="{62C10234-45D3-426A-8820-4C0D1D8CBA21}">
      <dgm:prSet/>
      <dgm:spPr/>
      <dgm:t>
        <a:bodyPr/>
        <a:lstStyle/>
        <a:p>
          <a:endParaRPr lang="en-US"/>
        </a:p>
      </dgm:t>
    </dgm:pt>
    <dgm:pt modelId="{1A702531-A59F-4EE2-8246-E2EB0955D8B1}" type="sibTrans" cxnId="{62C10234-45D3-426A-8820-4C0D1D8CBA21}">
      <dgm:prSet/>
      <dgm:spPr/>
      <dgm:t>
        <a:bodyPr/>
        <a:lstStyle/>
        <a:p>
          <a:endParaRPr lang="en-US"/>
        </a:p>
      </dgm:t>
    </dgm:pt>
    <dgm:pt modelId="{3929B1E1-4BC4-4C73-ABE8-27CEF96A3652}">
      <dgm:prSet phldrT="[Text]" custT="1"/>
      <dgm:spPr/>
      <dgm:t>
        <a:bodyPr/>
        <a:lstStyle/>
        <a:p>
          <a:r>
            <a:rPr lang="ru-RU" sz="1800" b="1" dirty="0"/>
            <a:t>Внедрение новой системы как</a:t>
          </a:r>
          <a:r>
            <a:rPr lang="en-US" sz="1800" b="1" dirty="0"/>
            <a:t>:</a:t>
          </a:r>
        </a:p>
      </dgm:t>
      <dgm:extLst>
        <a:ext uri="{E40237B7-FDA0-4F09-8148-C483321AD2D9}">
          <dgm14:cNvPr xmlns:dgm14="http://schemas.microsoft.com/office/drawing/2010/diagram" id="0" name="" title="Group B heading"/>
        </a:ext>
      </dgm:extLst>
    </dgm:pt>
    <dgm:pt modelId="{F356CC76-9117-4B79-A270-BBBAFD3E9C79}" type="parTrans" cxnId="{1339090C-9A95-4C05-841C-FA3AF987601B}">
      <dgm:prSet/>
      <dgm:spPr/>
      <dgm:t>
        <a:bodyPr/>
        <a:lstStyle/>
        <a:p>
          <a:endParaRPr lang="en-US"/>
        </a:p>
      </dgm:t>
    </dgm:pt>
    <dgm:pt modelId="{19BA0C22-38BB-4E9F-89D5-0FF5FF9F12CE}" type="sibTrans" cxnId="{1339090C-9A95-4C05-841C-FA3AF987601B}">
      <dgm:prSet/>
      <dgm:spPr/>
      <dgm:t>
        <a:bodyPr/>
        <a:lstStyle/>
        <a:p>
          <a:endParaRPr lang="en-US"/>
        </a:p>
      </dgm:t>
    </dgm:pt>
    <dgm:pt modelId="{99E0600D-9954-43F4-8926-13B8777FAAA1}">
      <dgm:prSet phldrT="[Text]" custT="1"/>
      <dgm:spPr/>
      <dgm:t>
        <a:bodyPr/>
        <a:lstStyle/>
        <a:p>
          <a:r>
            <a:rPr lang="ru-RU" sz="1800" b="1" dirty="0">
              <a:solidFill>
                <a:schemeClr val="tx1">
                  <a:lumMod val="65000"/>
                  <a:lumOff val="35000"/>
                </a:schemeClr>
              </a:solidFill>
            </a:rPr>
            <a:t>резервной</a:t>
          </a:r>
          <a:r>
            <a:rPr lang="en-US" sz="1800" b="1" dirty="0">
              <a:solidFill>
                <a:schemeClr val="tx1">
                  <a:lumMod val="65000"/>
                  <a:lumOff val="35000"/>
                </a:schemeClr>
              </a:solidFill>
            </a:rPr>
            <a:t> </a:t>
          </a:r>
        </a:p>
      </dgm:t>
      <dgm:extLst>
        <a:ext uri="{E40237B7-FDA0-4F09-8148-C483321AD2D9}">
          <dgm14:cNvPr xmlns:dgm14="http://schemas.microsoft.com/office/drawing/2010/diagram" id="0" name="" title="Group B tasks"/>
        </a:ext>
      </dgm:extLst>
    </dgm:pt>
    <dgm:pt modelId="{BE23F476-2C5C-42ED-BF2B-CD5FC7ADDDF6}" type="parTrans" cxnId="{09FCCB9D-A30A-4326-970E-26252D39327F}">
      <dgm:prSet/>
      <dgm:spPr/>
      <dgm:t>
        <a:bodyPr/>
        <a:lstStyle/>
        <a:p>
          <a:endParaRPr lang="en-US"/>
        </a:p>
      </dgm:t>
    </dgm:pt>
    <dgm:pt modelId="{C44937DC-4907-4769-AA8B-1B3E7391D7B0}" type="sibTrans" cxnId="{09FCCB9D-A30A-4326-970E-26252D39327F}">
      <dgm:prSet/>
      <dgm:spPr/>
      <dgm:t>
        <a:bodyPr/>
        <a:lstStyle/>
        <a:p>
          <a:endParaRPr lang="en-US"/>
        </a:p>
      </dgm:t>
    </dgm:pt>
    <dgm:pt modelId="{60CDF8D0-D4FC-4467-A51E-79C5A58B0B2C}">
      <dgm:prSet phldrT="[Text]" custT="1"/>
      <dgm:spPr/>
      <dgm:t>
        <a:bodyPr/>
        <a:lstStyle/>
        <a:p>
          <a:r>
            <a:rPr lang="ru-RU" sz="1800" b="1" dirty="0"/>
            <a:t>Аварии/стихийные бедствия</a:t>
          </a:r>
          <a:endParaRPr lang="en-US" sz="1800" b="1" dirty="0"/>
        </a:p>
      </dgm:t>
      <dgm:extLst>
        <a:ext uri="{E40237B7-FDA0-4F09-8148-C483321AD2D9}">
          <dgm14:cNvPr xmlns:dgm14="http://schemas.microsoft.com/office/drawing/2010/diagram" id="0" name="" title="Group C heading"/>
        </a:ext>
      </dgm:extLst>
    </dgm:pt>
    <dgm:pt modelId="{E12A269F-AB82-486A-9077-80F2BBBE48C2}" type="parTrans" cxnId="{2BA65DEC-E719-4ED3-8135-48349D42DD04}">
      <dgm:prSet/>
      <dgm:spPr/>
      <dgm:t>
        <a:bodyPr/>
        <a:lstStyle/>
        <a:p>
          <a:endParaRPr lang="en-US"/>
        </a:p>
      </dgm:t>
    </dgm:pt>
    <dgm:pt modelId="{3F7FD59D-A716-4310-A89A-AB6F740D9FFF}" type="sibTrans" cxnId="{2BA65DEC-E719-4ED3-8135-48349D42DD04}">
      <dgm:prSet/>
      <dgm:spPr/>
      <dgm:t>
        <a:bodyPr/>
        <a:lstStyle/>
        <a:p>
          <a:endParaRPr lang="en-US"/>
        </a:p>
      </dgm:t>
    </dgm:pt>
    <dgm:pt modelId="{50629C12-7464-4473-ADEF-1A284F8A9957}">
      <dgm:prSet phldrT="[Text]" custT="1"/>
      <dgm:spPr/>
      <dgm:t>
        <a:bodyPr/>
        <a:lstStyle/>
        <a:p>
          <a:pPr marL="114300" marR="0" indent="0" defTabSz="533400" eaLnBrk="1" fontAlgn="auto" latinLnBrk="0" hangingPunct="1">
            <a:lnSpc>
              <a:spcPct val="90000"/>
            </a:lnSpc>
            <a:spcBef>
              <a:spcPct val="0"/>
            </a:spcBef>
            <a:spcAft>
              <a:spcPct val="15000"/>
            </a:spcAft>
            <a:buClrTx/>
            <a:buSzTx/>
            <a:buFontTx/>
            <a:buNone/>
            <a:tabLst/>
            <a:defRPr/>
          </a:pPr>
          <a:r>
            <a:rPr lang="ru-RU" sz="1700" b="1" dirty="0">
              <a:solidFill>
                <a:schemeClr val="tx1">
                  <a:lumMod val="65000"/>
                  <a:lumOff val="35000"/>
                </a:schemeClr>
              </a:solidFill>
            </a:rPr>
            <a:t>Разработка плана на случай непредвиденных обстоятельств</a:t>
          </a:r>
          <a:endParaRPr lang="en-US" sz="1700" b="1" dirty="0">
            <a:solidFill>
              <a:schemeClr val="tx1">
                <a:lumMod val="65000"/>
                <a:lumOff val="35000"/>
              </a:schemeClr>
            </a:solidFill>
          </a:endParaRPr>
        </a:p>
      </dgm:t>
      <dgm:extLst>
        <a:ext uri="{E40237B7-FDA0-4F09-8148-C483321AD2D9}">
          <dgm14:cNvPr xmlns:dgm14="http://schemas.microsoft.com/office/drawing/2010/diagram" id="0" name="" title="Group C tasks"/>
        </a:ext>
      </dgm:extLst>
    </dgm:pt>
    <dgm:pt modelId="{9D1CB46C-0CFA-4B27-9224-267431FBD094}" type="parTrans" cxnId="{1D32FCC9-657C-4348-9C0D-52115D559FEB}">
      <dgm:prSet/>
      <dgm:spPr/>
      <dgm:t>
        <a:bodyPr/>
        <a:lstStyle/>
        <a:p>
          <a:endParaRPr lang="en-US"/>
        </a:p>
      </dgm:t>
    </dgm:pt>
    <dgm:pt modelId="{4576BCC5-0598-4332-A2E7-87AC3ADD4EB8}" type="sibTrans" cxnId="{1D32FCC9-657C-4348-9C0D-52115D559FEB}">
      <dgm:prSet/>
      <dgm:spPr/>
      <dgm:t>
        <a:bodyPr/>
        <a:lstStyle/>
        <a:p>
          <a:endParaRPr lang="en-US"/>
        </a:p>
      </dgm:t>
    </dgm:pt>
    <dgm:pt modelId="{B21E06F8-6A9E-4ED1-AFBF-A902B9B1FBFA}">
      <dgm:prSet phldrT="[Text]" custT="1"/>
      <dgm:spPr/>
      <dgm:t>
        <a:bodyPr/>
        <a:lstStyle/>
        <a:p>
          <a:r>
            <a:rPr lang="ru-RU" sz="1550" b="1" dirty="0">
              <a:solidFill>
                <a:schemeClr val="tx1">
                  <a:lumMod val="65000"/>
                  <a:lumOff val="35000"/>
                </a:schemeClr>
              </a:solidFill>
            </a:rPr>
            <a:t>Прочие меры в части обеспечения безопасности, предложенные для</a:t>
          </a:r>
          <a:r>
            <a:rPr lang="en-US" sz="1550" b="1" dirty="0">
              <a:solidFill>
                <a:schemeClr val="tx1">
                  <a:lumMod val="65000"/>
                  <a:lumOff val="35000"/>
                </a:schemeClr>
              </a:solidFill>
            </a:rPr>
            <a:t> AFMIS </a:t>
          </a:r>
        </a:p>
      </dgm:t>
    </dgm:pt>
    <dgm:pt modelId="{8AB3D0B0-239E-4490-AF92-7A1A633A323C}" type="parTrans" cxnId="{00E1AB91-3590-45B6-9EFD-BEDE7E1F362D}">
      <dgm:prSet/>
      <dgm:spPr/>
      <dgm:t>
        <a:bodyPr/>
        <a:lstStyle/>
        <a:p>
          <a:endParaRPr lang="en-US"/>
        </a:p>
      </dgm:t>
    </dgm:pt>
    <dgm:pt modelId="{F4C7CF5F-46D3-4CAF-A435-C8730C6C36DC}" type="sibTrans" cxnId="{00E1AB91-3590-45B6-9EFD-BEDE7E1F362D}">
      <dgm:prSet/>
      <dgm:spPr/>
      <dgm:t>
        <a:bodyPr/>
        <a:lstStyle/>
        <a:p>
          <a:endParaRPr lang="en-US"/>
        </a:p>
      </dgm:t>
    </dgm:pt>
    <dgm:pt modelId="{632635AE-C2A8-450F-B726-93E5C4A4AC64}">
      <dgm:prSet phldrT="[Text]" custT="1"/>
      <dgm:spPr/>
      <dgm:t>
        <a:bodyPr/>
        <a:lstStyle/>
        <a:p>
          <a:r>
            <a:rPr lang="en-US" sz="1800" b="1" dirty="0">
              <a:solidFill>
                <a:schemeClr val="tx1">
                  <a:lumMod val="65000"/>
                  <a:lumOff val="35000"/>
                </a:schemeClr>
              </a:solidFill>
            </a:rPr>
            <a:t>BCC</a:t>
          </a:r>
        </a:p>
      </dgm:t>
      <dgm:extLst/>
    </dgm:pt>
    <dgm:pt modelId="{FBB6FF62-4A52-4ECA-85D5-77AAADF58FE8}" type="parTrans" cxnId="{7902D230-9243-4A4B-BD46-70C62339D36E}">
      <dgm:prSet/>
      <dgm:spPr/>
      <dgm:t>
        <a:bodyPr/>
        <a:lstStyle/>
        <a:p>
          <a:endParaRPr lang="en-US"/>
        </a:p>
      </dgm:t>
    </dgm:pt>
    <dgm:pt modelId="{60474E0A-243F-4805-BA2B-F776BBEA0EB0}" type="sibTrans" cxnId="{7902D230-9243-4A4B-BD46-70C62339D36E}">
      <dgm:prSet/>
      <dgm:spPr/>
      <dgm:t>
        <a:bodyPr/>
        <a:lstStyle/>
        <a:p>
          <a:endParaRPr lang="en-US"/>
        </a:p>
      </dgm:t>
    </dgm:pt>
    <dgm:pt modelId="{F37A16A5-B3D7-44D2-94DE-64D9DD0D655D}">
      <dgm:prSet phldrT="[Text]" custT="1"/>
      <dgm:spPr/>
      <dgm:t>
        <a:bodyPr/>
        <a:lstStyle/>
        <a:p>
          <a:r>
            <a:rPr lang="en-US" sz="1800" b="1" dirty="0">
              <a:solidFill>
                <a:schemeClr val="tx1">
                  <a:lumMod val="65000"/>
                  <a:lumOff val="35000"/>
                </a:schemeClr>
              </a:solidFill>
            </a:rPr>
            <a:t>DRC </a:t>
          </a:r>
        </a:p>
      </dgm:t>
      <dgm:extLst/>
    </dgm:pt>
    <dgm:pt modelId="{774401FC-460F-49F0-8BC0-8FD692D41F3C}" type="parTrans" cxnId="{FBFAD6EA-3A28-43B6-A64E-1F29F3151366}">
      <dgm:prSet/>
      <dgm:spPr/>
      <dgm:t>
        <a:bodyPr/>
        <a:lstStyle/>
        <a:p>
          <a:endParaRPr lang="en-US"/>
        </a:p>
      </dgm:t>
    </dgm:pt>
    <dgm:pt modelId="{F815DFE1-6E86-4484-967E-F4A1ACA04A22}" type="sibTrans" cxnId="{FBFAD6EA-3A28-43B6-A64E-1F29F3151366}">
      <dgm:prSet/>
      <dgm:spPr/>
      <dgm:t>
        <a:bodyPr/>
        <a:lstStyle/>
        <a:p>
          <a:endParaRPr lang="en-US"/>
        </a:p>
      </dgm:t>
    </dgm:pt>
    <dgm:pt modelId="{447F0785-2883-44BA-8BB1-3A6FBE13AFA3}">
      <dgm:prSet phldrT="[Text]" custT="1"/>
      <dgm:spPr/>
      <dgm:t>
        <a:bodyPr/>
        <a:lstStyle/>
        <a:p>
          <a:pPr marL="114300" marR="0" indent="0" defTabSz="533400" eaLnBrk="1" fontAlgn="auto" latinLnBrk="0" hangingPunct="1">
            <a:lnSpc>
              <a:spcPct val="90000"/>
            </a:lnSpc>
            <a:spcBef>
              <a:spcPct val="0"/>
            </a:spcBef>
            <a:spcAft>
              <a:spcPct val="15000"/>
            </a:spcAft>
            <a:buClrTx/>
            <a:buSzTx/>
            <a:buFontTx/>
            <a:buNone/>
            <a:tabLst/>
            <a:defRPr/>
          </a:pPr>
          <a:r>
            <a:rPr lang="ru-RU" sz="1700" b="1" dirty="0">
              <a:solidFill>
                <a:schemeClr val="tx1">
                  <a:lumMod val="65000"/>
                  <a:lumOff val="35000"/>
                </a:schemeClr>
              </a:solidFill>
            </a:rPr>
            <a:t>И т.д.</a:t>
          </a:r>
          <a:endParaRPr lang="en-US" sz="1700" dirty="0"/>
        </a:p>
      </dgm:t>
      <dgm:extLst/>
    </dgm:pt>
    <dgm:pt modelId="{F3FFE0BC-68C9-47F2-94B1-3597EA21E72C}" type="parTrans" cxnId="{CD6B2052-85DC-4594-950D-4C9C21C7944F}">
      <dgm:prSet/>
      <dgm:spPr/>
      <dgm:t>
        <a:bodyPr/>
        <a:lstStyle/>
        <a:p>
          <a:endParaRPr lang="en-US"/>
        </a:p>
      </dgm:t>
    </dgm:pt>
    <dgm:pt modelId="{D37CCF2F-8E62-4A5F-9F3C-277158E45F17}" type="sibTrans" cxnId="{CD6B2052-85DC-4594-950D-4C9C21C7944F}">
      <dgm:prSet/>
      <dgm:spPr/>
      <dgm:t>
        <a:bodyPr/>
        <a:lstStyle/>
        <a:p>
          <a:endParaRPr lang="en-US"/>
        </a:p>
      </dgm:t>
    </dgm:pt>
    <dgm:pt modelId="{EFF2750D-B4B3-474C-8B62-8B638DC31F7E}">
      <dgm:prSet phldrT="[Text]" custT="1"/>
      <dgm:spPr/>
      <dgm:t>
        <a:bodyPr/>
        <a:lstStyle/>
        <a:p>
          <a:r>
            <a:rPr lang="ru-RU" sz="1550" b="1" dirty="0">
              <a:solidFill>
                <a:schemeClr val="tx1">
                  <a:lumMod val="65000"/>
                  <a:lumOff val="35000"/>
                </a:schemeClr>
              </a:solidFill>
            </a:rPr>
            <a:t>Анализ использования электронной цифровой подписи (ЭЦП)</a:t>
          </a:r>
          <a:r>
            <a:rPr lang="en-US" sz="1550" b="1" dirty="0">
              <a:solidFill>
                <a:schemeClr val="tx1">
                  <a:lumMod val="65000"/>
                  <a:lumOff val="35000"/>
                </a:schemeClr>
              </a:solidFill>
            </a:rPr>
            <a:t> </a:t>
          </a:r>
        </a:p>
      </dgm:t>
      <dgm:extLst>
        <a:ext uri="{E40237B7-FDA0-4F09-8148-C483321AD2D9}">
          <dgm14:cNvPr xmlns:dgm14="http://schemas.microsoft.com/office/drawing/2010/diagram" id="0" name="" title="Group A tasks"/>
        </a:ext>
      </dgm:extLst>
    </dgm:pt>
    <dgm:pt modelId="{75C067D7-FCD2-4969-8F27-4BBDA88E75ED}" type="sibTrans" cxnId="{A058DDA2-48CA-4E5B-B389-F71A59C262B0}">
      <dgm:prSet/>
      <dgm:spPr/>
      <dgm:t>
        <a:bodyPr/>
        <a:lstStyle/>
        <a:p>
          <a:endParaRPr lang="en-US"/>
        </a:p>
      </dgm:t>
    </dgm:pt>
    <dgm:pt modelId="{AEBC78E6-CDDC-4C8F-A157-3C51E907FACD}" type="parTrans" cxnId="{A058DDA2-48CA-4E5B-B389-F71A59C262B0}">
      <dgm:prSet/>
      <dgm:spPr/>
      <dgm:t>
        <a:bodyPr/>
        <a:lstStyle/>
        <a:p>
          <a:endParaRPr lang="en-US"/>
        </a:p>
      </dgm:t>
    </dgm:pt>
    <dgm:pt modelId="{E6A445EE-D086-4B01-B491-D67950A5A065}" type="pres">
      <dgm:prSet presAssocID="{3F442EA2-39BA-4C9A-AD59-755D4917D532}" presName="linear" presStyleCnt="0">
        <dgm:presLayoutVars>
          <dgm:dir/>
          <dgm:animLvl val="lvl"/>
          <dgm:resizeHandles val="exact"/>
        </dgm:presLayoutVars>
      </dgm:prSet>
      <dgm:spPr/>
    </dgm:pt>
    <dgm:pt modelId="{6D3A9625-D3EB-4CA1-AB05-34452283708A}" type="pres">
      <dgm:prSet presAssocID="{4DF9FE7B-F642-4898-A360-D4E3814E1A3D}" presName="parentLin" presStyleCnt="0"/>
      <dgm:spPr/>
    </dgm:pt>
    <dgm:pt modelId="{7E290D25-335D-4339-A8E8-B036E46B5EB5}" type="pres">
      <dgm:prSet presAssocID="{4DF9FE7B-F642-4898-A360-D4E3814E1A3D}" presName="parentLeftMargin" presStyleLbl="node1" presStyleIdx="0" presStyleCnt="3"/>
      <dgm:spPr/>
    </dgm:pt>
    <dgm:pt modelId="{674922F1-7266-4681-AD4F-1C618A5FFF23}" type="pres">
      <dgm:prSet presAssocID="{4DF9FE7B-F642-4898-A360-D4E3814E1A3D}" presName="parentText" presStyleLbl="node1" presStyleIdx="0" presStyleCnt="3">
        <dgm:presLayoutVars>
          <dgm:chMax val="0"/>
          <dgm:bulletEnabled val="1"/>
        </dgm:presLayoutVars>
      </dgm:prSet>
      <dgm:spPr/>
    </dgm:pt>
    <dgm:pt modelId="{96C29850-0672-4B77-B5DE-2E1563038631}" type="pres">
      <dgm:prSet presAssocID="{4DF9FE7B-F642-4898-A360-D4E3814E1A3D}" presName="negativeSpace" presStyleCnt="0"/>
      <dgm:spPr/>
    </dgm:pt>
    <dgm:pt modelId="{80259B02-529C-422B-91BE-D70198BA9F6C}" type="pres">
      <dgm:prSet presAssocID="{4DF9FE7B-F642-4898-A360-D4E3814E1A3D}" presName="childText" presStyleLbl="conFgAcc1" presStyleIdx="0" presStyleCnt="3">
        <dgm:presLayoutVars>
          <dgm:bulletEnabled val="1"/>
        </dgm:presLayoutVars>
      </dgm:prSet>
      <dgm:spPr/>
    </dgm:pt>
    <dgm:pt modelId="{E53EFB4E-D3DB-42E1-82AC-148F7D29254F}" type="pres">
      <dgm:prSet presAssocID="{43C18EFF-81FC-4D70-8C6B-E95FF3730413}" presName="spaceBetweenRectangles" presStyleCnt="0"/>
      <dgm:spPr/>
    </dgm:pt>
    <dgm:pt modelId="{07AC1C38-F728-4390-9C76-57A49ED97DBB}" type="pres">
      <dgm:prSet presAssocID="{3929B1E1-4BC4-4C73-ABE8-27CEF96A3652}" presName="parentLin" presStyleCnt="0"/>
      <dgm:spPr/>
    </dgm:pt>
    <dgm:pt modelId="{D0037F0D-DB9A-4BA4-97B4-D939B26E14DA}" type="pres">
      <dgm:prSet presAssocID="{3929B1E1-4BC4-4C73-ABE8-27CEF96A3652}" presName="parentLeftMargin" presStyleLbl="node1" presStyleIdx="0" presStyleCnt="3"/>
      <dgm:spPr/>
    </dgm:pt>
    <dgm:pt modelId="{21EEBBE2-729F-4D85-8CAE-C2B30FF126D2}" type="pres">
      <dgm:prSet presAssocID="{3929B1E1-4BC4-4C73-ABE8-27CEF96A3652}" presName="parentText" presStyleLbl="node1" presStyleIdx="1" presStyleCnt="3" custScaleX="122633">
        <dgm:presLayoutVars>
          <dgm:chMax val="0"/>
          <dgm:bulletEnabled val="1"/>
        </dgm:presLayoutVars>
      </dgm:prSet>
      <dgm:spPr/>
    </dgm:pt>
    <dgm:pt modelId="{AACB3FAF-C320-430D-84D4-71BA6D1761D1}" type="pres">
      <dgm:prSet presAssocID="{3929B1E1-4BC4-4C73-ABE8-27CEF96A3652}" presName="negativeSpace" presStyleCnt="0"/>
      <dgm:spPr/>
    </dgm:pt>
    <dgm:pt modelId="{5282638F-EFF2-4770-BB1A-21455422E45D}" type="pres">
      <dgm:prSet presAssocID="{3929B1E1-4BC4-4C73-ABE8-27CEF96A3652}" presName="childText" presStyleLbl="conFgAcc1" presStyleIdx="1" presStyleCnt="3">
        <dgm:presLayoutVars>
          <dgm:bulletEnabled val="1"/>
        </dgm:presLayoutVars>
      </dgm:prSet>
      <dgm:spPr/>
    </dgm:pt>
    <dgm:pt modelId="{8CE827AA-77D8-4146-A665-00110A17769E}" type="pres">
      <dgm:prSet presAssocID="{19BA0C22-38BB-4E9F-89D5-0FF5FF9F12CE}" presName="spaceBetweenRectangles" presStyleCnt="0"/>
      <dgm:spPr/>
    </dgm:pt>
    <dgm:pt modelId="{34C9EE47-81AF-461E-8292-AB107AA0D367}" type="pres">
      <dgm:prSet presAssocID="{60CDF8D0-D4FC-4467-A51E-79C5A58B0B2C}" presName="parentLin" presStyleCnt="0"/>
      <dgm:spPr/>
    </dgm:pt>
    <dgm:pt modelId="{864CB39B-29F9-473D-90E5-0686D86E278F}" type="pres">
      <dgm:prSet presAssocID="{60CDF8D0-D4FC-4467-A51E-79C5A58B0B2C}" presName="parentLeftMargin" presStyleLbl="node1" presStyleIdx="1" presStyleCnt="3"/>
      <dgm:spPr/>
    </dgm:pt>
    <dgm:pt modelId="{5B203A22-00AF-46E7-9415-C6DAFD7E01CC}" type="pres">
      <dgm:prSet presAssocID="{60CDF8D0-D4FC-4467-A51E-79C5A58B0B2C}" presName="parentText" presStyleLbl="node1" presStyleIdx="2" presStyleCnt="3">
        <dgm:presLayoutVars>
          <dgm:chMax val="0"/>
          <dgm:bulletEnabled val="1"/>
        </dgm:presLayoutVars>
      </dgm:prSet>
      <dgm:spPr/>
    </dgm:pt>
    <dgm:pt modelId="{DF9C1F84-81DE-4E5D-9537-C2D1A211B8B6}" type="pres">
      <dgm:prSet presAssocID="{60CDF8D0-D4FC-4467-A51E-79C5A58B0B2C}" presName="negativeSpace" presStyleCnt="0"/>
      <dgm:spPr/>
    </dgm:pt>
    <dgm:pt modelId="{964E6811-5072-4466-B721-689C35A65029}" type="pres">
      <dgm:prSet presAssocID="{60CDF8D0-D4FC-4467-A51E-79C5A58B0B2C}" presName="childText" presStyleLbl="conFgAcc1" presStyleIdx="2" presStyleCnt="3">
        <dgm:presLayoutVars>
          <dgm:bulletEnabled val="1"/>
        </dgm:presLayoutVars>
      </dgm:prSet>
      <dgm:spPr/>
    </dgm:pt>
  </dgm:ptLst>
  <dgm:cxnLst>
    <dgm:cxn modelId="{1339090C-9A95-4C05-841C-FA3AF987601B}" srcId="{3F442EA2-39BA-4C9A-AD59-755D4917D532}" destId="{3929B1E1-4BC4-4C73-ABE8-27CEF96A3652}" srcOrd="1" destOrd="0" parTransId="{F356CC76-9117-4B79-A270-BBBAFD3E9C79}" sibTransId="{19BA0C22-38BB-4E9F-89D5-0FF5FF9F12CE}"/>
    <dgm:cxn modelId="{A3922F2F-1060-4E97-8C9C-851647A1F4B9}" type="presOf" srcId="{60CDF8D0-D4FC-4467-A51E-79C5A58B0B2C}" destId="{5B203A22-00AF-46E7-9415-C6DAFD7E01CC}" srcOrd="1" destOrd="0" presId="urn:microsoft.com/office/officeart/2005/8/layout/list1"/>
    <dgm:cxn modelId="{7902D230-9243-4A4B-BD46-70C62339D36E}" srcId="{3929B1E1-4BC4-4C73-ABE8-27CEF96A3652}" destId="{632635AE-C2A8-450F-B726-93E5C4A4AC64}" srcOrd="1" destOrd="0" parTransId="{FBB6FF62-4A52-4ECA-85D5-77AAADF58FE8}" sibTransId="{60474E0A-243F-4805-BA2B-F776BBEA0EB0}"/>
    <dgm:cxn modelId="{62C10234-45D3-426A-8820-4C0D1D8CBA21}" srcId="{4DF9FE7B-F642-4898-A360-D4E3814E1A3D}" destId="{789CD6DB-3A68-4A41-90BD-4F0CBB3617D1}" srcOrd="1" destOrd="0" parTransId="{C0BEB5FF-8DFB-40B9-A228-C0C6097DDDC4}" sibTransId="{1A702531-A59F-4EE2-8246-E2EB0955D8B1}"/>
    <dgm:cxn modelId="{7D4AC866-D9A1-46DD-9140-8428E64B9E2F}" type="presOf" srcId="{4DF9FE7B-F642-4898-A360-D4E3814E1A3D}" destId="{674922F1-7266-4681-AD4F-1C618A5FFF23}" srcOrd="1" destOrd="0" presId="urn:microsoft.com/office/officeart/2005/8/layout/list1"/>
    <dgm:cxn modelId="{CD6B2052-85DC-4594-950D-4C9C21C7944F}" srcId="{60CDF8D0-D4FC-4467-A51E-79C5A58B0B2C}" destId="{447F0785-2883-44BA-8BB1-3A6FBE13AFA3}" srcOrd="1" destOrd="0" parTransId="{F3FFE0BC-68C9-47F2-94B1-3597EA21E72C}" sibTransId="{D37CCF2F-8E62-4A5F-9F3C-277158E45F17}"/>
    <dgm:cxn modelId="{E6C76758-8460-435D-BC63-671A1C005EDA}" type="presOf" srcId="{3929B1E1-4BC4-4C73-ABE8-27CEF96A3652}" destId="{21EEBBE2-729F-4D85-8CAE-C2B30FF126D2}" srcOrd="1" destOrd="0" presId="urn:microsoft.com/office/officeart/2005/8/layout/list1"/>
    <dgm:cxn modelId="{C9B34C7E-198C-47DF-9E14-780EB76FB646}" type="presOf" srcId="{447F0785-2883-44BA-8BB1-3A6FBE13AFA3}" destId="{964E6811-5072-4466-B721-689C35A65029}" srcOrd="0" destOrd="1" presId="urn:microsoft.com/office/officeart/2005/8/layout/list1"/>
    <dgm:cxn modelId="{EBD8BE8D-6018-43E2-B081-034BB5656EB6}" srcId="{3F442EA2-39BA-4C9A-AD59-755D4917D532}" destId="{4DF9FE7B-F642-4898-A360-D4E3814E1A3D}" srcOrd="0" destOrd="0" parTransId="{1C10F06D-860A-4604-A7AD-02E614FE3976}" sibTransId="{43C18EFF-81FC-4D70-8C6B-E95FF3730413}"/>
    <dgm:cxn modelId="{3594EB8D-AF7E-49F2-B560-BB9F1318BA40}" type="presOf" srcId="{99E0600D-9954-43F4-8926-13B8777FAAA1}" destId="{5282638F-EFF2-4770-BB1A-21455422E45D}" srcOrd="0" destOrd="0" presId="urn:microsoft.com/office/officeart/2005/8/layout/list1"/>
    <dgm:cxn modelId="{00E1AB91-3590-45B6-9EFD-BEDE7E1F362D}" srcId="{4DF9FE7B-F642-4898-A360-D4E3814E1A3D}" destId="{B21E06F8-6A9E-4ED1-AFBF-A902B9B1FBFA}" srcOrd="2" destOrd="0" parTransId="{8AB3D0B0-239E-4490-AF92-7A1A633A323C}" sibTransId="{F4C7CF5F-46D3-4CAF-A435-C8730C6C36DC}"/>
    <dgm:cxn modelId="{A9D35595-8E19-4F80-8F3E-977F30C3D0D2}" type="presOf" srcId="{3929B1E1-4BC4-4C73-ABE8-27CEF96A3652}" destId="{D0037F0D-DB9A-4BA4-97B4-D939B26E14DA}" srcOrd="0" destOrd="0" presId="urn:microsoft.com/office/officeart/2005/8/layout/list1"/>
    <dgm:cxn modelId="{09FCCB9D-A30A-4326-970E-26252D39327F}" srcId="{3929B1E1-4BC4-4C73-ABE8-27CEF96A3652}" destId="{99E0600D-9954-43F4-8926-13B8777FAAA1}" srcOrd="0" destOrd="0" parTransId="{BE23F476-2C5C-42ED-BF2B-CD5FC7ADDDF6}" sibTransId="{C44937DC-4907-4769-AA8B-1B3E7391D7B0}"/>
    <dgm:cxn modelId="{A058DDA2-48CA-4E5B-B389-F71A59C262B0}" srcId="{4DF9FE7B-F642-4898-A360-D4E3814E1A3D}" destId="{EFF2750D-B4B3-474C-8B62-8B638DC31F7E}" srcOrd="0" destOrd="0" parTransId="{AEBC78E6-CDDC-4C8F-A157-3C51E907FACD}" sibTransId="{75C067D7-FCD2-4969-8F27-4BBDA88E75ED}"/>
    <dgm:cxn modelId="{64E096B0-A1FA-4A77-84B2-2D40757377EC}" type="presOf" srcId="{4DF9FE7B-F642-4898-A360-D4E3814E1A3D}" destId="{7E290D25-335D-4339-A8E8-B036E46B5EB5}" srcOrd="0" destOrd="0" presId="urn:microsoft.com/office/officeart/2005/8/layout/list1"/>
    <dgm:cxn modelId="{6A05C9B7-A8AF-4BEE-93E4-96DB2AFAB7A4}" type="presOf" srcId="{3F442EA2-39BA-4C9A-AD59-755D4917D532}" destId="{E6A445EE-D086-4B01-B491-D67950A5A065}" srcOrd="0" destOrd="0" presId="urn:microsoft.com/office/officeart/2005/8/layout/list1"/>
    <dgm:cxn modelId="{1D32FCC9-657C-4348-9C0D-52115D559FEB}" srcId="{60CDF8D0-D4FC-4467-A51E-79C5A58B0B2C}" destId="{50629C12-7464-4473-ADEF-1A284F8A9957}" srcOrd="0" destOrd="0" parTransId="{9D1CB46C-0CFA-4B27-9224-267431FBD094}" sibTransId="{4576BCC5-0598-4332-A2E7-87AC3ADD4EB8}"/>
    <dgm:cxn modelId="{46EC87CC-01CC-4FDD-A17A-CD71A198D520}" type="presOf" srcId="{50629C12-7464-4473-ADEF-1A284F8A9957}" destId="{964E6811-5072-4466-B721-689C35A65029}" srcOrd="0" destOrd="0" presId="urn:microsoft.com/office/officeart/2005/8/layout/list1"/>
    <dgm:cxn modelId="{057F7DD3-BE0F-4E02-8881-6B5CBAB23502}" type="presOf" srcId="{789CD6DB-3A68-4A41-90BD-4F0CBB3617D1}" destId="{80259B02-529C-422B-91BE-D70198BA9F6C}" srcOrd="0" destOrd="1" presId="urn:microsoft.com/office/officeart/2005/8/layout/list1"/>
    <dgm:cxn modelId="{CC8E47DE-611F-4DEF-9005-6EBEDD09AA3C}" type="presOf" srcId="{60CDF8D0-D4FC-4467-A51E-79C5A58B0B2C}" destId="{864CB39B-29F9-473D-90E5-0686D86E278F}" srcOrd="0" destOrd="0" presId="urn:microsoft.com/office/officeart/2005/8/layout/list1"/>
    <dgm:cxn modelId="{11F357E0-9080-4D6B-BBB2-EA2E5F4521AF}" type="presOf" srcId="{EFF2750D-B4B3-474C-8B62-8B638DC31F7E}" destId="{80259B02-529C-422B-91BE-D70198BA9F6C}" srcOrd="0" destOrd="0" presId="urn:microsoft.com/office/officeart/2005/8/layout/list1"/>
    <dgm:cxn modelId="{EE7496E0-C24C-449D-B6A6-D208F75E8B56}" type="presOf" srcId="{632635AE-C2A8-450F-B726-93E5C4A4AC64}" destId="{5282638F-EFF2-4770-BB1A-21455422E45D}" srcOrd="0" destOrd="1" presId="urn:microsoft.com/office/officeart/2005/8/layout/list1"/>
    <dgm:cxn modelId="{E474ADE5-8067-4E5B-9416-C040DE49ADBF}" type="presOf" srcId="{B21E06F8-6A9E-4ED1-AFBF-A902B9B1FBFA}" destId="{80259B02-529C-422B-91BE-D70198BA9F6C}" srcOrd="0" destOrd="2" presId="urn:microsoft.com/office/officeart/2005/8/layout/list1"/>
    <dgm:cxn modelId="{FBFAD6EA-3A28-43B6-A64E-1F29F3151366}" srcId="{3929B1E1-4BC4-4C73-ABE8-27CEF96A3652}" destId="{F37A16A5-B3D7-44D2-94DE-64D9DD0D655D}" srcOrd="2" destOrd="0" parTransId="{774401FC-460F-49F0-8BC0-8FD692D41F3C}" sibTransId="{F815DFE1-6E86-4484-967E-F4A1ACA04A22}"/>
    <dgm:cxn modelId="{2BA65DEC-E719-4ED3-8135-48349D42DD04}" srcId="{3F442EA2-39BA-4C9A-AD59-755D4917D532}" destId="{60CDF8D0-D4FC-4467-A51E-79C5A58B0B2C}" srcOrd="2" destOrd="0" parTransId="{E12A269F-AB82-486A-9077-80F2BBBE48C2}" sibTransId="{3F7FD59D-A716-4310-A89A-AB6F740D9FFF}"/>
    <dgm:cxn modelId="{06DFA2F7-2B7E-45D0-94C3-20B44390E323}" type="presOf" srcId="{F37A16A5-B3D7-44D2-94DE-64D9DD0D655D}" destId="{5282638F-EFF2-4770-BB1A-21455422E45D}" srcOrd="0" destOrd="2" presId="urn:microsoft.com/office/officeart/2005/8/layout/list1"/>
    <dgm:cxn modelId="{D88B7AE7-61E3-4E50-ABF9-B442FD8F11C0}" type="presParOf" srcId="{E6A445EE-D086-4B01-B491-D67950A5A065}" destId="{6D3A9625-D3EB-4CA1-AB05-34452283708A}" srcOrd="0" destOrd="0" presId="urn:microsoft.com/office/officeart/2005/8/layout/list1"/>
    <dgm:cxn modelId="{65BD4C3D-BAE2-4CB2-8D1A-04F0907080DA}" type="presParOf" srcId="{6D3A9625-D3EB-4CA1-AB05-34452283708A}" destId="{7E290D25-335D-4339-A8E8-B036E46B5EB5}" srcOrd="0" destOrd="0" presId="urn:microsoft.com/office/officeart/2005/8/layout/list1"/>
    <dgm:cxn modelId="{9D83DB76-D6F6-44F7-B8B0-CF6261F9D4C4}" type="presParOf" srcId="{6D3A9625-D3EB-4CA1-AB05-34452283708A}" destId="{674922F1-7266-4681-AD4F-1C618A5FFF23}" srcOrd="1" destOrd="0" presId="urn:microsoft.com/office/officeart/2005/8/layout/list1"/>
    <dgm:cxn modelId="{4FA30731-AFED-400C-9EED-D30557CB1ACC}" type="presParOf" srcId="{E6A445EE-D086-4B01-B491-D67950A5A065}" destId="{96C29850-0672-4B77-B5DE-2E1563038631}" srcOrd="1" destOrd="0" presId="urn:microsoft.com/office/officeart/2005/8/layout/list1"/>
    <dgm:cxn modelId="{818F40A2-EA27-4374-93F9-54F7BE660D50}" type="presParOf" srcId="{E6A445EE-D086-4B01-B491-D67950A5A065}" destId="{80259B02-529C-422B-91BE-D70198BA9F6C}" srcOrd="2" destOrd="0" presId="urn:microsoft.com/office/officeart/2005/8/layout/list1"/>
    <dgm:cxn modelId="{AC6D2374-7228-4271-9EAE-551989800671}" type="presParOf" srcId="{E6A445EE-D086-4B01-B491-D67950A5A065}" destId="{E53EFB4E-D3DB-42E1-82AC-148F7D29254F}" srcOrd="3" destOrd="0" presId="urn:microsoft.com/office/officeart/2005/8/layout/list1"/>
    <dgm:cxn modelId="{5C92ACCA-6615-4072-A722-01BC594BEDF5}" type="presParOf" srcId="{E6A445EE-D086-4B01-B491-D67950A5A065}" destId="{07AC1C38-F728-4390-9C76-57A49ED97DBB}" srcOrd="4" destOrd="0" presId="urn:microsoft.com/office/officeart/2005/8/layout/list1"/>
    <dgm:cxn modelId="{D8D054FB-CF09-4529-9515-8A150AC0454C}" type="presParOf" srcId="{07AC1C38-F728-4390-9C76-57A49ED97DBB}" destId="{D0037F0D-DB9A-4BA4-97B4-D939B26E14DA}" srcOrd="0" destOrd="0" presId="urn:microsoft.com/office/officeart/2005/8/layout/list1"/>
    <dgm:cxn modelId="{4E38F603-DD03-43C2-A7EE-6B99F5183D45}" type="presParOf" srcId="{07AC1C38-F728-4390-9C76-57A49ED97DBB}" destId="{21EEBBE2-729F-4D85-8CAE-C2B30FF126D2}" srcOrd="1" destOrd="0" presId="urn:microsoft.com/office/officeart/2005/8/layout/list1"/>
    <dgm:cxn modelId="{44CF92B0-A104-4E24-99E4-DAAC169A5017}" type="presParOf" srcId="{E6A445EE-D086-4B01-B491-D67950A5A065}" destId="{AACB3FAF-C320-430D-84D4-71BA6D1761D1}" srcOrd="5" destOrd="0" presId="urn:microsoft.com/office/officeart/2005/8/layout/list1"/>
    <dgm:cxn modelId="{D9CD1CCE-F345-4A1B-B340-88809711A17F}" type="presParOf" srcId="{E6A445EE-D086-4B01-B491-D67950A5A065}" destId="{5282638F-EFF2-4770-BB1A-21455422E45D}" srcOrd="6" destOrd="0" presId="urn:microsoft.com/office/officeart/2005/8/layout/list1"/>
    <dgm:cxn modelId="{2DCF4FC5-3BD5-4182-9F62-BFC168A12FFF}" type="presParOf" srcId="{E6A445EE-D086-4B01-B491-D67950A5A065}" destId="{8CE827AA-77D8-4146-A665-00110A17769E}" srcOrd="7" destOrd="0" presId="urn:microsoft.com/office/officeart/2005/8/layout/list1"/>
    <dgm:cxn modelId="{2089FAF6-DC98-4039-B200-B09C5AFD7DA1}" type="presParOf" srcId="{E6A445EE-D086-4B01-B491-D67950A5A065}" destId="{34C9EE47-81AF-461E-8292-AB107AA0D367}" srcOrd="8" destOrd="0" presId="urn:microsoft.com/office/officeart/2005/8/layout/list1"/>
    <dgm:cxn modelId="{6673A919-8D8D-4D59-ABA1-794572D718B4}" type="presParOf" srcId="{34C9EE47-81AF-461E-8292-AB107AA0D367}" destId="{864CB39B-29F9-473D-90E5-0686D86E278F}" srcOrd="0" destOrd="0" presId="urn:microsoft.com/office/officeart/2005/8/layout/list1"/>
    <dgm:cxn modelId="{0C13A771-4309-48FB-8966-FEA4FCBB7475}" type="presParOf" srcId="{34C9EE47-81AF-461E-8292-AB107AA0D367}" destId="{5B203A22-00AF-46E7-9415-C6DAFD7E01CC}" srcOrd="1" destOrd="0" presId="urn:microsoft.com/office/officeart/2005/8/layout/list1"/>
    <dgm:cxn modelId="{E7F4F45E-56EC-4DD8-874D-0B5A8D2C4325}" type="presParOf" srcId="{E6A445EE-D086-4B01-B491-D67950A5A065}" destId="{DF9C1F84-81DE-4E5D-9537-C2D1A211B8B6}" srcOrd="9" destOrd="0" presId="urn:microsoft.com/office/officeart/2005/8/layout/list1"/>
    <dgm:cxn modelId="{402384C2-F32D-4528-8457-A5B15BCB6834}" type="presParOf" srcId="{E6A445EE-D086-4B01-B491-D67950A5A065}" destId="{964E6811-5072-4466-B721-689C35A65029}"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F442EA2-39BA-4C9A-AD59-755D4917D53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4DF9FE7B-F642-4898-A360-D4E3814E1A3D}">
      <dgm:prSet phldrT="[Text]" custT="1"/>
      <dgm:spPr/>
      <dgm:t>
        <a:bodyPr/>
        <a:lstStyle/>
        <a:p>
          <a:r>
            <a:rPr lang="ru-RU" sz="1400" b="1" dirty="0"/>
            <a:t>Банковские счета с иностранным финансированием</a:t>
          </a:r>
          <a:endParaRPr lang="en-US" sz="1400" b="1" dirty="0"/>
        </a:p>
      </dgm:t>
      <dgm:extLst>
        <a:ext uri="{E40237B7-FDA0-4F09-8148-C483321AD2D9}">
          <dgm14:cNvPr xmlns:dgm14="http://schemas.microsoft.com/office/drawing/2010/diagram" id="0" name="" title="Group A heading"/>
        </a:ext>
      </dgm:extLst>
    </dgm:pt>
    <dgm:pt modelId="{1C10F06D-860A-4604-A7AD-02E614FE3976}" type="parTrans" cxnId="{EBD8BE8D-6018-43E2-B081-034BB5656EB6}">
      <dgm:prSet/>
      <dgm:spPr/>
      <dgm:t>
        <a:bodyPr/>
        <a:lstStyle/>
        <a:p>
          <a:endParaRPr lang="en-US"/>
        </a:p>
      </dgm:t>
    </dgm:pt>
    <dgm:pt modelId="{43C18EFF-81FC-4D70-8C6B-E95FF3730413}" type="sibTrans" cxnId="{EBD8BE8D-6018-43E2-B081-034BB5656EB6}">
      <dgm:prSet/>
      <dgm:spPr/>
      <dgm:t>
        <a:bodyPr/>
        <a:lstStyle/>
        <a:p>
          <a:endParaRPr lang="en-US"/>
        </a:p>
      </dgm:t>
    </dgm:pt>
    <dgm:pt modelId="{789CD6DB-3A68-4A41-90BD-4F0CBB3617D1}">
      <dgm:prSet phldrT="[Text]" custT="1"/>
      <dgm:spPr/>
      <dgm:t>
        <a:bodyPr/>
        <a:lstStyle/>
        <a:p>
          <a:r>
            <a:rPr lang="ru-RU" sz="1600" b="1" dirty="0">
              <a:solidFill>
                <a:schemeClr val="tx1">
                  <a:lumMod val="65000"/>
                  <a:lumOff val="35000"/>
                </a:schemeClr>
              </a:solidFill>
            </a:rPr>
            <a:t>Осуществление операций через единый казначейский счёт (ЕКС)</a:t>
          </a:r>
          <a:r>
            <a:rPr lang="en-US" sz="1600" b="1" dirty="0">
              <a:solidFill>
                <a:schemeClr val="tx1">
                  <a:lumMod val="65000"/>
                  <a:lumOff val="35000"/>
                </a:schemeClr>
              </a:solidFill>
            </a:rPr>
            <a:t> </a:t>
          </a:r>
          <a:endParaRPr lang="en-US" sz="1600" dirty="0"/>
        </a:p>
      </dgm:t>
    </dgm:pt>
    <dgm:pt modelId="{C0BEB5FF-8DFB-40B9-A228-C0C6097DDDC4}" type="parTrans" cxnId="{62C10234-45D3-426A-8820-4C0D1D8CBA21}">
      <dgm:prSet/>
      <dgm:spPr/>
      <dgm:t>
        <a:bodyPr/>
        <a:lstStyle/>
        <a:p>
          <a:endParaRPr lang="en-US"/>
        </a:p>
      </dgm:t>
    </dgm:pt>
    <dgm:pt modelId="{1A702531-A59F-4EE2-8246-E2EB0955D8B1}" type="sibTrans" cxnId="{62C10234-45D3-426A-8820-4C0D1D8CBA21}">
      <dgm:prSet/>
      <dgm:spPr/>
      <dgm:t>
        <a:bodyPr/>
        <a:lstStyle/>
        <a:p>
          <a:endParaRPr lang="en-US"/>
        </a:p>
      </dgm:t>
    </dgm:pt>
    <dgm:pt modelId="{3929B1E1-4BC4-4C73-ABE8-27CEF96A3652}">
      <dgm:prSet phldrT="[Text]" custT="1"/>
      <dgm:spPr/>
      <dgm:t>
        <a:bodyPr/>
        <a:lstStyle/>
        <a:p>
          <a:r>
            <a:rPr lang="ru-RU" sz="1800" b="1" dirty="0"/>
            <a:t>Охват хранилищем данных</a:t>
          </a:r>
          <a:endParaRPr lang="en-US" sz="1800" b="1" dirty="0"/>
        </a:p>
      </dgm:t>
      <dgm:extLst>
        <a:ext uri="{E40237B7-FDA0-4F09-8148-C483321AD2D9}">
          <dgm14:cNvPr xmlns:dgm14="http://schemas.microsoft.com/office/drawing/2010/diagram" id="0" name="" title="Group B heading"/>
        </a:ext>
      </dgm:extLst>
    </dgm:pt>
    <dgm:pt modelId="{F356CC76-9117-4B79-A270-BBBAFD3E9C79}" type="parTrans" cxnId="{1339090C-9A95-4C05-841C-FA3AF987601B}">
      <dgm:prSet/>
      <dgm:spPr/>
      <dgm:t>
        <a:bodyPr/>
        <a:lstStyle/>
        <a:p>
          <a:endParaRPr lang="en-US"/>
        </a:p>
      </dgm:t>
    </dgm:pt>
    <dgm:pt modelId="{19BA0C22-38BB-4E9F-89D5-0FF5FF9F12CE}" type="sibTrans" cxnId="{1339090C-9A95-4C05-841C-FA3AF987601B}">
      <dgm:prSet/>
      <dgm:spPr/>
      <dgm:t>
        <a:bodyPr/>
        <a:lstStyle/>
        <a:p>
          <a:endParaRPr lang="en-US"/>
        </a:p>
      </dgm:t>
    </dgm:pt>
    <dgm:pt modelId="{99E0600D-9954-43F4-8926-13B8777FAAA1}">
      <dgm:prSet phldrT="[Text]" custT="1"/>
      <dgm:spPr/>
      <dgm:t>
        <a:bodyPr/>
        <a:lstStyle/>
        <a:p>
          <a:r>
            <a:rPr lang="ru-RU" sz="1600" b="1" dirty="0">
              <a:solidFill>
                <a:schemeClr val="tx1">
                  <a:lumMod val="65000"/>
                  <a:lumOff val="35000"/>
                </a:schemeClr>
              </a:solidFill>
            </a:rPr>
            <a:t>Ежедневно информация сопоставляется со смежными системами (налоговой, таможенной,</a:t>
          </a:r>
          <a:r>
            <a:rPr lang="en-US" sz="1600" b="1" dirty="0">
              <a:solidFill>
                <a:schemeClr val="tx1">
                  <a:lumMod val="65000"/>
                  <a:lumOff val="35000"/>
                </a:schemeClr>
              </a:solidFill>
            </a:rPr>
            <a:t> AGFIS, EAMIS, PIM, </a:t>
          </a:r>
          <a:r>
            <a:rPr lang="ru-RU" sz="1600" b="1" dirty="0">
              <a:solidFill>
                <a:schemeClr val="tx1">
                  <a:lumMod val="65000"/>
                  <a:lumOff val="35000"/>
                </a:schemeClr>
              </a:solidFill>
            </a:rPr>
            <a:t>специальных фондов </a:t>
          </a:r>
          <a:r>
            <a:rPr lang="en-US" sz="1600" b="1" dirty="0">
              <a:solidFill>
                <a:schemeClr val="tx1">
                  <a:lumMod val="65000"/>
                  <a:lumOff val="35000"/>
                </a:schemeClr>
              </a:solidFill>
            </a:rPr>
            <a:t>– </a:t>
          </a:r>
          <a:r>
            <a:rPr lang="ru-RU" sz="1600" b="1" dirty="0">
              <a:solidFill>
                <a:schemeClr val="tx1">
                  <a:lumMod val="65000"/>
                  <a:lumOff val="35000"/>
                </a:schemeClr>
              </a:solidFill>
            </a:rPr>
            <a:t>ФСС, ФМС</a:t>
          </a:r>
          <a:r>
            <a:rPr lang="en-US" sz="1600" b="1" dirty="0">
              <a:solidFill>
                <a:schemeClr val="tx1">
                  <a:lumMod val="65000"/>
                  <a:lumOff val="35000"/>
                </a:schemeClr>
              </a:solidFill>
            </a:rPr>
            <a:t>,</a:t>
          </a:r>
          <a:r>
            <a:rPr lang="ru-RU" sz="1600" b="1" dirty="0">
              <a:solidFill>
                <a:schemeClr val="tx1">
                  <a:lumMod val="65000"/>
                  <a:lumOff val="35000"/>
                </a:schemeClr>
              </a:solidFill>
            </a:rPr>
            <a:t> компенсации бывшим собственникам</a:t>
          </a:r>
          <a:r>
            <a:rPr lang="en-US" sz="1600" b="1" dirty="0">
              <a:solidFill>
                <a:schemeClr val="tx1">
                  <a:lumMod val="65000"/>
                  <a:lumOff val="35000"/>
                </a:schemeClr>
              </a:solidFill>
            </a:rPr>
            <a:t>, HRMIS) </a:t>
          </a:r>
        </a:p>
      </dgm:t>
      <dgm:extLst>
        <a:ext uri="{E40237B7-FDA0-4F09-8148-C483321AD2D9}">
          <dgm14:cNvPr xmlns:dgm14="http://schemas.microsoft.com/office/drawing/2010/diagram" id="0" name="" title="Group B tasks"/>
        </a:ext>
      </dgm:extLst>
    </dgm:pt>
    <dgm:pt modelId="{BE23F476-2C5C-42ED-BF2B-CD5FC7ADDDF6}" type="parTrans" cxnId="{09FCCB9D-A30A-4326-970E-26252D39327F}">
      <dgm:prSet/>
      <dgm:spPr/>
      <dgm:t>
        <a:bodyPr/>
        <a:lstStyle/>
        <a:p>
          <a:endParaRPr lang="en-US"/>
        </a:p>
      </dgm:t>
    </dgm:pt>
    <dgm:pt modelId="{C44937DC-4907-4769-AA8B-1B3E7391D7B0}" type="sibTrans" cxnId="{09FCCB9D-A30A-4326-970E-26252D39327F}">
      <dgm:prSet/>
      <dgm:spPr/>
      <dgm:t>
        <a:bodyPr/>
        <a:lstStyle/>
        <a:p>
          <a:endParaRPr lang="en-US"/>
        </a:p>
      </dgm:t>
    </dgm:pt>
    <dgm:pt modelId="{60CDF8D0-D4FC-4467-A51E-79C5A58B0B2C}">
      <dgm:prSet phldrT="[Text]" custT="1"/>
      <dgm:spPr/>
      <dgm:t>
        <a:bodyPr/>
        <a:lstStyle/>
        <a:p>
          <a:r>
            <a:rPr lang="ru-RU" sz="1800" b="1" dirty="0"/>
            <a:t>Функции хранилища данных</a:t>
          </a:r>
          <a:endParaRPr lang="en-US" sz="1800" b="1" dirty="0"/>
        </a:p>
      </dgm:t>
      <dgm:extLst>
        <a:ext uri="{E40237B7-FDA0-4F09-8148-C483321AD2D9}">
          <dgm14:cNvPr xmlns:dgm14="http://schemas.microsoft.com/office/drawing/2010/diagram" id="0" name="" title="Group C heading"/>
        </a:ext>
      </dgm:extLst>
    </dgm:pt>
    <dgm:pt modelId="{E12A269F-AB82-486A-9077-80F2BBBE48C2}" type="parTrans" cxnId="{2BA65DEC-E719-4ED3-8135-48349D42DD04}">
      <dgm:prSet/>
      <dgm:spPr/>
      <dgm:t>
        <a:bodyPr/>
        <a:lstStyle/>
        <a:p>
          <a:endParaRPr lang="en-US"/>
        </a:p>
      </dgm:t>
    </dgm:pt>
    <dgm:pt modelId="{3F7FD59D-A716-4310-A89A-AB6F740D9FFF}" type="sibTrans" cxnId="{2BA65DEC-E719-4ED3-8135-48349D42DD04}">
      <dgm:prSet/>
      <dgm:spPr/>
      <dgm:t>
        <a:bodyPr/>
        <a:lstStyle/>
        <a:p>
          <a:endParaRPr lang="en-US"/>
        </a:p>
      </dgm:t>
    </dgm:pt>
    <dgm:pt modelId="{50629C12-7464-4473-ADEF-1A284F8A9957}">
      <dgm:prSet phldrT="[Text]" custT="1"/>
      <dgm:spPr/>
      <dgm:t>
        <a:bodyPr/>
        <a:lstStyle/>
        <a:p>
          <a:pPr marL="114300" marR="0" indent="0" defTabSz="533400" eaLnBrk="1" fontAlgn="auto" latinLnBrk="0" hangingPunct="1">
            <a:lnSpc>
              <a:spcPct val="90000"/>
            </a:lnSpc>
            <a:spcBef>
              <a:spcPct val="0"/>
            </a:spcBef>
            <a:spcAft>
              <a:spcPct val="15000"/>
            </a:spcAft>
            <a:buClrTx/>
            <a:buSzTx/>
            <a:buFontTx/>
            <a:buNone/>
            <a:tabLst/>
            <a:defRPr/>
          </a:pPr>
          <a:r>
            <a:rPr lang="ru-RU" sz="1700" b="1" dirty="0">
              <a:solidFill>
                <a:schemeClr val="tx1">
                  <a:lumMod val="65000"/>
                  <a:lumOff val="35000"/>
                </a:schemeClr>
              </a:solidFill>
            </a:rPr>
            <a:t>Формирование сложных и всеобъемлющих отчётов для более качественного прогнозирования и управления ликвидностью и т.д.</a:t>
          </a:r>
          <a:endParaRPr lang="en-US" sz="1700" b="1" dirty="0">
            <a:solidFill>
              <a:schemeClr val="tx1">
                <a:lumMod val="65000"/>
                <a:lumOff val="35000"/>
              </a:schemeClr>
            </a:solidFill>
          </a:endParaRPr>
        </a:p>
      </dgm:t>
      <dgm:extLst>
        <a:ext uri="{E40237B7-FDA0-4F09-8148-C483321AD2D9}">
          <dgm14:cNvPr xmlns:dgm14="http://schemas.microsoft.com/office/drawing/2010/diagram" id="0" name="" title="Group C tasks"/>
        </a:ext>
      </dgm:extLst>
    </dgm:pt>
    <dgm:pt modelId="{9D1CB46C-0CFA-4B27-9224-267431FBD094}" type="parTrans" cxnId="{1D32FCC9-657C-4348-9C0D-52115D559FEB}">
      <dgm:prSet/>
      <dgm:spPr/>
      <dgm:t>
        <a:bodyPr/>
        <a:lstStyle/>
        <a:p>
          <a:endParaRPr lang="en-US"/>
        </a:p>
      </dgm:t>
    </dgm:pt>
    <dgm:pt modelId="{4576BCC5-0598-4332-A2E7-87AC3ADD4EB8}" type="sibTrans" cxnId="{1D32FCC9-657C-4348-9C0D-52115D559FEB}">
      <dgm:prSet/>
      <dgm:spPr/>
      <dgm:t>
        <a:bodyPr/>
        <a:lstStyle/>
        <a:p>
          <a:endParaRPr lang="en-US"/>
        </a:p>
      </dgm:t>
    </dgm:pt>
    <dgm:pt modelId="{EFF2750D-B4B3-474C-8B62-8B638DC31F7E}">
      <dgm:prSet phldrT="[Text]" custT="1"/>
      <dgm:spPr/>
      <dgm:t>
        <a:bodyPr/>
        <a:lstStyle/>
        <a:p>
          <a:r>
            <a:rPr lang="ru-RU" sz="1600" b="1" dirty="0">
              <a:solidFill>
                <a:schemeClr val="tx1">
                  <a:lumMod val="65000"/>
                  <a:lumOff val="35000"/>
                </a:schemeClr>
              </a:solidFill>
            </a:rPr>
            <a:t>Частичное закрытие счетов в коммерческих банков</a:t>
          </a:r>
          <a:endParaRPr lang="en-US" sz="1600" b="1" dirty="0">
            <a:solidFill>
              <a:schemeClr val="tx1">
                <a:lumMod val="65000"/>
                <a:lumOff val="35000"/>
              </a:schemeClr>
            </a:solidFill>
          </a:endParaRPr>
        </a:p>
      </dgm:t>
      <dgm:extLst>
        <a:ext uri="{E40237B7-FDA0-4F09-8148-C483321AD2D9}">
          <dgm14:cNvPr xmlns:dgm14="http://schemas.microsoft.com/office/drawing/2010/diagram" id="0" name="" title="Group A tasks"/>
        </a:ext>
      </dgm:extLst>
    </dgm:pt>
    <dgm:pt modelId="{75C067D7-FCD2-4969-8F27-4BBDA88E75ED}" type="sibTrans" cxnId="{A058DDA2-48CA-4E5B-B389-F71A59C262B0}">
      <dgm:prSet/>
      <dgm:spPr/>
      <dgm:t>
        <a:bodyPr/>
        <a:lstStyle/>
        <a:p>
          <a:endParaRPr lang="en-US"/>
        </a:p>
      </dgm:t>
    </dgm:pt>
    <dgm:pt modelId="{AEBC78E6-CDDC-4C8F-A157-3C51E907FACD}" type="parTrans" cxnId="{A058DDA2-48CA-4E5B-B389-F71A59C262B0}">
      <dgm:prSet/>
      <dgm:spPr/>
      <dgm:t>
        <a:bodyPr/>
        <a:lstStyle/>
        <a:p>
          <a:endParaRPr lang="en-US"/>
        </a:p>
      </dgm:t>
    </dgm:pt>
    <dgm:pt modelId="{E6A445EE-D086-4B01-B491-D67950A5A065}" type="pres">
      <dgm:prSet presAssocID="{3F442EA2-39BA-4C9A-AD59-755D4917D532}" presName="linear" presStyleCnt="0">
        <dgm:presLayoutVars>
          <dgm:dir/>
          <dgm:animLvl val="lvl"/>
          <dgm:resizeHandles val="exact"/>
        </dgm:presLayoutVars>
      </dgm:prSet>
      <dgm:spPr/>
    </dgm:pt>
    <dgm:pt modelId="{6D3A9625-D3EB-4CA1-AB05-34452283708A}" type="pres">
      <dgm:prSet presAssocID="{4DF9FE7B-F642-4898-A360-D4E3814E1A3D}" presName="parentLin" presStyleCnt="0"/>
      <dgm:spPr/>
    </dgm:pt>
    <dgm:pt modelId="{7E290D25-335D-4339-A8E8-B036E46B5EB5}" type="pres">
      <dgm:prSet presAssocID="{4DF9FE7B-F642-4898-A360-D4E3814E1A3D}" presName="parentLeftMargin" presStyleLbl="node1" presStyleIdx="0" presStyleCnt="3"/>
      <dgm:spPr/>
    </dgm:pt>
    <dgm:pt modelId="{674922F1-7266-4681-AD4F-1C618A5FFF23}" type="pres">
      <dgm:prSet presAssocID="{4DF9FE7B-F642-4898-A360-D4E3814E1A3D}" presName="parentText" presStyleLbl="node1" presStyleIdx="0" presStyleCnt="3" custScaleX="115413">
        <dgm:presLayoutVars>
          <dgm:chMax val="0"/>
          <dgm:bulletEnabled val="1"/>
        </dgm:presLayoutVars>
      </dgm:prSet>
      <dgm:spPr/>
    </dgm:pt>
    <dgm:pt modelId="{96C29850-0672-4B77-B5DE-2E1563038631}" type="pres">
      <dgm:prSet presAssocID="{4DF9FE7B-F642-4898-A360-D4E3814E1A3D}" presName="negativeSpace" presStyleCnt="0"/>
      <dgm:spPr/>
    </dgm:pt>
    <dgm:pt modelId="{80259B02-529C-422B-91BE-D70198BA9F6C}" type="pres">
      <dgm:prSet presAssocID="{4DF9FE7B-F642-4898-A360-D4E3814E1A3D}" presName="childText" presStyleLbl="conFgAcc1" presStyleIdx="0" presStyleCnt="3">
        <dgm:presLayoutVars>
          <dgm:bulletEnabled val="1"/>
        </dgm:presLayoutVars>
      </dgm:prSet>
      <dgm:spPr/>
    </dgm:pt>
    <dgm:pt modelId="{E53EFB4E-D3DB-42E1-82AC-148F7D29254F}" type="pres">
      <dgm:prSet presAssocID="{43C18EFF-81FC-4D70-8C6B-E95FF3730413}" presName="spaceBetweenRectangles" presStyleCnt="0"/>
      <dgm:spPr/>
    </dgm:pt>
    <dgm:pt modelId="{07AC1C38-F728-4390-9C76-57A49ED97DBB}" type="pres">
      <dgm:prSet presAssocID="{3929B1E1-4BC4-4C73-ABE8-27CEF96A3652}" presName="parentLin" presStyleCnt="0"/>
      <dgm:spPr/>
    </dgm:pt>
    <dgm:pt modelId="{D0037F0D-DB9A-4BA4-97B4-D939B26E14DA}" type="pres">
      <dgm:prSet presAssocID="{3929B1E1-4BC4-4C73-ABE8-27CEF96A3652}" presName="parentLeftMargin" presStyleLbl="node1" presStyleIdx="0" presStyleCnt="3"/>
      <dgm:spPr/>
    </dgm:pt>
    <dgm:pt modelId="{21EEBBE2-729F-4D85-8CAE-C2B30FF126D2}" type="pres">
      <dgm:prSet presAssocID="{3929B1E1-4BC4-4C73-ABE8-27CEF96A3652}" presName="parentText" presStyleLbl="node1" presStyleIdx="1" presStyleCnt="3" custScaleX="122633">
        <dgm:presLayoutVars>
          <dgm:chMax val="0"/>
          <dgm:bulletEnabled val="1"/>
        </dgm:presLayoutVars>
      </dgm:prSet>
      <dgm:spPr/>
    </dgm:pt>
    <dgm:pt modelId="{AACB3FAF-C320-430D-84D4-71BA6D1761D1}" type="pres">
      <dgm:prSet presAssocID="{3929B1E1-4BC4-4C73-ABE8-27CEF96A3652}" presName="negativeSpace" presStyleCnt="0"/>
      <dgm:spPr/>
    </dgm:pt>
    <dgm:pt modelId="{5282638F-EFF2-4770-BB1A-21455422E45D}" type="pres">
      <dgm:prSet presAssocID="{3929B1E1-4BC4-4C73-ABE8-27CEF96A3652}" presName="childText" presStyleLbl="conFgAcc1" presStyleIdx="1" presStyleCnt="3">
        <dgm:presLayoutVars>
          <dgm:bulletEnabled val="1"/>
        </dgm:presLayoutVars>
      </dgm:prSet>
      <dgm:spPr/>
    </dgm:pt>
    <dgm:pt modelId="{8CE827AA-77D8-4146-A665-00110A17769E}" type="pres">
      <dgm:prSet presAssocID="{19BA0C22-38BB-4E9F-89D5-0FF5FF9F12CE}" presName="spaceBetweenRectangles" presStyleCnt="0"/>
      <dgm:spPr/>
    </dgm:pt>
    <dgm:pt modelId="{34C9EE47-81AF-461E-8292-AB107AA0D367}" type="pres">
      <dgm:prSet presAssocID="{60CDF8D0-D4FC-4467-A51E-79C5A58B0B2C}" presName="parentLin" presStyleCnt="0"/>
      <dgm:spPr/>
    </dgm:pt>
    <dgm:pt modelId="{864CB39B-29F9-473D-90E5-0686D86E278F}" type="pres">
      <dgm:prSet presAssocID="{60CDF8D0-D4FC-4467-A51E-79C5A58B0B2C}" presName="parentLeftMargin" presStyleLbl="node1" presStyleIdx="1" presStyleCnt="3"/>
      <dgm:spPr/>
    </dgm:pt>
    <dgm:pt modelId="{5B203A22-00AF-46E7-9415-C6DAFD7E01CC}" type="pres">
      <dgm:prSet presAssocID="{60CDF8D0-D4FC-4467-A51E-79C5A58B0B2C}" presName="parentText" presStyleLbl="node1" presStyleIdx="2" presStyleCnt="3">
        <dgm:presLayoutVars>
          <dgm:chMax val="0"/>
          <dgm:bulletEnabled val="1"/>
        </dgm:presLayoutVars>
      </dgm:prSet>
      <dgm:spPr/>
    </dgm:pt>
    <dgm:pt modelId="{DF9C1F84-81DE-4E5D-9537-C2D1A211B8B6}" type="pres">
      <dgm:prSet presAssocID="{60CDF8D0-D4FC-4467-A51E-79C5A58B0B2C}" presName="negativeSpace" presStyleCnt="0"/>
      <dgm:spPr/>
    </dgm:pt>
    <dgm:pt modelId="{964E6811-5072-4466-B721-689C35A65029}" type="pres">
      <dgm:prSet presAssocID="{60CDF8D0-D4FC-4467-A51E-79C5A58B0B2C}" presName="childText" presStyleLbl="conFgAcc1" presStyleIdx="2" presStyleCnt="3">
        <dgm:presLayoutVars>
          <dgm:bulletEnabled val="1"/>
        </dgm:presLayoutVars>
      </dgm:prSet>
      <dgm:spPr/>
    </dgm:pt>
  </dgm:ptLst>
  <dgm:cxnLst>
    <dgm:cxn modelId="{1339090C-9A95-4C05-841C-FA3AF987601B}" srcId="{3F442EA2-39BA-4C9A-AD59-755D4917D532}" destId="{3929B1E1-4BC4-4C73-ABE8-27CEF96A3652}" srcOrd="1" destOrd="0" parTransId="{F356CC76-9117-4B79-A270-BBBAFD3E9C79}" sibTransId="{19BA0C22-38BB-4E9F-89D5-0FF5FF9F12CE}"/>
    <dgm:cxn modelId="{B102AB10-BB38-47F7-9293-CF38B3F5B9D7}" type="presOf" srcId="{789CD6DB-3A68-4A41-90BD-4F0CBB3617D1}" destId="{80259B02-529C-422B-91BE-D70198BA9F6C}" srcOrd="0" destOrd="1" presId="urn:microsoft.com/office/officeart/2005/8/layout/list1"/>
    <dgm:cxn modelId="{3B251512-FF35-4F9F-94E9-E2881914387D}" type="presOf" srcId="{4DF9FE7B-F642-4898-A360-D4E3814E1A3D}" destId="{674922F1-7266-4681-AD4F-1C618A5FFF23}" srcOrd="1" destOrd="0" presId="urn:microsoft.com/office/officeart/2005/8/layout/list1"/>
    <dgm:cxn modelId="{62C10234-45D3-426A-8820-4C0D1D8CBA21}" srcId="{4DF9FE7B-F642-4898-A360-D4E3814E1A3D}" destId="{789CD6DB-3A68-4A41-90BD-4F0CBB3617D1}" srcOrd="1" destOrd="0" parTransId="{C0BEB5FF-8DFB-40B9-A228-C0C6097DDDC4}" sibTransId="{1A702531-A59F-4EE2-8246-E2EB0955D8B1}"/>
    <dgm:cxn modelId="{17151270-714C-45AA-B2F6-D27C6348B30D}" type="presOf" srcId="{3929B1E1-4BC4-4C73-ABE8-27CEF96A3652}" destId="{D0037F0D-DB9A-4BA4-97B4-D939B26E14DA}" srcOrd="0" destOrd="0" presId="urn:microsoft.com/office/officeart/2005/8/layout/list1"/>
    <dgm:cxn modelId="{0AF44B71-759C-462F-9F4C-27DF3E65722D}" type="presOf" srcId="{EFF2750D-B4B3-474C-8B62-8B638DC31F7E}" destId="{80259B02-529C-422B-91BE-D70198BA9F6C}" srcOrd="0" destOrd="0" presId="urn:microsoft.com/office/officeart/2005/8/layout/list1"/>
    <dgm:cxn modelId="{B7BF1E8D-0D8D-42F3-AC90-DBD5B07A945A}" type="presOf" srcId="{60CDF8D0-D4FC-4467-A51E-79C5A58B0B2C}" destId="{864CB39B-29F9-473D-90E5-0686D86E278F}" srcOrd="0" destOrd="0" presId="urn:microsoft.com/office/officeart/2005/8/layout/list1"/>
    <dgm:cxn modelId="{EBD8BE8D-6018-43E2-B081-034BB5656EB6}" srcId="{3F442EA2-39BA-4C9A-AD59-755D4917D532}" destId="{4DF9FE7B-F642-4898-A360-D4E3814E1A3D}" srcOrd="0" destOrd="0" parTransId="{1C10F06D-860A-4604-A7AD-02E614FE3976}" sibTransId="{43C18EFF-81FC-4D70-8C6B-E95FF3730413}"/>
    <dgm:cxn modelId="{8CD7AC94-16DD-496A-8CEC-7F978DBC335E}" type="presOf" srcId="{3929B1E1-4BC4-4C73-ABE8-27CEF96A3652}" destId="{21EEBBE2-729F-4D85-8CAE-C2B30FF126D2}" srcOrd="1" destOrd="0" presId="urn:microsoft.com/office/officeart/2005/8/layout/list1"/>
    <dgm:cxn modelId="{DAF6919D-641F-4997-A0D5-3A715D168973}" type="presOf" srcId="{3F442EA2-39BA-4C9A-AD59-755D4917D532}" destId="{E6A445EE-D086-4B01-B491-D67950A5A065}" srcOrd="0" destOrd="0" presId="urn:microsoft.com/office/officeart/2005/8/layout/list1"/>
    <dgm:cxn modelId="{09FCCB9D-A30A-4326-970E-26252D39327F}" srcId="{3929B1E1-4BC4-4C73-ABE8-27CEF96A3652}" destId="{99E0600D-9954-43F4-8926-13B8777FAAA1}" srcOrd="0" destOrd="0" parTransId="{BE23F476-2C5C-42ED-BF2B-CD5FC7ADDDF6}" sibTransId="{C44937DC-4907-4769-AA8B-1B3E7391D7B0}"/>
    <dgm:cxn modelId="{A058DDA2-48CA-4E5B-B389-F71A59C262B0}" srcId="{4DF9FE7B-F642-4898-A360-D4E3814E1A3D}" destId="{EFF2750D-B4B3-474C-8B62-8B638DC31F7E}" srcOrd="0" destOrd="0" parTransId="{AEBC78E6-CDDC-4C8F-A157-3C51E907FACD}" sibTransId="{75C067D7-FCD2-4969-8F27-4BBDA88E75ED}"/>
    <dgm:cxn modelId="{E751E8AC-9A30-4CE5-8111-546F028BA2B8}" type="presOf" srcId="{99E0600D-9954-43F4-8926-13B8777FAAA1}" destId="{5282638F-EFF2-4770-BB1A-21455422E45D}" srcOrd="0" destOrd="0" presId="urn:microsoft.com/office/officeart/2005/8/layout/list1"/>
    <dgm:cxn modelId="{C13A24C6-F506-49B7-ABA4-EFD28FDA4E6E}" type="presOf" srcId="{60CDF8D0-D4FC-4467-A51E-79C5A58B0B2C}" destId="{5B203A22-00AF-46E7-9415-C6DAFD7E01CC}" srcOrd="1" destOrd="0" presId="urn:microsoft.com/office/officeart/2005/8/layout/list1"/>
    <dgm:cxn modelId="{1D32FCC9-657C-4348-9C0D-52115D559FEB}" srcId="{60CDF8D0-D4FC-4467-A51E-79C5A58B0B2C}" destId="{50629C12-7464-4473-ADEF-1A284F8A9957}" srcOrd="0" destOrd="0" parTransId="{9D1CB46C-0CFA-4B27-9224-267431FBD094}" sibTransId="{4576BCC5-0598-4332-A2E7-87AC3ADD4EB8}"/>
    <dgm:cxn modelId="{60D12ED2-08D6-4589-9532-4D473E45B47F}" type="presOf" srcId="{4DF9FE7B-F642-4898-A360-D4E3814E1A3D}" destId="{7E290D25-335D-4339-A8E8-B036E46B5EB5}" srcOrd="0" destOrd="0" presId="urn:microsoft.com/office/officeart/2005/8/layout/list1"/>
    <dgm:cxn modelId="{F5D168D2-8090-4BC0-91D5-B6A5E7AF0379}" type="presOf" srcId="{50629C12-7464-4473-ADEF-1A284F8A9957}" destId="{964E6811-5072-4466-B721-689C35A65029}" srcOrd="0" destOrd="0" presId="urn:microsoft.com/office/officeart/2005/8/layout/list1"/>
    <dgm:cxn modelId="{2BA65DEC-E719-4ED3-8135-48349D42DD04}" srcId="{3F442EA2-39BA-4C9A-AD59-755D4917D532}" destId="{60CDF8D0-D4FC-4467-A51E-79C5A58B0B2C}" srcOrd="2" destOrd="0" parTransId="{E12A269F-AB82-486A-9077-80F2BBBE48C2}" sibTransId="{3F7FD59D-A716-4310-A89A-AB6F740D9FFF}"/>
    <dgm:cxn modelId="{4C9F1768-12FB-4E3F-839D-655C221F11A8}" type="presParOf" srcId="{E6A445EE-D086-4B01-B491-D67950A5A065}" destId="{6D3A9625-D3EB-4CA1-AB05-34452283708A}" srcOrd="0" destOrd="0" presId="urn:microsoft.com/office/officeart/2005/8/layout/list1"/>
    <dgm:cxn modelId="{06093C75-FF5A-4BEC-8039-7136201611E0}" type="presParOf" srcId="{6D3A9625-D3EB-4CA1-AB05-34452283708A}" destId="{7E290D25-335D-4339-A8E8-B036E46B5EB5}" srcOrd="0" destOrd="0" presId="urn:microsoft.com/office/officeart/2005/8/layout/list1"/>
    <dgm:cxn modelId="{390208B2-A7F4-4479-8E59-F1FB0F320A02}" type="presParOf" srcId="{6D3A9625-D3EB-4CA1-AB05-34452283708A}" destId="{674922F1-7266-4681-AD4F-1C618A5FFF23}" srcOrd="1" destOrd="0" presId="urn:microsoft.com/office/officeart/2005/8/layout/list1"/>
    <dgm:cxn modelId="{E9EF6281-FBF0-46C5-BDBA-D628238F0D4F}" type="presParOf" srcId="{E6A445EE-D086-4B01-B491-D67950A5A065}" destId="{96C29850-0672-4B77-B5DE-2E1563038631}" srcOrd="1" destOrd="0" presId="urn:microsoft.com/office/officeart/2005/8/layout/list1"/>
    <dgm:cxn modelId="{A7976EE6-3B6D-4E25-88B0-97D51190C3C3}" type="presParOf" srcId="{E6A445EE-D086-4B01-B491-D67950A5A065}" destId="{80259B02-529C-422B-91BE-D70198BA9F6C}" srcOrd="2" destOrd="0" presId="urn:microsoft.com/office/officeart/2005/8/layout/list1"/>
    <dgm:cxn modelId="{DBBDDB98-4B33-405F-921C-37B1D1A589DD}" type="presParOf" srcId="{E6A445EE-D086-4B01-B491-D67950A5A065}" destId="{E53EFB4E-D3DB-42E1-82AC-148F7D29254F}" srcOrd="3" destOrd="0" presId="urn:microsoft.com/office/officeart/2005/8/layout/list1"/>
    <dgm:cxn modelId="{2A63F415-7E7E-480D-851D-398B4315186C}" type="presParOf" srcId="{E6A445EE-D086-4B01-B491-D67950A5A065}" destId="{07AC1C38-F728-4390-9C76-57A49ED97DBB}" srcOrd="4" destOrd="0" presId="urn:microsoft.com/office/officeart/2005/8/layout/list1"/>
    <dgm:cxn modelId="{64AAFAD7-0FE9-4D08-B397-86E16BC52B0F}" type="presParOf" srcId="{07AC1C38-F728-4390-9C76-57A49ED97DBB}" destId="{D0037F0D-DB9A-4BA4-97B4-D939B26E14DA}" srcOrd="0" destOrd="0" presId="urn:microsoft.com/office/officeart/2005/8/layout/list1"/>
    <dgm:cxn modelId="{F1F7303E-5EBE-4DA1-A2B5-C37815822E51}" type="presParOf" srcId="{07AC1C38-F728-4390-9C76-57A49ED97DBB}" destId="{21EEBBE2-729F-4D85-8CAE-C2B30FF126D2}" srcOrd="1" destOrd="0" presId="urn:microsoft.com/office/officeart/2005/8/layout/list1"/>
    <dgm:cxn modelId="{26EB080C-2020-40C5-AF91-D50CE4088014}" type="presParOf" srcId="{E6A445EE-D086-4B01-B491-D67950A5A065}" destId="{AACB3FAF-C320-430D-84D4-71BA6D1761D1}" srcOrd="5" destOrd="0" presId="urn:microsoft.com/office/officeart/2005/8/layout/list1"/>
    <dgm:cxn modelId="{28B56163-20CA-4AF1-8FBB-BDDF4298D3D3}" type="presParOf" srcId="{E6A445EE-D086-4B01-B491-D67950A5A065}" destId="{5282638F-EFF2-4770-BB1A-21455422E45D}" srcOrd="6" destOrd="0" presId="urn:microsoft.com/office/officeart/2005/8/layout/list1"/>
    <dgm:cxn modelId="{E499C99F-3787-47F8-B4E0-9E497AF59782}" type="presParOf" srcId="{E6A445EE-D086-4B01-B491-D67950A5A065}" destId="{8CE827AA-77D8-4146-A665-00110A17769E}" srcOrd="7" destOrd="0" presId="urn:microsoft.com/office/officeart/2005/8/layout/list1"/>
    <dgm:cxn modelId="{795151EE-8957-4BB2-B879-8939F9164412}" type="presParOf" srcId="{E6A445EE-D086-4B01-B491-D67950A5A065}" destId="{34C9EE47-81AF-461E-8292-AB107AA0D367}" srcOrd="8" destOrd="0" presId="urn:microsoft.com/office/officeart/2005/8/layout/list1"/>
    <dgm:cxn modelId="{A6E45951-04E4-4B2C-A741-71C736D92556}" type="presParOf" srcId="{34C9EE47-81AF-461E-8292-AB107AA0D367}" destId="{864CB39B-29F9-473D-90E5-0686D86E278F}" srcOrd="0" destOrd="0" presId="urn:microsoft.com/office/officeart/2005/8/layout/list1"/>
    <dgm:cxn modelId="{172C8EE8-D159-4992-89CD-2A80972D283B}" type="presParOf" srcId="{34C9EE47-81AF-461E-8292-AB107AA0D367}" destId="{5B203A22-00AF-46E7-9415-C6DAFD7E01CC}" srcOrd="1" destOrd="0" presId="urn:microsoft.com/office/officeart/2005/8/layout/list1"/>
    <dgm:cxn modelId="{15F1B295-5AA7-4B2D-A0FE-EE6E8A524C54}" type="presParOf" srcId="{E6A445EE-D086-4B01-B491-D67950A5A065}" destId="{DF9C1F84-81DE-4E5D-9537-C2D1A211B8B6}" srcOrd="9" destOrd="0" presId="urn:microsoft.com/office/officeart/2005/8/layout/list1"/>
    <dgm:cxn modelId="{9682FC06-ECD5-47B0-8FCB-C3451EC0DE0D}" type="presParOf" srcId="{E6A445EE-D086-4B01-B491-D67950A5A065}" destId="{964E6811-5072-4466-B721-689C35A65029}"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259B02-529C-422B-91BE-D70198BA9F6C}">
      <dsp:nvSpPr>
        <dsp:cNvPr id="0" name=""/>
        <dsp:cNvSpPr/>
      </dsp:nvSpPr>
      <dsp:spPr>
        <a:xfrm>
          <a:off x="0" y="234687"/>
          <a:ext cx="5682190" cy="17608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1001" tIns="270764" rIns="441001" bIns="113792" numCol="1" spcCol="1270" anchor="t" anchorCtr="0">
          <a:noAutofit/>
        </a:bodyPr>
        <a:lstStyle/>
        <a:p>
          <a:pPr marL="114300" lvl="1" indent="-114300" algn="l" defTabSz="688975">
            <a:lnSpc>
              <a:spcPct val="90000"/>
            </a:lnSpc>
            <a:spcBef>
              <a:spcPct val="0"/>
            </a:spcBef>
            <a:spcAft>
              <a:spcPct val="15000"/>
            </a:spcAft>
            <a:buChar char="•"/>
          </a:pPr>
          <a:r>
            <a:rPr lang="ru-RU" sz="1550" b="1" kern="1200" dirty="0">
              <a:solidFill>
                <a:schemeClr val="tx1">
                  <a:lumMod val="65000"/>
                  <a:lumOff val="35000"/>
                </a:schemeClr>
              </a:solidFill>
            </a:rPr>
            <a:t>Анализ использования электронной цифровой подписи (ЭЦП)</a:t>
          </a:r>
          <a:r>
            <a:rPr lang="en-US" sz="1550" b="1" kern="1200" dirty="0">
              <a:solidFill>
                <a:schemeClr val="tx1">
                  <a:lumMod val="65000"/>
                  <a:lumOff val="35000"/>
                </a:schemeClr>
              </a:solidFill>
            </a:rPr>
            <a:t> </a:t>
          </a:r>
        </a:p>
        <a:p>
          <a:pPr marL="114300" lvl="1" indent="-114300" algn="l" defTabSz="688975">
            <a:lnSpc>
              <a:spcPct val="90000"/>
            </a:lnSpc>
            <a:spcBef>
              <a:spcPct val="0"/>
            </a:spcBef>
            <a:spcAft>
              <a:spcPct val="15000"/>
            </a:spcAft>
            <a:buChar char="•"/>
          </a:pPr>
          <a:r>
            <a:rPr lang="ru-RU" sz="1550" b="1" kern="1200" dirty="0">
              <a:solidFill>
                <a:schemeClr val="tx1">
                  <a:lumMod val="65000"/>
                  <a:lumOff val="35000"/>
                </a:schemeClr>
              </a:solidFill>
            </a:rPr>
            <a:t>Действия пользователей при внедрении ЭЦП?</a:t>
          </a:r>
          <a:r>
            <a:rPr lang="en-US" sz="1550" b="1" kern="1200" dirty="0">
              <a:solidFill>
                <a:schemeClr val="tx1">
                  <a:lumMod val="65000"/>
                  <a:lumOff val="35000"/>
                </a:schemeClr>
              </a:solidFill>
            </a:rPr>
            <a:t> </a:t>
          </a:r>
          <a:r>
            <a:rPr lang="en-US" sz="1550" kern="1200" dirty="0"/>
            <a:t> </a:t>
          </a:r>
        </a:p>
        <a:p>
          <a:pPr marL="114300" lvl="1" indent="-114300" algn="l" defTabSz="688975">
            <a:lnSpc>
              <a:spcPct val="90000"/>
            </a:lnSpc>
            <a:spcBef>
              <a:spcPct val="0"/>
            </a:spcBef>
            <a:spcAft>
              <a:spcPct val="15000"/>
            </a:spcAft>
            <a:buChar char="•"/>
          </a:pPr>
          <a:r>
            <a:rPr lang="ru-RU" sz="1550" b="1" kern="1200" dirty="0">
              <a:solidFill>
                <a:schemeClr val="tx1">
                  <a:lumMod val="65000"/>
                  <a:lumOff val="35000"/>
                </a:schemeClr>
              </a:solidFill>
            </a:rPr>
            <a:t>Прочие меры в части обеспечения безопасности, предложенные для</a:t>
          </a:r>
          <a:r>
            <a:rPr lang="en-US" sz="1550" b="1" kern="1200" dirty="0">
              <a:solidFill>
                <a:schemeClr val="tx1">
                  <a:lumMod val="65000"/>
                  <a:lumOff val="35000"/>
                </a:schemeClr>
              </a:solidFill>
            </a:rPr>
            <a:t> AFMIS </a:t>
          </a:r>
        </a:p>
      </dsp:txBody>
      <dsp:txXfrm>
        <a:off x="0" y="234687"/>
        <a:ext cx="5682190" cy="1760850"/>
      </dsp:txXfrm>
    </dsp:sp>
    <dsp:sp modelId="{674922F1-7266-4681-AD4F-1C618A5FFF23}">
      <dsp:nvSpPr>
        <dsp:cNvPr id="0" name=""/>
        <dsp:cNvSpPr/>
      </dsp:nvSpPr>
      <dsp:spPr>
        <a:xfrm>
          <a:off x="284109" y="42807"/>
          <a:ext cx="3977533" cy="3837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0341" tIns="0" rIns="150341" bIns="0" numCol="1" spcCol="1270" anchor="ctr" anchorCtr="0">
          <a:noAutofit/>
        </a:bodyPr>
        <a:lstStyle/>
        <a:p>
          <a:pPr marL="0" lvl="0" indent="0" algn="l" defTabSz="800100">
            <a:lnSpc>
              <a:spcPct val="90000"/>
            </a:lnSpc>
            <a:spcBef>
              <a:spcPct val="0"/>
            </a:spcBef>
            <a:spcAft>
              <a:spcPct val="35000"/>
            </a:spcAft>
            <a:buNone/>
          </a:pPr>
          <a:r>
            <a:rPr lang="ru-RU" sz="1800" b="1" kern="1200" dirty="0"/>
            <a:t>Безопасность</a:t>
          </a:r>
          <a:endParaRPr lang="en-US" sz="1800" b="1" kern="1200" dirty="0"/>
        </a:p>
      </dsp:txBody>
      <dsp:txXfrm>
        <a:off x="302843" y="61541"/>
        <a:ext cx="3940065" cy="346292"/>
      </dsp:txXfrm>
    </dsp:sp>
    <dsp:sp modelId="{5282638F-EFF2-4770-BB1A-21455422E45D}">
      <dsp:nvSpPr>
        <dsp:cNvPr id="0" name=""/>
        <dsp:cNvSpPr/>
      </dsp:nvSpPr>
      <dsp:spPr>
        <a:xfrm>
          <a:off x="0" y="2257617"/>
          <a:ext cx="5682190" cy="124897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1001" tIns="270764" rIns="441001" bIns="128016" numCol="1" spcCol="1270" anchor="t" anchorCtr="0">
          <a:noAutofit/>
        </a:bodyPr>
        <a:lstStyle/>
        <a:p>
          <a:pPr marL="171450" lvl="1" indent="-171450" algn="l" defTabSz="800100">
            <a:lnSpc>
              <a:spcPct val="90000"/>
            </a:lnSpc>
            <a:spcBef>
              <a:spcPct val="0"/>
            </a:spcBef>
            <a:spcAft>
              <a:spcPct val="15000"/>
            </a:spcAft>
            <a:buChar char="•"/>
          </a:pPr>
          <a:r>
            <a:rPr lang="ru-RU" sz="1800" b="1" kern="1200" dirty="0">
              <a:solidFill>
                <a:schemeClr val="tx1">
                  <a:lumMod val="65000"/>
                  <a:lumOff val="35000"/>
                </a:schemeClr>
              </a:solidFill>
            </a:rPr>
            <a:t>резервной</a:t>
          </a:r>
          <a:r>
            <a:rPr lang="en-US" sz="1800" b="1" kern="1200" dirty="0">
              <a:solidFill>
                <a:schemeClr val="tx1">
                  <a:lumMod val="65000"/>
                  <a:lumOff val="35000"/>
                </a:schemeClr>
              </a:solidFill>
            </a:rPr>
            <a:t> </a:t>
          </a:r>
        </a:p>
        <a:p>
          <a:pPr marL="171450" lvl="1" indent="-171450" algn="l" defTabSz="800100">
            <a:lnSpc>
              <a:spcPct val="90000"/>
            </a:lnSpc>
            <a:spcBef>
              <a:spcPct val="0"/>
            </a:spcBef>
            <a:spcAft>
              <a:spcPct val="15000"/>
            </a:spcAft>
            <a:buChar char="•"/>
          </a:pPr>
          <a:r>
            <a:rPr lang="en-US" sz="1800" b="1" kern="1200" dirty="0">
              <a:solidFill>
                <a:schemeClr val="tx1">
                  <a:lumMod val="65000"/>
                  <a:lumOff val="35000"/>
                </a:schemeClr>
              </a:solidFill>
            </a:rPr>
            <a:t>BCC</a:t>
          </a:r>
        </a:p>
        <a:p>
          <a:pPr marL="171450" lvl="1" indent="-171450" algn="l" defTabSz="800100">
            <a:lnSpc>
              <a:spcPct val="90000"/>
            </a:lnSpc>
            <a:spcBef>
              <a:spcPct val="0"/>
            </a:spcBef>
            <a:spcAft>
              <a:spcPct val="15000"/>
            </a:spcAft>
            <a:buChar char="•"/>
          </a:pPr>
          <a:r>
            <a:rPr lang="en-US" sz="1800" b="1" kern="1200" dirty="0">
              <a:solidFill>
                <a:schemeClr val="tx1">
                  <a:lumMod val="65000"/>
                  <a:lumOff val="35000"/>
                </a:schemeClr>
              </a:solidFill>
            </a:rPr>
            <a:t>DRC </a:t>
          </a:r>
        </a:p>
      </dsp:txBody>
      <dsp:txXfrm>
        <a:off x="0" y="2257617"/>
        <a:ext cx="5682190" cy="1248975"/>
      </dsp:txXfrm>
    </dsp:sp>
    <dsp:sp modelId="{21EEBBE2-729F-4D85-8CAE-C2B30FF126D2}">
      <dsp:nvSpPr>
        <dsp:cNvPr id="0" name=""/>
        <dsp:cNvSpPr/>
      </dsp:nvSpPr>
      <dsp:spPr>
        <a:xfrm>
          <a:off x="284109" y="2065737"/>
          <a:ext cx="4877768" cy="3837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0341" tIns="0" rIns="150341" bIns="0" numCol="1" spcCol="1270" anchor="ctr" anchorCtr="0">
          <a:noAutofit/>
        </a:bodyPr>
        <a:lstStyle/>
        <a:p>
          <a:pPr marL="0" lvl="0" indent="0" algn="l" defTabSz="800100">
            <a:lnSpc>
              <a:spcPct val="90000"/>
            </a:lnSpc>
            <a:spcBef>
              <a:spcPct val="0"/>
            </a:spcBef>
            <a:spcAft>
              <a:spcPct val="35000"/>
            </a:spcAft>
            <a:buNone/>
          </a:pPr>
          <a:r>
            <a:rPr lang="ru-RU" sz="1800" b="1" kern="1200" dirty="0"/>
            <a:t>Внедрение новой системы как</a:t>
          </a:r>
          <a:r>
            <a:rPr lang="en-US" sz="1800" b="1" kern="1200" dirty="0"/>
            <a:t>:</a:t>
          </a:r>
        </a:p>
      </dsp:txBody>
      <dsp:txXfrm>
        <a:off x="302843" y="2084471"/>
        <a:ext cx="4840300" cy="346292"/>
      </dsp:txXfrm>
    </dsp:sp>
    <dsp:sp modelId="{964E6811-5072-4466-B721-689C35A65029}">
      <dsp:nvSpPr>
        <dsp:cNvPr id="0" name=""/>
        <dsp:cNvSpPr/>
      </dsp:nvSpPr>
      <dsp:spPr>
        <a:xfrm>
          <a:off x="0" y="3768672"/>
          <a:ext cx="5682190" cy="1146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1001" tIns="270764" rIns="441001" bIns="120904" numCol="1" spcCol="1270" anchor="t" anchorCtr="0">
          <a:noAutofit/>
        </a:bodyPr>
        <a:lstStyle/>
        <a:p>
          <a:pPr marL="114300" marR="0" lvl="1" indent="0" algn="l" defTabSz="533400" eaLnBrk="1" fontAlgn="auto" latinLnBrk="0" hangingPunct="1">
            <a:lnSpc>
              <a:spcPct val="90000"/>
            </a:lnSpc>
            <a:spcBef>
              <a:spcPct val="0"/>
            </a:spcBef>
            <a:spcAft>
              <a:spcPct val="15000"/>
            </a:spcAft>
            <a:buClrTx/>
            <a:buSzTx/>
            <a:buFontTx/>
            <a:buNone/>
            <a:tabLst/>
            <a:defRPr/>
          </a:pPr>
          <a:r>
            <a:rPr lang="ru-RU" sz="1700" b="1" kern="1200" dirty="0">
              <a:solidFill>
                <a:schemeClr val="tx1">
                  <a:lumMod val="65000"/>
                  <a:lumOff val="35000"/>
                </a:schemeClr>
              </a:solidFill>
            </a:rPr>
            <a:t>Разработка плана на случай непредвиденных обстоятельств</a:t>
          </a:r>
          <a:endParaRPr lang="en-US" sz="1700" b="1" kern="1200" dirty="0">
            <a:solidFill>
              <a:schemeClr val="tx1">
                <a:lumMod val="65000"/>
                <a:lumOff val="35000"/>
              </a:schemeClr>
            </a:solidFill>
          </a:endParaRPr>
        </a:p>
        <a:p>
          <a:pPr marL="114300" marR="0" lvl="1" indent="0" algn="l" defTabSz="533400" eaLnBrk="1" fontAlgn="auto" latinLnBrk="0" hangingPunct="1">
            <a:lnSpc>
              <a:spcPct val="90000"/>
            </a:lnSpc>
            <a:spcBef>
              <a:spcPct val="0"/>
            </a:spcBef>
            <a:spcAft>
              <a:spcPct val="15000"/>
            </a:spcAft>
            <a:buClrTx/>
            <a:buSzTx/>
            <a:buFontTx/>
            <a:buNone/>
            <a:tabLst/>
            <a:defRPr/>
          </a:pPr>
          <a:r>
            <a:rPr lang="ru-RU" sz="1700" b="1" kern="1200" dirty="0">
              <a:solidFill>
                <a:schemeClr val="tx1">
                  <a:lumMod val="65000"/>
                  <a:lumOff val="35000"/>
                </a:schemeClr>
              </a:solidFill>
            </a:rPr>
            <a:t>И т.д.</a:t>
          </a:r>
          <a:endParaRPr lang="en-US" sz="1700" kern="1200" dirty="0"/>
        </a:p>
      </dsp:txBody>
      <dsp:txXfrm>
        <a:off x="0" y="3768672"/>
        <a:ext cx="5682190" cy="1146600"/>
      </dsp:txXfrm>
    </dsp:sp>
    <dsp:sp modelId="{5B203A22-00AF-46E7-9415-C6DAFD7E01CC}">
      <dsp:nvSpPr>
        <dsp:cNvPr id="0" name=""/>
        <dsp:cNvSpPr/>
      </dsp:nvSpPr>
      <dsp:spPr>
        <a:xfrm>
          <a:off x="284109" y="3576792"/>
          <a:ext cx="3977533" cy="3837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0341" tIns="0" rIns="150341" bIns="0" numCol="1" spcCol="1270" anchor="ctr" anchorCtr="0">
          <a:noAutofit/>
        </a:bodyPr>
        <a:lstStyle/>
        <a:p>
          <a:pPr marL="0" lvl="0" indent="0" algn="l" defTabSz="800100">
            <a:lnSpc>
              <a:spcPct val="90000"/>
            </a:lnSpc>
            <a:spcBef>
              <a:spcPct val="0"/>
            </a:spcBef>
            <a:spcAft>
              <a:spcPct val="35000"/>
            </a:spcAft>
            <a:buNone/>
          </a:pPr>
          <a:r>
            <a:rPr lang="ru-RU" sz="1800" b="1" kern="1200" dirty="0"/>
            <a:t>Аварии/стихийные бедствия</a:t>
          </a:r>
          <a:endParaRPr lang="en-US" sz="1800" b="1" kern="1200" dirty="0"/>
        </a:p>
      </dsp:txBody>
      <dsp:txXfrm>
        <a:off x="302843" y="3595526"/>
        <a:ext cx="3940065" cy="3462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259B02-529C-422B-91BE-D70198BA9F6C}">
      <dsp:nvSpPr>
        <dsp:cNvPr id="0" name=""/>
        <dsp:cNvSpPr/>
      </dsp:nvSpPr>
      <dsp:spPr>
        <a:xfrm>
          <a:off x="0" y="190160"/>
          <a:ext cx="5682190" cy="1282049"/>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1001" tIns="229108" rIns="441001" bIns="113792" numCol="1" spcCol="1270" anchor="t" anchorCtr="0">
          <a:noAutofit/>
        </a:bodyPr>
        <a:lstStyle/>
        <a:p>
          <a:pPr marL="171450" lvl="1" indent="-171450" algn="l" defTabSz="711200">
            <a:lnSpc>
              <a:spcPct val="90000"/>
            </a:lnSpc>
            <a:spcBef>
              <a:spcPct val="0"/>
            </a:spcBef>
            <a:spcAft>
              <a:spcPct val="15000"/>
            </a:spcAft>
            <a:buChar char="•"/>
          </a:pPr>
          <a:r>
            <a:rPr lang="ru-RU" sz="1600" b="1" kern="1200" dirty="0">
              <a:solidFill>
                <a:schemeClr val="tx1">
                  <a:lumMod val="65000"/>
                  <a:lumOff val="35000"/>
                </a:schemeClr>
              </a:solidFill>
            </a:rPr>
            <a:t>Частичное закрытие счетов в коммерческих банков</a:t>
          </a:r>
          <a:endParaRPr lang="en-US" sz="1600" b="1" kern="1200" dirty="0">
            <a:solidFill>
              <a:schemeClr val="tx1">
                <a:lumMod val="65000"/>
                <a:lumOff val="35000"/>
              </a:schemeClr>
            </a:solidFill>
          </a:endParaRPr>
        </a:p>
        <a:p>
          <a:pPr marL="171450" lvl="1" indent="-171450" algn="l" defTabSz="711200">
            <a:lnSpc>
              <a:spcPct val="90000"/>
            </a:lnSpc>
            <a:spcBef>
              <a:spcPct val="0"/>
            </a:spcBef>
            <a:spcAft>
              <a:spcPct val="15000"/>
            </a:spcAft>
            <a:buChar char="•"/>
          </a:pPr>
          <a:r>
            <a:rPr lang="ru-RU" sz="1600" b="1" kern="1200" dirty="0">
              <a:solidFill>
                <a:schemeClr val="tx1">
                  <a:lumMod val="65000"/>
                  <a:lumOff val="35000"/>
                </a:schemeClr>
              </a:solidFill>
            </a:rPr>
            <a:t>Осуществление операций через единый казначейский счёт (ЕКС)</a:t>
          </a:r>
          <a:r>
            <a:rPr lang="en-US" sz="1600" b="1" kern="1200" dirty="0">
              <a:solidFill>
                <a:schemeClr val="tx1">
                  <a:lumMod val="65000"/>
                  <a:lumOff val="35000"/>
                </a:schemeClr>
              </a:solidFill>
            </a:rPr>
            <a:t> </a:t>
          </a:r>
          <a:endParaRPr lang="en-US" sz="1600" kern="1200" dirty="0"/>
        </a:p>
      </dsp:txBody>
      <dsp:txXfrm>
        <a:off x="0" y="190160"/>
        <a:ext cx="5682190" cy="1282049"/>
      </dsp:txXfrm>
    </dsp:sp>
    <dsp:sp modelId="{674922F1-7266-4681-AD4F-1C618A5FFF23}">
      <dsp:nvSpPr>
        <dsp:cNvPr id="0" name=""/>
        <dsp:cNvSpPr/>
      </dsp:nvSpPr>
      <dsp:spPr>
        <a:xfrm>
          <a:off x="284109" y="27800"/>
          <a:ext cx="4590590" cy="3247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0341" tIns="0" rIns="150341" bIns="0" numCol="1" spcCol="1270" anchor="ctr" anchorCtr="0">
          <a:noAutofit/>
        </a:bodyPr>
        <a:lstStyle/>
        <a:p>
          <a:pPr marL="0" lvl="0" indent="0" algn="l" defTabSz="622300">
            <a:lnSpc>
              <a:spcPct val="90000"/>
            </a:lnSpc>
            <a:spcBef>
              <a:spcPct val="0"/>
            </a:spcBef>
            <a:spcAft>
              <a:spcPct val="35000"/>
            </a:spcAft>
            <a:buNone/>
          </a:pPr>
          <a:r>
            <a:rPr lang="ru-RU" sz="1400" b="1" kern="1200" dirty="0"/>
            <a:t>Банковские счета с иностранным финансированием</a:t>
          </a:r>
          <a:endParaRPr lang="en-US" sz="1400" b="1" kern="1200" dirty="0"/>
        </a:p>
      </dsp:txBody>
      <dsp:txXfrm>
        <a:off x="299961" y="43652"/>
        <a:ext cx="4558886" cy="293016"/>
      </dsp:txXfrm>
    </dsp:sp>
    <dsp:sp modelId="{5282638F-EFF2-4770-BB1A-21455422E45D}">
      <dsp:nvSpPr>
        <dsp:cNvPr id="0" name=""/>
        <dsp:cNvSpPr/>
      </dsp:nvSpPr>
      <dsp:spPr>
        <a:xfrm>
          <a:off x="0" y="1693970"/>
          <a:ext cx="5682190" cy="16978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1001" tIns="229108" rIns="441001" bIns="113792" numCol="1" spcCol="1270" anchor="t" anchorCtr="0">
          <a:noAutofit/>
        </a:bodyPr>
        <a:lstStyle/>
        <a:p>
          <a:pPr marL="171450" lvl="1" indent="-171450" algn="l" defTabSz="711200">
            <a:lnSpc>
              <a:spcPct val="90000"/>
            </a:lnSpc>
            <a:spcBef>
              <a:spcPct val="0"/>
            </a:spcBef>
            <a:spcAft>
              <a:spcPct val="15000"/>
            </a:spcAft>
            <a:buChar char="•"/>
          </a:pPr>
          <a:r>
            <a:rPr lang="ru-RU" sz="1600" b="1" kern="1200" dirty="0">
              <a:solidFill>
                <a:schemeClr val="tx1">
                  <a:lumMod val="65000"/>
                  <a:lumOff val="35000"/>
                </a:schemeClr>
              </a:solidFill>
            </a:rPr>
            <a:t>Ежедневно информация сопоставляется со смежными системами (налоговой, таможенной,</a:t>
          </a:r>
          <a:r>
            <a:rPr lang="en-US" sz="1600" b="1" kern="1200" dirty="0">
              <a:solidFill>
                <a:schemeClr val="tx1">
                  <a:lumMod val="65000"/>
                  <a:lumOff val="35000"/>
                </a:schemeClr>
              </a:solidFill>
            </a:rPr>
            <a:t> AGFIS, EAMIS, PIM, </a:t>
          </a:r>
          <a:r>
            <a:rPr lang="ru-RU" sz="1600" b="1" kern="1200" dirty="0">
              <a:solidFill>
                <a:schemeClr val="tx1">
                  <a:lumMod val="65000"/>
                  <a:lumOff val="35000"/>
                </a:schemeClr>
              </a:solidFill>
            </a:rPr>
            <a:t>специальных фондов </a:t>
          </a:r>
          <a:r>
            <a:rPr lang="en-US" sz="1600" b="1" kern="1200" dirty="0">
              <a:solidFill>
                <a:schemeClr val="tx1">
                  <a:lumMod val="65000"/>
                  <a:lumOff val="35000"/>
                </a:schemeClr>
              </a:solidFill>
            </a:rPr>
            <a:t>– </a:t>
          </a:r>
          <a:r>
            <a:rPr lang="ru-RU" sz="1600" b="1" kern="1200" dirty="0">
              <a:solidFill>
                <a:schemeClr val="tx1">
                  <a:lumMod val="65000"/>
                  <a:lumOff val="35000"/>
                </a:schemeClr>
              </a:solidFill>
            </a:rPr>
            <a:t>ФСС, ФМС</a:t>
          </a:r>
          <a:r>
            <a:rPr lang="en-US" sz="1600" b="1" kern="1200" dirty="0">
              <a:solidFill>
                <a:schemeClr val="tx1">
                  <a:lumMod val="65000"/>
                  <a:lumOff val="35000"/>
                </a:schemeClr>
              </a:solidFill>
            </a:rPr>
            <a:t>,</a:t>
          </a:r>
          <a:r>
            <a:rPr lang="ru-RU" sz="1600" b="1" kern="1200" dirty="0">
              <a:solidFill>
                <a:schemeClr val="tx1">
                  <a:lumMod val="65000"/>
                  <a:lumOff val="35000"/>
                </a:schemeClr>
              </a:solidFill>
            </a:rPr>
            <a:t> компенсации бывшим собственникам</a:t>
          </a:r>
          <a:r>
            <a:rPr lang="en-US" sz="1600" b="1" kern="1200" dirty="0">
              <a:solidFill>
                <a:schemeClr val="tx1">
                  <a:lumMod val="65000"/>
                  <a:lumOff val="35000"/>
                </a:schemeClr>
              </a:solidFill>
            </a:rPr>
            <a:t>, HRMIS) </a:t>
          </a:r>
        </a:p>
      </dsp:txBody>
      <dsp:txXfrm>
        <a:off x="0" y="1693970"/>
        <a:ext cx="5682190" cy="1697850"/>
      </dsp:txXfrm>
    </dsp:sp>
    <dsp:sp modelId="{21EEBBE2-729F-4D85-8CAE-C2B30FF126D2}">
      <dsp:nvSpPr>
        <dsp:cNvPr id="0" name=""/>
        <dsp:cNvSpPr/>
      </dsp:nvSpPr>
      <dsp:spPr>
        <a:xfrm>
          <a:off x="284109" y="1531609"/>
          <a:ext cx="4877768" cy="3247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0341" tIns="0" rIns="150341" bIns="0" numCol="1" spcCol="1270" anchor="ctr" anchorCtr="0">
          <a:noAutofit/>
        </a:bodyPr>
        <a:lstStyle/>
        <a:p>
          <a:pPr marL="0" lvl="0" indent="0" algn="l" defTabSz="800100">
            <a:lnSpc>
              <a:spcPct val="90000"/>
            </a:lnSpc>
            <a:spcBef>
              <a:spcPct val="0"/>
            </a:spcBef>
            <a:spcAft>
              <a:spcPct val="35000"/>
            </a:spcAft>
            <a:buNone/>
          </a:pPr>
          <a:r>
            <a:rPr lang="ru-RU" sz="1800" b="1" kern="1200" dirty="0"/>
            <a:t>Охват хранилищем данных</a:t>
          </a:r>
          <a:endParaRPr lang="en-US" sz="1800" b="1" kern="1200" dirty="0"/>
        </a:p>
      </dsp:txBody>
      <dsp:txXfrm>
        <a:off x="299961" y="1547461"/>
        <a:ext cx="4846064" cy="293016"/>
      </dsp:txXfrm>
    </dsp:sp>
    <dsp:sp modelId="{964E6811-5072-4466-B721-689C35A65029}">
      <dsp:nvSpPr>
        <dsp:cNvPr id="0" name=""/>
        <dsp:cNvSpPr/>
      </dsp:nvSpPr>
      <dsp:spPr>
        <a:xfrm>
          <a:off x="0" y="3613580"/>
          <a:ext cx="5682190" cy="1316699"/>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1001" tIns="229108" rIns="441001" bIns="120904" numCol="1" spcCol="1270" anchor="t" anchorCtr="0">
          <a:noAutofit/>
        </a:bodyPr>
        <a:lstStyle/>
        <a:p>
          <a:pPr marL="114300" marR="0" lvl="1" indent="0" algn="l" defTabSz="533400" eaLnBrk="1" fontAlgn="auto" latinLnBrk="0" hangingPunct="1">
            <a:lnSpc>
              <a:spcPct val="90000"/>
            </a:lnSpc>
            <a:spcBef>
              <a:spcPct val="0"/>
            </a:spcBef>
            <a:spcAft>
              <a:spcPct val="15000"/>
            </a:spcAft>
            <a:buClrTx/>
            <a:buSzTx/>
            <a:buFontTx/>
            <a:buNone/>
            <a:tabLst/>
            <a:defRPr/>
          </a:pPr>
          <a:r>
            <a:rPr lang="ru-RU" sz="1700" b="1" kern="1200" dirty="0">
              <a:solidFill>
                <a:schemeClr val="tx1">
                  <a:lumMod val="65000"/>
                  <a:lumOff val="35000"/>
                </a:schemeClr>
              </a:solidFill>
            </a:rPr>
            <a:t>Формирование сложных и всеобъемлющих отчётов для более качественного прогнозирования и управления ликвидностью и т.д.</a:t>
          </a:r>
          <a:endParaRPr lang="en-US" sz="1700" b="1" kern="1200" dirty="0">
            <a:solidFill>
              <a:schemeClr val="tx1">
                <a:lumMod val="65000"/>
                <a:lumOff val="35000"/>
              </a:schemeClr>
            </a:solidFill>
          </a:endParaRPr>
        </a:p>
      </dsp:txBody>
      <dsp:txXfrm>
        <a:off x="0" y="3613580"/>
        <a:ext cx="5682190" cy="1316699"/>
      </dsp:txXfrm>
    </dsp:sp>
    <dsp:sp modelId="{5B203A22-00AF-46E7-9415-C6DAFD7E01CC}">
      <dsp:nvSpPr>
        <dsp:cNvPr id="0" name=""/>
        <dsp:cNvSpPr/>
      </dsp:nvSpPr>
      <dsp:spPr>
        <a:xfrm>
          <a:off x="284109" y="3451220"/>
          <a:ext cx="3977533" cy="3247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0341" tIns="0" rIns="150341" bIns="0" numCol="1" spcCol="1270" anchor="ctr" anchorCtr="0">
          <a:noAutofit/>
        </a:bodyPr>
        <a:lstStyle/>
        <a:p>
          <a:pPr marL="0" lvl="0" indent="0" algn="l" defTabSz="800100">
            <a:lnSpc>
              <a:spcPct val="90000"/>
            </a:lnSpc>
            <a:spcBef>
              <a:spcPct val="0"/>
            </a:spcBef>
            <a:spcAft>
              <a:spcPct val="35000"/>
            </a:spcAft>
            <a:buNone/>
          </a:pPr>
          <a:r>
            <a:rPr lang="ru-RU" sz="1800" b="1" kern="1200" dirty="0"/>
            <a:t>Функции хранилища данных</a:t>
          </a:r>
          <a:endParaRPr lang="en-US" sz="1800" b="1" kern="1200" dirty="0"/>
        </a:p>
      </dsp:txBody>
      <dsp:txXfrm>
        <a:off x="299961" y="3467072"/>
        <a:ext cx="3945829" cy="29301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04A8D02-4E65-4CCD-8312-4AB164C6C77D}" type="datetimeFigureOut">
              <a:rPr lang="en-US"/>
              <a:pPr/>
              <a:t>1/9/2019</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C119DBA-4540-49B3-8FA9-6259387ECF9E}" type="slidenum">
              <a:rPr/>
              <a:pPr/>
              <a:t>‹#›</a:t>
            </a:fld>
            <a:endParaRPr/>
          </a:p>
        </p:txBody>
      </p:sp>
    </p:spTree>
    <p:extLst>
      <p:ext uri="{BB962C8B-B14F-4D97-AF65-F5344CB8AC3E}">
        <p14:creationId xmlns:p14="http://schemas.microsoft.com/office/powerpoint/2010/main" val="3587619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755D9-D361-47B8-9652-3B4EA9776CE5}" type="datetimeFigureOut">
              <a:rPr lang="en-US"/>
              <a:pPr/>
              <a:t>1/9/2019</a:t>
            </a:fld>
            <a:endParaRPr/>
          </a:p>
        </p:txBody>
      </p:sp>
      <p:sp>
        <p:nvSpPr>
          <p:cNvPr id="4" name="Slide Image Placeholder 3"/>
          <p:cNvSpPr>
            <a:spLocks noGrp="1" noRot="1" noChangeAspect="1"/>
          </p:cNvSpPr>
          <p:nvPr>
            <p:ph type="sldImg" idx="2"/>
          </p:nvPr>
        </p:nvSpPr>
        <p:spPr>
          <a:xfrm>
            <a:off x="428625" y="685800"/>
            <a:ext cx="6000750"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B36274-F2B9-4C45-BBB4-0EDF4CD651A7}" type="slidenum">
              <a:rPr/>
              <a:pPr/>
              <a:t>‹#›</a:t>
            </a:fld>
            <a:endParaRPr/>
          </a:p>
        </p:txBody>
      </p:sp>
    </p:spTree>
    <p:extLst>
      <p:ext uri="{BB962C8B-B14F-4D97-AF65-F5344CB8AC3E}">
        <p14:creationId xmlns:p14="http://schemas.microsoft.com/office/powerpoint/2010/main" val="2147688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8625" y="685800"/>
            <a:ext cx="6000750" cy="3429000"/>
          </a:xfrm>
        </p:spPr>
      </p:sp>
      <p:sp>
        <p:nvSpPr>
          <p:cNvPr id="3" name="Notes Placeholder 2"/>
          <p:cNvSpPr>
            <a:spLocks noGrp="1"/>
          </p:cNvSpPr>
          <p:nvPr>
            <p:ph type="body" idx="1"/>
          </p:nvPr>
        </p:nvSpPr>
        <p:spPr/>
        <p:txBody>
          <a:bodyPr/>
          <a:lstStyle/>
          <a:p>
            <a:r>
              <a:rPr lang="en-US" sz="1200" kern="1200" dirty="0">
                <a:solidFill>
                  <a:schemeClr val="tx1"/>
                </a:solidFill>
                <a:latin typeface="+mn-lt"/>
                <a:ea typeface="+mn-ea"/>
                <a:cs typeface="+mn-cs"/>
              </a:rPr>
              <a:t>W</a:t>
            </a:r>
            <a:r>
              <a:rPr lang="sq-AL" sz="1200" kern="1200" dirty="0">
                <a:solidFill>
                  <a:schemeClr val="tx1"/>
                </a:solidFill>
                <a:latin typeface="+mn-lt"/>
                <a:ea typeface="+mn-ea"/>
                <a:cs typeface="+mn-cs"/>
              </a:rPr>
              <a:t>e are in process of launching the Albanian Financial Management Information System (AFMIS) implementation, which will integrate AGFIS with other systems include in treasury operations such as: HRMIS, Public procurement and the Customs Systems. We are interested to exchange experience with other countries members of PEMPAL about the challenges in implementation such interfaces and to learnt how to overcome the difficulties we will face during “live” implementation of these component of the AFMIS project. Also we are interested to know the comprehensive functionalities of this platform implemented in other  countries and their interoperabilities.</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E3B36274-F2B9-4C45-BBB4-0EDF4CD651A7}" type="slidenum">
              <a:rPr lang="en-US" smtClean="0"/>
              <a:pPr/>
              <a:t>1</a:t>
            </a:fld>
            <a:endParaRPr lang="en-US"/>
          </a:p>
        </p:txBody>
      </p:sp>
    </p:spTree>
    <p:extLst>
      <p:ext uri="{BB962C8B-B14F-4D97-AF65-F5344CB8AC3E}">
        <p14:creationId xmlns:p14="http://schemas.microsoft.com/office/powerpoint/2010/main" val="509441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MoFE</a:t>
            </a:r>
            <a:r>
              <a:rPr lang="en-US" dirty="0"/>
              <a:t>-Ministry of Finance and Economy</a:t>
            </a:r>
          </a:p>
          <a:p>
            <a:r>
              <a:rPr lang="en-US" dirty="0"/>
              <a:t>TDOs-Treasury District Offices</a:t>
            </a:r>
          </a:p>
          <a:p>
            <a:r>
              <a:rPr lang="en-US" dirty="0"/>
              <a:t>BIs-Budget Institutions</a:t>
            </a:r>
          </a:p>
        </p:txBody>
      </p:sp>
      <p:sp>
        <p:nvSpPr>
          <p:cNvPr id="4" name="Slide Number Placeholder 3"/>
          <p:cNvSpPr>
            <a:spLocks noGrp="1"/>
          </p:cNvSpPr>
          <p:nvPr>
            <p:ph type="sldNum" sz="quarter" idx="10"/>
          </p:nvPr>
        </p:nvSpPr>
        <p:spPr/>
        <p:txBody>
          <a:bodyPr/>
          <a:lstStyle/>
          <a:p>
            <a:fld id="{E3B36274-F2B9-4C45-BBB4-0EDF4CD651A7}" type="slidenum">
              <a:rPr lang="en-US" smtClean="0"/>
              <a:pPr/>
              <a:t>4</a:t>
            </a:fld>
            <a:endParaRPr lang="en-US"/>
          </a:p>
        </p:txBody>
      </p:sp>
    </p:spTree>
    <p:extLst>
      <p:ext uri="{BB962C8B-B14F-4D97-AF65-F5344CB8AC3E}">
        <p14:creationId xmlns:p14="http://schemas.microsoft.com/office/powerpoint/2010/main" val="961420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8625" y="685800"/>
            <a:ext cx="600075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B36274-F2B9-4C45-BBB4-0EDF4CD651A7}" type="slidenum">
              <a:rPr lang="en-US" smtClean="0"/>
              <a:pPr/>
              <a:t>5</a:t>
            </a:fld>
            <a:endParaRPr lang="en-US"/>
          </a:p>
        </p:txBody>
      </p:sp>
    </p:spTree>
    <p:extLst>
      <p:ext uri="{BB962C8B-B14F-4D97-AF65-F5344CB8AC3E}">
        <p14:creationId xmlns:p14="http://schemas.microsoft.com/office/powerpoint/2010/main" val="509441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8951" y="1463040"/>
            <a:ext cx="9603701" cy="3738880"/>
          </a:xfrm>
        </p:spPr>
        <p:txBody>
          <a:bodyPr>
            <a:noAutofit/>
          </a:bodyPr>
          <a:lstStyle>
            <a:lvl1pPr>
              <a:defRPr sz="7200"/>
            </a:lvl1pPr>
          </a:lstStyle>
          <a:p>
            <a:r>
              <a:rPr lang="en-US"/>
              <a:t>Click to edit Master title style</a:t>
            </a:r>
            <a:endParaRPr/>
          </a:p>
        </p:txBody>
      </p:sp>
      <p:sp>
        <p:nvSpPr>
          <p:cNvPr id="3" name="Subtitle 2"/>
          <p:cNvSpPr>
            <a:spLocks noGrp="1"/>
          </p:cNvSpPr>
          <p:nvPr>
            <p:ph type="subTitle" idx="1"/>
          </p:nvPr>
        </p:nvSpPr>
        <p:spPr>
          <a:xfrm>
            <a:off x="1598950" y="5283200"/>
            <a:ext cx="8643331" cy="1137920"/>
          </a:xfrm>
        </p:spPr>
        <p:txBody>
          <a:bodyPr>
            <a:norm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7A43098-3E81-44A3-810F-9C24740B1611}" type="datetime1">
              <a:rPr lang="en-US" smtClean="0"/>
              <a:pPr/>
              <a:t>1/9/2019</a:t>
            </a:fld>
            <a:endParaRPr lang="en-US"/>
          </a:p>
        </p:txBody>
      </p:sp>
      <p:sp>
        <p:nvSpPr>
          <p:cNvPr id="6" name="Slide Number Placeholder 5"/>
          <p:cNvSpPr>
            <a:spLocks noGrp="1"/>
          </p:cNvSpPr>
          <p:nvPr>
            <p:ph type="sldNum" sz="quarter" idx="12"/>
          </p:nvPr>
        </p:nvSpPr>
        <p:spPr/>
        <p:txBody>
          <a:bodyPr/>
          <a:lstStyle/>
          <a:p>
            <a:fld id="{E5137D0E-4A4F-4307-8994-C1891D747D59}" type="slidenum">
              <a:rPr lang="en-US" smtClean="0"/>
              <a:pPr/>
              <a:t>‹#›</a:t>
            </a:fld>
            <a:endParaRPr lang="en-US"/>
          </a:p>
        </p:txBody>
      </p:sp>
    </p:spTree>
    <p:extLst>
      <p:ext uri="{BB962C8B-B14F-4D97-AF65-F5344CB8AC3E}">
        <p14:creationId xmlns:p14="http://schemas.microsoft.com/office/powerpoint/2010/main" val="4107501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baseline="0"/>
            </a:lvl6pPr>
            <a:lvl7pPr>
              <a:defRPr baseline="0"/>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7BFC40B4-98D6-49AD-88EB-253621738BCF}" type="datetime1">
              <a:rPr lang="en-US" smtClean="0"/>
              <a:pPr/>
              <a:t>1/9/2019</a:t>
            </a:fld>
            <a:endParaRPr lang="en-US"/>
          </a:p>
        </p:txBody>
      </p:sp>
      <p:sp>
        <p:nvSpPr>
          <p:cNvPr id="6" name="Slide Number Placeholder 5"/>
          <p:cNvSpPr>
            <a:spLocks noGrp="1"/>
          </p:cNvSpPr>
          <p:nvPr>
            <p:ph type="sldNum" sz="quarter" idx="12"/>
          </p:nvPr>
        </p:nvSpPr>
        <p:spPr/>
        <p:txBody>
          <a:bodyPr/>
          <a:lstStyle/>
          <a:p>
            <a:fld id="{E5137D0E-4A4F-4307-8994-C1891D747D59}" type="slidenum">
              <a:rPr lang="en-US" smtClean="0"/>
              <a:pPr/>
              <a:t>‹#›</a:t>
            </a:fld>
            <a:endParaRPr lang="en-US"/>
          </a:p>
        </p:txBody>
      </p:sp>
    </p:spTree>
    <p:extLst>
      <p:ext uri="{BB962C8B-B14F-4D97-AF65-F5344CB8AC3E}">
        <p14:creationId xmlns:p14="http://schemas.microsoft.com/office/powerpoint/2010/main" val="1173316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242281" y="568960"/>
            <a:ext cx="1440555" cy="5965615"/>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598949" y="568960"/>
            <a:ext cx="8483270" cy="5965615"/>
          </a:xfrm>
        </p:spPr>
        <p:txBody>
          <a:bodyPr vert="eaVert"/>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1EC63034-BAC3-4C3D-9114-1736D565EDBD}" type="datetime1">
              <a:rPr lang="en-US" smtClean="0"/>
              <a:pPr/>
              <a:t>1/9/2019</a:t>
            </a:fld>
            <a:endParaRPr lang="en-US"/>
          </a:p>
        </p:txBody>
      </p:sp>
      <p:sp>
        <p:nvSpPr>
          <p:cNvPr id="6" name="Slide Number Placeholder 5"/>
          <p:cNvSpPr>
            <a:spLocks noGrp="1"/>
          </p:cNvSpPr>
          <p:nvPr>
            <p:ph type="sldNum" sz="quarter" idx="12"/>
          </p:nvPr>
        </p:nvSpPr>
        <p:spPr/>
        <p:txBody>
          <a:bodyPr/>
          <a:lstStyle/>
          <a:p>
            <a:fld id="{E5137D0E-4A4F-4307-8994-C1891D747D59}" type="slidenum">
              <a:rPr lang="en-US" smtClean="0"/>
              <a:pPr/>
              <a:t>‹#›</a:t>
            </a:fld>
            <a:endParaRPr lang="en-US"/>
          </a:p>
        </p:txBody>
      </p:sp>
    </p:spTree>
    <p:extLst>
      <p:ext uri="{BB962C8B-B14F-4D97-AF65-F5344CB8AC3E}">
        <p14:creationId xmlns:p14="http://schemas.microsoft.com/office/powerpoint/2010/main" val="887540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2pPr>
              <a:buClr>
                <a:schemeClr val="accent2"/>
              </a:buClr>
              <a:defRPr/>
            </a:lvl2pPr>
            <a:lvl5pPr>
              <a:defRPr/>
            </a:lvl5pPr>
            <a:lvl6pPr>
              <a:buClr>
                <a:schemeClr val="accent2"/>
              </a:buClr>
              <a:defRPr baseline="0"/>
            </a:lvl6pPr>
            <a:lvl7pPr>
              <a:buClr>
                <a:schemeClr val="accent2"/>
              </a:buClr>
              <a:defRPr baseline="0"/>
            </a:lvl7pPr>
            <a:lvl8pPr>
              <a:buClr>
                <a:schemeClr val="accent2"/>
              </a:buClr>
              <a:defRPr baseline="0"/>
            </a:lvl8pPr>
            <a:lvl9pPr>
              <a:buClr>
                <a:schemeClr val="accent2"/>
              </a:buCl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06B84B7E-6156-4055-84ED-6795432C1063}" type="datetime1">
              <a:rPr lang="en-US" smtClean="0"/>
              <a:pPr/>
              <a:t>1/9/2019</a:t>
            </a:fld>
            <a:endParaRPr lang="en-US"/>
          </a:p>
        </p:txBody>
      </p:sp>
      <p:sp>
        <p:nvSpPr>
          <p:cNvPr id="6" name="Slide Number Placeholder 5"/>
          <p:cNvSpPr>
            <a:spLocks noGrp="1"/>
          </p:cNvSpPr>
          <p:nvPr>
            <p:ph type="sldNum" sz="quarter" idx="12"/>
          </p:nvPr>
        </p:nvSpPr>
        <p:spPr/>
        <p:txBody>
          <a:bodyPr/>
          <a:lstStyle/>
          <a:p>
            <a:fld id="{E5137D0E-4A4F-4307-8994-C1891D747D59}" type="slidenum">
              <a:rPr lang="en-US" smtClean="0"/>
              <a:pPr/>
              <a:t>‹#›</a:t>
            </a:fld>
            <a:endParaRPr lang="en-US"/>
          </a:p>
        </p:txBody>
      </p:sp>
    </p:spTree>
    <p:extLst>
      <p:ext uri="{BB962C8B-B14F-4D97-AF65-F5344CB8AC3E}">
        <p14:creationId xmlns:p14="http://schemas.microsoft.com/office/powerpoint/2010/main" val="836337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98952" y="2682241"/>
            <a:ext cx="9603701" cy="3007360"/>
          </a:xfrm>
        </p:spPr>
        <p:txBody>
          <a:bodyPr anchor="b">
            <a:noAutofit/>
          </a:bodyPr>
          <a:lstStyle>
            <a:lvl1pPr algn="l">
              <a:defRPr sz="6600" b="0" i="0" cap="none" baseline="0"/>
            </a:lvl1pPr>
          </a:lstStyle>
          <a:p>
            <a:r>
              <a:rPr lang="en-US"/>
              <a:t>Click to edit Master title style</a:t>
            </a:r>
            <a:endParaRPr/>
          </a:p>
        </p:txBody>
      </p:sp>
      <p:sp>
        <p:nvSpPr>
          <p:cNvPr id="3" name="Text Placeholder 2"/>
          <p:cNvSpPr>
            <a:spLocks noGrp="1"/>
          </p:cNvSpPr>
          <p:nvPr>
            <p:ph type="body" idx="1"/>
          </p:nvPr>
        </p:nvSpPr>
        <p:spPr>
          <a:xfrm>
            <a:off x="1598950" y="1056640"/>
            <a:ext cx="8643331" cy="1219200"/>
          </a:xfrm>
        </p:spPr>
        <p:txBody>
          <a:bodyPr anchor="t">
            <a:normAutofit/>
          </a:bodyPr>
          <a:lstStyle>
            <a:lvl1pPr marL="0" indent="0">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F541D101-4093-4975-8662-270CCDA3D844}" type="datetime1">
              <a:rPr lang="en-US" smtClean="0"/>
              <a:pPr/>
              <a:t>1/9/2019</a:t>
            </a:fld>
            <a:endParaRPr lang="en-US"/>
          </a:p>
        </p:txBody>
      </p:sp>
      <p:sp>
        <p:nvSpPr>
          <p:cNvPr id="6" name="Slide Number Placeholder 5"/>
          <p:cNvSpPr>
            <a:spLocks noGrp="1"/>
          </p:cNvSpPr>
          <p:nvPr>
            <p:ph type="sldNum" sz="quarter" idx="12"/>
          </p:nvPr>
        </p:nvSpPr>
        <p:spPr/>
        <p:txBody>
          <a:bodyPr/>
          <a:lstStyle/>
          <a:p>
            <a:fld id="{E5137D0E-4A4F-4307-8994-C1891D747D59}" type="slidenum">
              <a:rPr lang="en-US" smtClean="0"/>
              <a:pPr/>
              <a:t>‹#›</a:t>
            </a:fld>
            <a:endParaRPr lang="en-US"/>
          </a:p>
        </p:txBody>
      </p:sp>
    </p:spTree>
    <p:extLst>
      <p:ext uri="{BB962C8B-B14F-4D97-AF65-F5344CB8AC3E}">
        <p14:creationId xmlns:p14="http://schemas.microsoft.com/office/powerpoint/2010/main" val="3591654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98951" y="568960"/>
            <a:ext cx="10083886" cy="1219200"/>
          </a:xfrm>
        </p:spPr>
        <p:txBody>
          <a:bodyPr/>
          <a:lstStyle/>
          <a:p>
            <a:r>
              <a:rPr lang="en-US"/>
              <a:t>Click to edit Master title style</a:t>
            </a:r>
            <a:endParaRPr/>
          </a:p>
        </p:txBody>
      </p:sp>
      <p:sp>
        <p:nvSpPr>
          <p:cNvPr id="3" name="Content Placeholder 2"/>
          <p:cNvSpPr>
            <a:spLocks noGrp="1"/>
          </p:cNvSpPr>
          <p:nvPr>
            <p:ph sz="half" idx="1"/>
          </p:nvPr>
        </p:nvSpPr>
        <p:spPr>
          <a:xfrm>
            <a:off x="1598951" y="1950720"/>
            <a:ext cx="4878680" cy="4470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800955" y="1950720"/>
            <a:ext cx="4881882" cy="4470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2A04258A-DB72-4CD9-A737-F2C9F1CB3383}" type="datetime1">
              <a:rPr lang="en-US" smtClean="0"/>
              <a:pPr/>
              <a:t>1/9/2019</a:t>
            </a:fld>
            <a:endParaRPr lang="en-US"/>
          </a:p>
        </p:txBody>
      </p:sp>
      <p:sp>
        <p:nvSpPr>
          <p:cNvPr id="7" name="Slide Number Placeholder 6"/>
          <p:cNvSpPr>
            <a:spLocks noGrp="1"/>
          </p:cNvSpPr>
          <p:nvPr>
            <p:ph type="sldNum" sz="quarter" idx="12"/>
          </p:nvPr>
        </p:nvSpPr>
        <p:spPr/>
        <p:txBody>
          <a:bodyPr/>
          <a:lstStyle/>
          <a:p>
            <a:fld id="{E5137D0E-4A4F-4307-8994-C1891D747D59}" type="slidenum">
              <a:rPr lang="en-US" smtClean="0"/>
              <a:pPr/>
              <a:t>‹#›</a:t>
            </a:fld>
            <a:endParaRPr lang="en-US"/>
          </a:p>
        </p:txBody>
      </p:sp>
    </p:spTree>
    <p:extLst>
      <p:ext uri="{BB962C8B-B14F-4D97-AF65-F5344CB8AC3E}">
        <p14:creationId xmlns:p14="http://schemas.microsoft.com/office/powerpoint/2010/main" val="383154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98951" y="568960"/>
            <a:ext cx="10083886" cy="1219200"/>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598951" y="1950720"/>
            <a:ext cx="4878680" cy="8128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98951" y="2844800"/>
            <a:ext cx="4878680" cy="3576320"/>
          </a:xfrm>
        </p:spPr>
        <p:txBody>
          <a:bodyPr>
            <a:normAutofit/>
          </a:bodyPr>
          <a:lstStyle>
            <a:lvl1pPr>
              <a:defRPr sz="2000"/>
            </a:lvl1pPr>
            <a:lvl2pPr>
              <a:defRPr sz="1800"/>
            </a:lvl2pPr>
            <a:lvl3pPr>
              <a:defRPr sz="1600"/>
            </a:lvl3pPr>
            <a:lvl4pPr>
              <a:defRPr sz="1400"/>
            </a:lvl4pPr>
            <a:lvl5pPr>
              <a:defRPr sz="1400"/>
            </a:lvl5pPr>
            <a:lvl6pPr>
              <a:defRPr sz="1400" baseline="0"/>
            </a:lvl6pPr>
            <a:lvl7pPr>
              <a:defRPr sz="1400" baseline="0"/>
            </a:lvl7pPr>
            <a:lvl8pPr>
              <a:defRPr sz="1400" baseline="0"/>
            </a:lvl8pPr>
            <a:lvl9pPr>
              <a:defRPr sz="14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804157" y="1950720"/>
            <a:ext cx="4878680" cy="8128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804157" y="2844800"/>
            <a:ext cx="4878680" cy="357632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CA65FFAB-068E-491F-B673-048FFC932BA4}" type="datetime1">
              <a:rPr lang="en-US" smtClean="0"/>
              <a:pPr/>
              <a:t>1/9/2019</a:t>
            </a:fld>
            <a:endParaRPr lang="en-US"/>
          </a:p>
        </p:txBody>
      </p:sp>
      <p:sp>
        <p:nvSpPr>
          <p:cNvPr id="9" name="Slide Number Placeholder 8"/>
          <p:cNvSpPr>
            <a:spLocks noGrp="1"/>
          </p:cNvSpPr>
          <p:nvPr>
            <p:ph type="sldNum" sz="quarter" idx="12"/>
          </p:nvPr>
        </p:nvSpPr>
        <p:spPr/>
        <p:txBody>
          <a:bodyPr/>
          <a:lstStyle/>
          <a:p>
            <a:fld id="{E5137D0E-4A4F-4307-8994-C1891D747D59}" type="slidenum">
              <a:rPr lang="en-US" smtClean="0"/>
              <a:pPr/>
              <a:t>‹#›</a:t>
            </a:fld>
            <a:endParaRPr lang="en-US"/>
          </a:p>
        </p:txBody>
      </p:sp>
    </p:spTree>
    <p:extLst>
      <p:ext uri="{BB962C8B-B14F-4D97-AF65-F5344CB8AC3E}">
        <p14:creationId xmlns:p14="http://schemas.microsoft.com/office/powerpoint/2010/main" val="3812924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1B704954-7F06-4940-9052-F2963231A333}" type="datetime1">
              <a:rPr lang="en-US" smtClean="0"/>
              <a:pPr/>
              <a:t>1/9/2019</a:t>
            </a:fld>
            <a:endParaRPr lang="en-US"/>
          </a:p>
        </p:txBody>
      </p:sp>
      <p:sp>
        <p:nvSpPr>
          <p:cNvPr id="5" name="Slide Number Placeholder 4"/>
          <p:cNvSpPr>
            <a:spLocks noGrp="1"/>
          </p:cNvSpPr>
          <p:nvPr>
            <p:ph type="sldNum" sz="quarter" idx="12"/>
          </p:nvPr>
        </p:nvSpPr>
        <p:spPr/>
        <p:txBody>
          <a:bodyPr/>
          <a:lstStyle/>
          <a:p>
            <a:fld id="{E5137D0E-4A4F-4307-8994-C1891D747D59}" type="slidenum">
              <a:rPr lang="en-US" smtClean="0"/>
              <a:pPr/>
              <a:t>‹#›</a:t>
            </a:fld>
            <a:endParaRPr lang="en-US"/>
          </a:p>
        </p:txBody>
      </p:sp>
    </p:spTree>
    <p:extLst>
      <p:ext uri="{BB962C8B-B14F-4D97-AF65-F5344CB8AC3E}">
        <p14:creationId xmlns:p14="http://schemas.microsoft.com/office/powerpoint/2010/main" val="2236569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216AAAA0-A7E9-4606-8EEC-7732E1D90148}" type="datetime1">
              <a:rPr lang="en-US" smtClean="0"/>
              <a:pPr/>
              <a:t>1/9/2019</a:t>
            </a:fld>
            <a:endParaRPr lang="en-US"/>
          </a:p>
        </p:txBody>
      </p:sp>
      <p:sp>
        <p:nvSpPr>
          <p:cNvPr id="4" name="Slide Number Placeholder 3"/>
          <p:cNvSpPr>
            <a:spLocks noGrp="1"/>
          </p:cNvSpPr>
          <p:nvPr>
            <p:ph type="sldNum" sz="quarter" idx="12"/>
          </p:nvPr>
        </p:nvSpPr>
        <p:spPr/>
        <p:txBody>
          <a:bodyPr/>
          <a:lstStyle/>
          <a:p>
            <a:fld id="{E5137D0E-4A4F-4307-8994-C1891D747D59}" type="slidenum">
              <a:rPr lang="en-US" smtClean="0"/>
              <a:pPr/>
              <a:t>‹#›</a:t>
            </a:fld>
            <a:endParaRPr lang="en-US"/>
          </a:p>
        </p:txBody>
      </p:sp>
    </p:spTree>
    <p:extLst>
      <p:ext uri="{BB962C8B-B14F-4D97-AF65-F5344CB8AC3E}">
        <p14:creationId xmlns:p14="http://schemas.microsoft.com/office/powerpoint/2010/main" val="3465258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78673" y="2763520"/>
            <a:ext cx="3441325" cy="2052320"/>
          </a:xfrm>
        </p:spPr>
        <p:txBody>
          <a:bodyPr anchor="b">
            <a:normAutofit/>
          </a:bodyPr>
          <a:lstStyle>
            <a:lvl1pPr algn="l">
              <a:defRPr sz="3200" b="0"/>
            </a:lvl1pPr>
          </a:lstStyle>
          <a:p>
            <a:r>
              <a:rPr lang="en-US"/>
              <a:t>Click to edit Master title style</a:t>
            </a:r>
            <a:endParaRPr/>
          </a:p>
        </p:txBody>
      </p:sp>
      <p:sp>
        <p:nvSpPr>
          <p:cNvPr id="3" name="Content Placeholder 2"/>
          <p:cNvSpPr>
            <a:spLocks noGrp="1"/>
          </p:cNvSpPr>
          <p:nvPr>
            <p:ph idx="1"/>
          </p:nvPr>
        </p:nvSpPr>
        <p:spPr>
          <a:xfrm>
            <a:off x="5440432" y="894080"/>
            <a:ext cx="6482499" cy="552704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878673" y="4958080"/>
            <a:ext cx="3441325" cy="1463040"/>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Footer Placeholder 8"/>
          <p:cNvSpPr>
            <a:spLocks noGrp="1"/>
          </p:cNvSpPr>
          <p:nvPr>
            <p:ph type="ftr" sz="quarter" idx="11"/>
          </p:nvPr>
        </p:nvSpPr>
        <p:spPr/>
        <p:txBody>
          <a:bodyPr/>
          <a:lstStyle/>
          <a:p>
            <a:r>
              <a:rPr lang="en-US" dirty="0"/>
              <a:t>Add a footer</a:t>
            </a:r>
          </a:p>
        </p:txBody>
      </p:sp>
      <p:sp>
        <p:nvSpPr>
          <p:cNvPr id="8" name="Date Placeholder 7"/>
          <p:cNvSpPr>
            <a:spLocks noGrp="1"/>
          </p:cNvSpPr>
          <p:nvPr>
            <p:ph type="dt" sz="half" idx="10"/>
          </p:nvPr>
        </p:nvSpPr>
        <p:spPr/>
        <p:txBody>
          <a:bodyPr/>
          <a:lstStyle/>
          <a:p>
            <a:fld id="{1895E4D8-632A-4A6C-AE51-4ABA6C162486}" type="datetime1">
              <a:rPr lang="en-US" smtClean="0"/>
              <a:pPr/>
              <a:t>1/9/2019</a:t>
            </a:fld>
            <a:endParaRPr lang="en-US"/>
          </a:p>
        </p:txBody>
      </p:sp>
      <p:sp>
        <p:nvSpPr>
          <p:cNvPr id="10" name="Slide Number Placeholder 9"/>
          <p:cNvSpPr>
            <a:spLocks noGrp="1"/>
          </p:cNvSpPr>
          <p:nvPr>
            <p:ph type="sldNum" sz="quarter" idx="12"/>
          </p:nvPr>
        </p:nvSpPr>
        <p:spPr/>
        <p:txBody>
          <a:bodyPr/>
          <a:lstStyle/>
          <a:p>
            <a:fld id="{E5137D0E-4A4F-4307-8994-C1891D747D59}" type="slidenum">
              <a:rPr lang="en-US" smtClean="0"/>
              <a:pPr/>
              <a:t>‹#›</a:t>
            </a:fld>
            <a:endParaRPr lang="en-US"/>
          </a:p>
        </p:txBody>
      </p:sp>
    </p:spTree>
    <p:extLst>
      <p:ext uri="{BB962C8B-B14F-4D97-AF65-F5344CB8AC3E}">
        <p14:creationId xmlns:p14="http://schemas.microsoft.com/office/powerpoint/2010/main" val="3913643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78673" y="2763520"/>
            <a:ext cx="3441325" cy="2052320"/>
          </a:xfrm>
        </p:spPr>
        <p:txBody>
          <a:bodyPr anchor="b">
            <a:normAutofit/>
          </a:bodyPr>
          <a:lstStyle>
            <a:lvl1pPr algn="l">
              <a:defRPr sz="3200" b="0"/>
            </a:lvl1pPr>
          </a:lstStyle>
          <a:p>
            <a:r>
              <a:rPr lang="en-US"/>
              <a:t>Click to edit Master title style</a:t>
            </a:r>
            <a:endParaRPr/>
          </a:p>
        </p:txBody>
      </p:sp>
      <p:sp>
        <p:nvSpPr>
          <p:cNvPr id="5" name="Rectangle 4"/>
          <p:cNvSpPr/>
          <p:nvPr/>
        </p:nvSpPr>
        <p:spPr>
          <a:xfrm>
            <a:off x="5360400" y="487680"/>
            <a:ext cx="6962683" cy="63398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descr="An empty placeholder to add an image. Click on the placeholder and select the image that you wish to add"/>
          <p:cNvSpPr>
            <a:spLocks noGrp="1"/>
          </p:cNvSpPr>
          <p:nvPr>
            <p:ph type="pic" idx="1"/>
          </p:nvPr>
        </p:nvSpPr>
        <p:spPr>
          <a:xfrm>
            <a:off x="5760553" y="892384"/>
            <a:ext cx="6162376" cy="5528736"/>
          </a:xfrm>
          <a:solidFill>
            <a:schemeClr val="bg2"/>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878673" y="4958080"/>
            <a:ext cx="3441325" cy="1463040"/>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73852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grpSp>
        <p:nvGrpSpPr>
          <p:cNvPr id="32" name="Group 31"/>
          <p:cNvGrpSpPr/>
          <p:nvPr/>
        </p:nvGrpSpPr>
        <p:grpSpPr>
          <a:xfrm>
            <a:off x="-1" y="0"/>
            <a:ext cx="12801600" cy="7315200"/>
            <a:chOff x="-1" y="0"/>
            <a:chExt cx="12188825" cy="6858000"/>
          </a:xfrm>
        </p:grpSpPr>
        <p:sp>
          <p:nvSpPr>
            <p:cNvPr id="8" name="Rectangle 8"/>
            <p:cNvSpPr>
              <a:spLocks noChangeArrowheads="1"/>
            </p:cNvSpPr>
            <p:nvPr/>
          </p:nvSpPr>
          <p:spPr bwMode="auto">
            <a:xfrm>
              <a:off x="4164514" y="6705600"/>
              <a:ext cx="8024310" cy="152400"/>
            </a:xfrm>
            <a:prstGeom prst="rect">
              <a:avLst/>
            </a:prstGeom>
            <a:gradFill rotWithShape="0">
              <a:gsLst>
                <a:gs pos="0">
                  <a:schemeClr val="accent5">
                    <a:lumMod val="20000"/>
                    <a:lumOff val="80000"/>
                  </a:schemeClr>
                </a:gs>
                <a:gs pos="100000">
                  <a:schemeClr val="accent5">
                    <a:lumMod val="75000"/>
                  </a:schemeClr>
                </a:gs>
              </a:gsLst>
              <a:lin ang="0" scaled="1"/>
            </a:gradFill>
            <a:ln w="9525">
              <a:solidFill>
                <a:schemeClr val="tx1"/>
              </a:solidFill>
              <a:miter lim="800000"/>
              <a:headEnd/>
              <a:tailEnd/>
            </a:ln>
            <a:effectLst/>
            <a:extLst/>
          </p:spPr>
          <p:txBody>
            <a:bodyPr wrap="none" anchor="ctr"/>
            <a:lstStyle/>
            <a:p>
              <a:pPr algn="ctr"/>
              <a:endParaRPr kumimoji="1" lang="en-US" sz="2400">
                <a:latin typeface="굴림" pitchFamily="50" charset="-127"/>
              </a:endParaRPr>
            </a:p>
          </p:txBody>
        </p:sp>
        <p:sp>
          <p:nvSpPr>
            <p:cNvPr id="9" name="Rectangle 9"/>
            <p:cNvSpPr>
              <a:spLocks noChangeArrowheads="1"/>
            </p:cNvSpPr>
            <p:nvPr/>
          </p:nvSpPr>
          <p:spPr bwMode="auto">
            <a:xfrm>
              <a:off x="11680956" y="1981200"/>
              <a:ext cx="507868" cy="4267200"/>
            </a:xfrm>
            <a:prstGeom prst="rect">
              <a:avLst/>
            </a:prstGeom>
            <a:gradFill rotWithShape="0">
              <a:gsLst>
                <a:gs pos="0">
                  <a:schemeClr val="tx2">
                    <a:lumMod val="20000"/>
                    <a:lumOff val="80000"/>
                  </a:schemeClr>
                </a:gs>
                <a:gs pos="100000">
                  <a:schemeClr val="tx2">
                    <a:lumMod val="60000"/>
                    <a:lumOff val="40000"/>
                  </a:schemeClr>
                </a:gs>
              </a:gsLst>
              <a:lin ang="5400000" scaled="1"/>
            </a:gradFill>
            <a:ln w="9525">
              <a:solidFill>
                <a:schemeClr val="tx1"/>
              </a:solidFill>
              <a:miter lim="800000"/>
              <a:headEnd/>
              <a:tailEnd/>
            </a:ln>
            <a:effectLst/>
            <a:extLst/>
          </p:spPr>
          <p:txBody>
            <a:bodyPr wrap="none" anchor="ctr"/>
            <a:lstStyle/>
            <a:p>
              <a:pPr algn="ctr"/>
              <a:endParaRPr kumimoji="1" lang="en-US" sz="2400">
                <a:latin typeface="굴림" pitchFamily="50" charset="-127"/>
              </a:endParaRPr>
            </a:p>
          </p:txBody>
        </p:sp>
        <p:sp>
          <p:nvSpPr>
            <p:cNvPr id="10" name="Rectangle 10"/>
            <p:cNvSpPr>
              <a:spLocks noChangeArrowheads="1"/>
            </p:cNvSpPr>
            <p:nvPr/>
          </p:nvSpPr>
          <p:spPr bwMode="auto">
            <a:xfrm>
              <a:off x="-1" y="5257800"/>
              <a:ext cx="609441" cy="1524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1" name="Rectangle 11"/>
            <p:cNvSpPr>
              <a:spLocks noChangeArrowheads="1"/>
            </p:cNvSpPr>
            <p:nvPr/>
          </p:nvSpPr>
          <p:spPr bwMode="auto">
            <a:xfrm>
              <a:off x="-1" y="5410200"/>
              <a:ext cx="609441" cy="1447800"/>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2" name="Rectangle 12"/>
            <p:cNvSpPr>
              <a:spLocks noChangeArrowheads="1"/>
            </p:cNvSpPr>
            <p:nvPr/>
          </p:nvSpPr>
          <p:spPr bwMode="auto">
            <a:xfrm>
              <a:off x="11680956" y="0"/>
              <a:ext cx="507868" cy="1981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3" name="Rectangle 13"/>
            <p:cNvSpPr>
              <a:spLocks noChangeArrowheads="1"/>
            </p:cNvSpPr>
            <p:nvPr/>
          </p:nvSpPr>
          <p:spPr bwMode="auto">
            <a:xfrm>
              <a:off x="7618015" y="0"/>
              <a:ext cx="4062942" cy="304800"/>
            </a:xfrm>
            <a:prstGeom prst="rect">
              <a:avLst/>
            </a:prstGeom>
            <a:solidFill>
              <a:schemeClr val="accent1"/>
            </a:solidFill>
            <a:ln w="9525">
              <a:solidFill>
                <a:schemeClr val="accent3"/>
              </a:solidFill>
              <a:miter lim="800000"/>
              <a:headEnd/>
              <a:tailEnd/>
            </a:ln>
            <a:effectLst/>
            <a:extLst/>
          </p:spPr>
          <p:txBody>
            <a:bodyPr wrap="none" anchor="ctr"/>
            <a:lstStyle/>
            <a:p>
              <a:pPr algn="ctr"/>
              <a:endParaRPr kumimoji="1" lang="en-US" sz="2400">
                <a:latin typeface="굴림" pitchFamily="50" charset="-127"/>
              </a:endParaRPr>
            </a:p>
          </p:txBody>
        </p:sp>
        <p:sp>
          <p:nvSpPr>
            <p:cNvPr id="14" name="Rectangle 14"/>
            <p:cNvSpPr>
              <a:spLocks noChangeArrowheads="1"/>
            </p:cNvSpPr>
            <p:nvPr/>
          </p:nvSpPr>
          <p:spPr bwMode="auto">
            <a:xfrm>
              <a:off x="609440" y="304800"/>
              <a:ext cx="711015" cy="762000"/>
            </a:xfrm>
            <a:prstGeom prst="rect">
              <a:avLst/>
            </a:prstGeom>
            <a:solidFill>
              <a:schemeClr val="bg2">
                <a:lumMod val="50000"/>
                <a:alpha val="50000"/>
              </a:schemeClr>
            </a:solidFill>
            <a:ln w="9525">
              <a:solidFill>
                <a:schemeClr val="tx1"/>
              </a:solidFill>
              <a:miter lim="800000"/>
              <a:headEnd/>
              <a:tailEnd/>
            </a:ln>
            <a:effectLst/>
            <a:extLst/>
          </p:spPr>
          <p:txBody>
            <a:bodyPr wrap="none" anchor="ctr"/>
            <a:lstStyle/>
            <a:p>
              <a:pPr algn="ctr"/>
              <a:endParaRPr kumimoji="1" lang="en-US" sz="2400">
                <a:latin typeface="굴림" pitchFamily="50" charset="-127"/>
              </a:endParaRPr>
            </a:p>
          </p:txBody>
        </p:sp>
        <p:sp>
          <p:nvSpPr>
            <p:cNvPr id="15" name="Rectangle 15"/>
            <p:cNvSpPr>
              <a:spLocks noChangeArrowheads="1"/>
            </p:cNvSpPr>
            <p:nvPr/>
          </p:nvSpPr>
          <p:spPr bwMode="auto">
            <a:xfrm>
              <a:off x="-1" y="1066800"/>
              <a:ext cx="609441" cy="4191000"/>
            </a:xfrm>
            <a:prstGeom prst="rect">
              <a:avLst/>
            </a:prstGeom>
            <a:gradFill rotWithShape="0">
              <a:gsLst>
                <a:gs pos="0">
                  <a:schemeClr val="bg2">
                    <a:lumMod val="50000"/>
                  </a:schemeClr>
                </a:gs>
                <a:gs pos="100000">
                  <a:schemeClr val="bg1"/>
                </a:gs>
              </a:gsLst>
              <a:lin ang="5400000" scaled="1"/>
            </a:gradFill>
            <a:ln w="9525">
              <a:solidFill>
                <a:schemeClr val="tx1"/>
              </a:solidFill>
              <a:miter lim="800000"/>
              <a:headEnd/>
              <a:tailEnd/>
            </a:ln>
            <a:effectLst/>
            <a:extLst/>
          </p:spPr>
          <p:txBody>
            <a:bodyPr wrap="none" anchor="ctr"/>
            <a:lstStyle/>
            <a:p>
              <a:pPr algn="ctr"/>
              <a:endParaRPr kumimoji="1" lang="en-US" sz="2400">
                <a:latin typeface="굴림" pitchFamily="50" charset="-127"/>
              </a:endParaRPr>
            </a:p>
          </p:txBody>
        </p:sp>
        <p:sp>
          <p:nvSpPr>
            <p:cNvPr id="16" name="Rectangle 16"/>
            <p:cNvSpPr>
              <a:spLocks noChangeArrowheads="1"/>
            </p:cNvSpPr>
            <p:nvPr/>
          </p:nvSpPr>
          <p:spPr bwMode="auto">
            <a:xfrm>
              <a:off x="-1" y="304800"/>
              <a:ext cx="609441" cy="762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7" name="Rectangle 17"/>
            <p:cNvSpPr>
              <a:spLocks noChangeArrowheads="1"/>
            </p:cNvSpPr>
            <p:nvPr/>
          </p:nvSpPr>
          <p:spPr bwMode="auto">
            <a:xfrm>
              <a:off x="-1" y="0"/>
              <a:ext cx="1320456" cy="304800"/>
            </a:xfrm>
            <a:prstGeom prst="rect">
              <a:avLst/>
            </a:prstGeom>
            <a:solidFill>
              <a:schemeClr val="accent1"/>
            </a:solidFill>
            <a:ln w="19050">
              <a:solidFill>
                <a:schemeClr val="accent1"/>
              </a:solidFill>
              <a:miter lim="800000"/>
              <a:headEnd/>
              <a:tailEnd/>
            </a:ln>
            <a:effectLst/>
            <a:extLst/>
          </p:spPr>
          <p:txBody>
            <a:bodyPr wrap="none" anchor="ctr"/>
            <a:lstStyle/>
            <a:p>
              <a:pPr algn="ctr"/>
              <a:endParaRPr kumimoji="1" lang="en-US" sz="2400">
                <a:latin typeface="굴림" pitchFamily="50" charset="-127"/>
              </a:endParaRPr>
            </a:p>
          </p:txBody>
        </p:sp>
        <p:sp>
          <p:nvSpPr>
            <p:cNvPr id="18" name="Rectangle 18"/>
            <p:cNvSpPr>
              <a:spLocks noChangeArrowheads="1"/>
            </p:cNvSpPr>
            <p:nvPr/>
          </p:nvSpPr>
          <p:spPr bwMode="auto">
            <a:xfrm>
              <a:off x="1320455" y="0"/>
              <a:ext cx="6297560" cy="304800"/>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9" name="Line 19"/>
            <p:cNvSpPr>
              <a:spLocks noChangeShapeType="1"/>
            </p:cNvSpPr>
            <p:nvPr/>
          </p:nvSpPr>
          <p:spPr bwMode="auto">
            <a:xfrm flipV="1">
              <a:off x="609440" y="304800"/>
              <a:ext cx="0" cy="6553200"/>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 name="Line 20"/>
            <p:cNvSpPr>
              <a:spLocks noChangeShapeType="1"/>
            </p:cNvSpPr>
            <p:nvPr/>
          </p:nvSpPr>
          <p:spPr bwMode="auto">
            <a:xfrm>
              <a:off x="609440" y="6705600"/>
              <a:ext cx="11579384"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 name="Line 21"/>
            <p:cNvSpPr>
              <a:spLocks noChangeShapeType="1"/>
            </p:cNvSpPr>
            <p:nvPr/>
          </p:nvSpPr>
          <p:spPr bwMode="auto">
            <a:xfrm flipV="1">
              <a:off x="11680956" y="0"/>
              <a:ext cx="0" cy="670560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Line 22"/>
            <p:cNvSpPr>
              <a:spLocks noChangeShapeType="1"/>
            </p:cNvSpPr>
            <p:nvPr/>
          </p:nvSpPr>
          <p:spPr bwMode="auto">
            <a:xfrm>
              <a:off x="-1" y="304800"/>
              <a:ext cx="12188825"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 name="Line 23"/>
            <p:cNvSpPr>
              <a:spLocks noChangeShapeType="1"/>
            </p:cNvSpPr>
            <p:nvPr/>
          </p:nvSpPr>
          <p:spPr bwMode="auto">
            <a:xfrm flipH="1">
              <a:off x="7618015" y="457200"/>
              <a:ext cx="4570809"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 name="Line 24"/>
            <p:cNvSpPr>
              <a:spLocks noChangeShapeType="1"/>
            </p:cNvSpPr>
            <p:nvPr/>
          </p:nvSpPr>
          <p:spPr bwMode="auto">
            <a:xfrm flipV="1">
              <a:off x="7618015" y="0"/>
              <a:ext cx="0" cy="45720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 name="Line 25"/>
            <p:cNvSpPr>
              <a:spLocks noChangeShapeType="1"/>
            </p:cNvSpPr>
            <p:nvPr/>
          </p:nvSpPr>
          <p:spPr bwMode="auto">
            <a:xfrm>
              <a:off x="11680956" y="1981200"/>
              <a:ext cx="50786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 name="Line 26"/>
            <p:cNvSpPr>
              <a:spLocks noChangeShapeType="1"/>
            </p:cNvSpPr>
            <p:nvPr/>
          </p:nvSpPr>
          <p:spPr bwMode="auto">
            <a:xfrm>
              <a:off x="1320455" y="0"/>
              <a:ext cx="0" cy="106680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 name="Line 27"/>
            <p:cNvSpPr>
              <a:spLocks noChangeShapeType="1"/>
            </p:cNvSpPr>
            <p:nvPr/>
          </p:nvSpPr>
          <p:spPr bwMode="auto">
            <a:xfrm flipH="1">
              <a:off x="-1" y="1066800"/>
              <a:ext cx="1320456"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 name="Line 30"/>
            <p:cNvSpPr>
              <a:spLocks noChangeShapeType="1"/>
            </p:cNvSpPr>
            <p:nvPr/>
          </p:nvSpPr>
          <p:spPr bwMode="auto">
            <a:xfrm flipH="1">
              <a:off x="-1" y="5257800"/>
              <a:ext cx="609441"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 name="Line 31"/>
            <p:cNvSpPr>
              <a:spLocks noChangeShapeType="1"/>
            </p:cNvSpPr>
            <p:nvPr/>
          </p:nvSpPr>
          <p:spPr bwMode="auto">
            <a:xfrm flipH="1">
              <a:off x="-1" y="5410200"/>
              <a:ext cx="609441" cy="0"/>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 name="Title Placeholder 1"/>
          <p:cNvSpPr>
            <a:spLocks noGrp="1"/>
          </p:cNvSpPr>
          <p:nvPr>
            <p:ph type="title"/>
          </p:nvPr>
        </p:nvSpPr>
        <p:spPr>
          <a:xfrm>
            <a:off x="1598951" y="568960"/>
            <a:ext cx="10083886" cy="1219200"/>
          </a:xfrm>
          <a:prstGeom prst="rect">
            <a:avLst/>
          </a:prstGeom>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1598951" y="1950720"/>
            <a:ext cx="10083886" cy="4470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3"/>
          </p:nvPr>
        </p:nvSpPr>
        <p:spPr>
          <a:xfrm>
            <a:off x="1594263" y="6583684"/>
            <a:ext cx="7207462" cy="291252"/>
          </a:xfrm>
          <a:prstGeom prst="rect">
            <a:avLst/>
          </a:prstGeom>
        </p:spPr>
        <p:txBody>
          <a:bodyPr vert="horz" lIns="91440" tIns="45720" rIns="91440" bIns="45720" rtlCol="0" anchor="ctr"/>
          <a:lstStyle>
            <a:lvl1pPr algn="l">
              <a:defRPr sz="1100">
                <a:solidFill>
                  <a:schemeClr val="tx1"/>
                </a:solidFill>
              </a:defRPr>
            </a:lvl1pPr>
          </a:lstStyle>
          <a:p>
            <a:r>
              <a:rPr lang="en-US"/>
              <a:t>Add a footer</a:t>
            </a:r>
            <a:endParaRPr lang="en-US" dirty="0"/>
          </a:p>
        </p:txBody>
      </p:sp>
      <p:sp>
        <p:nvSpPr>
          <p:cNvPr id="4" name="Date Placeholder 3"/>
          <p:cNvSpPr>
            <a:spLocks noGrp="1"/>
          </p:cNvSpPr>
          <p:nvPr>
            <p:ph type="dt" sz="half" idx="2"/>
          </p:nvPr>
        </p:nvSpPr>
        <p:spPr>
          <a:xfrm>
            <a:off x="9041820" y="6583684"/>
            <a:ext cx="1386423" cy="291252"/>
          </a:xfrm>
          <a:prstGeom prst="rect">
            <a:avLst/>
          </a:prstGeom>
        </p:spPr>
        <p:txBody>
          <a:bodyPr vert="horz" lIns="91440" tIns="45720" rIns="91440" bIns="45720" rtlCol="0" anchor="ctr"/>
          <a:lstStyle>
            <a:lvl1pPr algn="r">
              <a:defRPr sz="1100">
                <a:solidFill>
                  <a:schemeClr val="tx1"/>
                </a:solidFill>
              </a:defRPr>
            </a:lvl1pPr>
          </a:lstStyle>
          <a:p>
            <a:fld id="{9CFC5C6A-27A7-4587-A086-2CFF512ABE67}" type="datetime1">
              <a:rPr lang="en-US" smtClean="0"/>
              <a:pPr/>
              <a:t>1/9/2019</a:t>
            </a:fld>
            <a:endParaRPr lang="en-US"/>
          </a:p>
        </p:txBody>
      </p:sp>
      <p:sp>
        <p:nvSpPr>
          <p:cNvPr id="6" name="Slide Number Placeholder 5"/>
          <p:cNvSpPr>
            <a:spLocks noGrp="1"/>
          </p:cNvSpPr>
          <p:nvPr>
            <p:ph type="sldNum" sz="quarter" idx="4"/>
          </p:nvPr>
        </p:nvSpPr>
        <p:spPr>
          <a:xfrm>
            <a:off x="10642436" y="6583684"/>
            <a:ext cx="1040402" cy="291252"/>
          </a:xfrm>
          <a:prstGeom prst="rect">
            <a:avLst/>
          </a:prstGeom>
        </p:spPr>
        <p:txBody>
          <a:bodyPr vert="horz" lIns="91440" tIns="45720" rIns="91440" bIns="45720" rtlCol="0" anchor="ctr"/>
          <a:lstStyle>
            <a:lvl1pPr algn="r">
              <a:defRPr sz="1100">
                <a:solidFill>
                  <a:schemeClr val="tx1"/>
                </a:solidFill>
              </a:defRPr>
            </a:lvl1pPr>
          </a:lstStyle>
          <a:p>
            <a:fld id="{E5137D0E-4A4F-4307-8994-C1891D747D59}" type="slidenum">
              <a:rPr lang="en-US" smtClean="0"/>
              <a:pPr/>
              <a:t>‹#›</a:t>
            </a:fld>
            <a:endParaRPr lang="en-US"/>
          </a:p>
        </p:txBody>
      </p:sp>
    </p:spTree>
    <p:extLst>
      <p:ext uri="{BB962C8B-B14F-4D97-AF65-F5344CB8AC3E}">
        <p14:creationId xmlns:p14="http://schemas.microsoft.com/office/powerpoint/2010/main" val="7745226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200" kern="1200">
          <a:solidFill>
            <a:schemeClr val="tx2"/>
          </a:solidFill>
          <a:latin typeface="+mj-lt"/>
          <a:ea typeface="+mj-ea"/>
          <a:cs typeface="+mj-cs"/>
        </a:defRPr>
      </a:lvl1pPr>
    </p:titleStyle>
    <p:bodyStyle>
      <a:lvl1pPr marL="223838" indent="-223838" algn="l" defTabSz="914400" rtl="0" eaLnBrk="1" latinLnBrk="0" hangingPunct="1">
        <a:lnSpc>
          <a:spcPct val="90000"/>
        </a:lnSpc>
        <a:spcBef>
          <a:spcPts val="1800"/>
        </a:spcBef>
        <a:buClr>
          <a:schemeClr val="accent2"/>
        </a:buClr>
        <a:buFont typeface="Arial" pitchFamily="34" charset="0"/>
        <a:buChar char="•"/>
        <a:defRPr sz="2000" kern="1200">
          <a:solidFill>
            <a:schemeClr val="tx1"/>
          </a:solidFill>
          <a:latin typeface="+mn-lt"/>
          <a:ea typeface="+mn-ea"/>
          <a:cs typeface="+mn-cs"/>
        </a:defRPr>
      </a:lvl1pPr>
      <a:lvl2pPr marL="502920" indent="-223838" algn="l" defTabSz="914400" rtl="0" eaLnBrk="1" latinLnBrk="0" hangingPunct="1">
        <a:lnSpc>
          <a:spcPct val="90000"/>
        </a:lnSpc>
        <a:spcBef>
          <a:spcPts val="800"/>
        </a:spcBef>
        <a:buClr>
          <a:schemeClr val="accent2"/>
        </a:buClr>
        <a:buFont typeface="Arial" pitchFamily="34" charset="0"/>
        <a:buChar char="–"/>
        <a:defRPr sz="1800" kern="1200">
          <a:solidFill>
            <a:schemeClr val="tx1"/>
          </a:solidFill>
          <a:latin typeface="+mn-lt"/>
          <a:ea typeface="+mn-ea"/>
          <a:cs typeface="+mn-cs"/>
        </a:defRPr>
      </a:lvl2pPr>
      <a:lvl3pPr marL="741363" indent="-171450" algn="l" defTabSz="914400" rtl="0" eaLnBrk="1" latinLnBrk="0" hangingPunct="1">
        <a:lnSpc>
          <a:spcPct val="90000"/>
        </a:lnSpc>
        <a:spcBef>
          <a:spcPts val="600"/>
        </a:spcBef>
        <a:buClr>
          <a:schemeClr val="accent2"/>
        </a:buClr>
        <a:buFont typeface="Arial" pitchFamily="34" charset="0"/>
        <a:buChar char="•"/>
        <a:defRPr sz="1600" kern="1200">
          <a:solidFill>
            <a:schemeClr val="tx1"/>
          </a:solidFill>
          <a:latin typeface="+mn-lt"/>
          <a:ea typeface="+mn-ea"/>
          <a:cs typeface="+mn-cs"/>
        </a:defRPr>
      </a:lvl3pPr>
      <a:lvl4pPr marL="966788" indent="-173038" algn="l" defTabSz="914400" rtl="0" eaLnBrk="1" latinLnBrk="0" hangingPunct="1">
        <a:lnSpc>
          <a:spcPct val="90000"/>
        </a:lnSpc>
        <a:spcBef>
          <a:spcPts val="600"/>
        </a:spcBef>
        <a:buClr>
          <a:schemeClr val="accent2"/>
        </a:buClr>
        <a:buFont typeface="Arial" pitchFamily="34" charset="0"/>
        <a:buChar char="–"/>
        <a:defRPr sz="1400" kern="1200">
          <a:solidFill>
            <a:schemeClr val="tx1"/>
          </a:solidFill>
          <a:latin typeface="+mn-lt"/>
          <a:ea typeface="+mn-ea"/>
          <a:cs typeface="+mn-cs"/>
        </a:defRPr>
      </a:lvl4pPr>
      <a:lvl5pPr marL="1208088" indent="-173038" algn="l" defTabSz="914400" rtl="0" eaLnBrk="1" latinLnBrk="0" hangingPunct="1">
        <a:lnSpc>
          <a:spcPct val="90000"/>
        </a:lnSpc>
        <a:spcBef>
          <a:spcPts val="600"/>
        </a:spcBef>
        <a:buClr>
          <a:schemeClr val="accent2"/>
        </a:buClr>
        <a:buFont typeface="Arial" pitchFamily="34" charset="0"/>
        <a:buChar char="•"/>
        <a:defRPr sz="1400" kern="1200">
          <a:solidFill>
            <a:schemeClr val="tx1"/>
          </a:solidFill>
          <a:latin typeface="+mn-lt"/>
          <a:ea typeface="+mn-ea"/>
          <a:cs typeface="+mn-cs"/>
        </a:defRPr>
      </a:lvl5pPr>
      <a:lvl6pPr marL="1444752"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6pPr>
      <a:lvl7pPr marL="1682496"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7pPr>
      <a:lvl8pPr marL="1920240"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8pPr>
      <a:lvl9pPr marL="2157984"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9.png"/><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aurela.velo@financa.gov.al" TargetMode="External"/><Relationship Id="rId3" Type="http://schemas.openxmlformats.org/officeDocument/2006/relationships/image" Target="../media/image1.png"/><Relationship Id="rId7"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4.png"/><Relationship Id="rId10" Type="http://schemas.openxmlformats.org/officeDocument/2006/relationships/hyperlink" Target="mailto:mimoza.peco@financa.gov.al" TargetMode="External"/><Relationship Id="rId4" Type="http://schemas.openxmlformats.org/officeDocument/2006/relationships/image" Target="../media/image2.jpeg"/><Relationship Id="rId9" Type="http://schemas.openxmlformats.org/officeDocument/2006/relationships/hyperlink" Target="mailto:ervin.muca@akshi.gov.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98949" y="4226560"/>
            <a:ext cx="10564071" cy="1137920"/>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ru-RU" sz="4400" b="1" dirty="0">
                <a:ln w="11430"/>
                <a:solidFill>
                  <a:srgbClr val="0070C0"/>
                </a:solidFill>
                <a:effectLst>
                  <a:outerShdw blurRad="50800" dist="39000" dir="5460000" algn="tl">
                    <a:srgbClr val="000000">
                      <a:alpha val="38000"/>
                    </a:srgbClr>
                  </a:outerShdw>
                </a:effectLst>
              </a:rPr>
              <a:t>Албанская ИСУФ </a:t>
            </a:r>
            <a:r>
              <a:rPr lang="ru-RU" sz="2000" b="1" dirty="0">
                <a:ln w="11430"/>
                <a:solidFill>
                  <a:srgbClr val="0070C0"/>
                </a:solidFill>
                <a:effectLst>
                  <a:outerShdw blurRad="50800" dist="39000" dir="5460000" algn="tl">
                    <a:srgbClr val="000000">
                      <a:alpha val="38000"/>
                    </a:srgbClr>
                  </a:outerShdw>
                </a:effectLst>
              </a:rPr>
              <a:t>(А</a:t>
            </a:r>
            <a:r>
              <a:rPr lang="en-US" sz="2000" b="1" dirty="0">
                <a:ln w="11430"/>
                <a:solidFill>
                  <a:srgbClr val="0070C0"/>
                </a:solidFill>
                <a:effectLst>
                  <a:outerShdw blurRad="50800" dist="39000" dir="5460000" algn="tl">
                    <a:srgbClr val="000000">
                      <a:alpha val="38000"/>
                    </a:srgbClr>
                  </a:outerShdw>
                </a:effectLst>
              </a:rPr>
              <a:t>FMIS) </a:t>
            </a:r>
          </a:p>
        </p:txBody>
      </p:sp>
      <p:sp>
        <p:nvSpPr>
          <p:cNvPr id="3" name="Subtitle 2"/>
          <p:cNvSpPr>
            <a:spLocks noGrp="1"/>
          </p:cNvSpPr>
          <p:nvPr>
            <p:ph type="subTitle" idx="1"/>
          </p:nvPr>
        </p:nvSpPr>
        <p:spPr>
          <a:xfrm>
            <a:off x="1598949" y="5445760"/>
            <a:ext cx="8403238" cy="731520"/>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ru-RU" sz="2800" b="1" dirty="0">
                <a:ln w="11430"/>
                <a:solidFill>
                  <a:schemeClr val="accent6">
                    <a:lumMod val="75000"/>
                  </a:schemeClr>
                </a:solidFill>
                <a:effectLst>
                  <a:outerShdw blurRad="50800" dist="39000" dir="5460000" algn="tl">
                    <a:srgbClr val="000000">
                      <a:alpha val="38000"/>
                    </a:srgbClr>
                  </a:outerShdw>
                </a:effectLst>
              </a:rPr>
              <a:t>Интегрированная ИСУГФ</a:t>
            </a:r>
            <a:r>
              <a:rPr lang="sq-AL" sz="2800" b="1" dirty="0">
                <a:ln w="11430"/>
                <a:solidFill>
                  <a:schemeClr val="accent6">
                    <a:lumMod val="75000"/>
                  </a:schemeClr>
                </a:solidFill>
                <a:effectLst>
                  <a:outerShdw blurRad="50800" dist="39000" dir="5460000" algn="tl">
                    <a:srgbClr val="000000">
                      <a:alpha val="38000"/>
                    </a:srgbClr>
                  </a:outerShdw>
                </a:effectLst>
              </a:rPr>
              <a:t> </a:t>
            </a:r>
            <a:endParaRPr lang="en-US" sz="2800" b="1" dirty="0">
              <a:ln w="11430"/>
              <a:solidFill>
                <a:schemeClr val="accent6">
                  <a:lumMod val="75000"/>
                </a:schemeClr>
              </a:solidFill>
              <a:effectLst>
                <a:outerShdw blurRad="50800" dist="39000" dir="5460000" algn="tl">
                  <a:srgbClr val="000000">
                    <a:alpha val="38000"/>
                  </a:srgbClr>
                </a:outerShdw>
              </a:effectLst>
            </a:endParaRPr>
          </a:p>
        </p:txBody>
      </p:sp>
      <p:pic>
        <p:nvPicPr>
          <p:cNvPr id="1026" name="Picture 2"/>
          <p:cNvPicPr>
            <a:picLocks noChangeAspect="1" noChangeArrowheads="1"/>
          </p:cNvPicPr>
          <p:nvPr/>
        </p:nvPicPr>
        <p:blipFill>
          <a:blip r:embed="rId3"/>
          <a:srcRect/>
          <a:stretch>
            <a:fillRect/>
          </a:stretch>
        </p:blipFill>
        <p:spPr bwMode="auto">
          <a:xfrm>
            <a:off x="1518919" y="487680"/>
            <a:ext cx="6402467" cy="1300480"/>
          </a:xfrm>
          <a:prstGeom prst="rect">
            <a:avLst/>
          </a:prstGeom>
          <a:blipFill>
            <a:blip r:embed="rId4"/>
            <a:tile tx="0" ty="0" sx="100000" sy="100000" flip="none" algn="tl"/>
          </a:blipFill>
          <a:ln w="9525">
            <a:noFill/>
            <a:miter lim="800000"/>
            <a:headEnd/>
            <a:tailEnd/>
          </a:ln>
          <a:effectLst>
            <a:outerShdw blurRad="50800" dist="38100" dir="18900000" algn="bl" rotWithShape="0">
              <a:prstClr val="black">
                <a:alpha val="40000"/>
              </a:prstClr>
            </a:outerShdw>
          </a:effectLst>
          <a:scene3d>
            <a:camera prst="orthographicFront"/>
            <a:lightRig rig="morning" dir="t"/>
          </a:scene3d>
          <a:sp3d extrusionH="76200" contourW="12700" prstMaterial="metal">
            <a:bevelB w="152400" h="50800" prst="softRound"/>
            <a:extrusionClr>
              <a:schemeClr val="tx2">
                <a:lumMod val="20000"/>
                <a:lumOff val="80000"/>
              </a:schemeClr>
            </a:extrusionClr>
            <a:contourClr>
              <a:schemeClr val="bg1">
                <a:lumMod val="75000"/>
              </a:schemeClr>
            </a:contourClr>
          </a:sp3d>
        </p:spPr>
      </p:pic>
      <p:pic>
        <p:nvPicPr>
          <p:cNvPr id="1027" name="Picture 3"/>
          <p:cNvPicPr>
            <a:picLocks noChangeAspect="1" noChangeArrowheads="1"/>
          </p:cNvPicPr>
          <p:nvPr/>
        </p:nvPicPr>
        <p:blipFill>
          <a:blip r:embed="rId5"/>
          <a:srcRect/>
          <a:stretch>
            <a:fillRect/>
          </a:stretch>
        </p:blipFill>
        <p:spPr bwMode="auto">
          <a:xfrm>
            <a:off x="8881757" y="6339840"/>
            <a:ext cx="2691037" cy="447040"/>
          </a:xfrm>
          <a:prstGeom prst="rect">
            <a:avLst/>
          </a:prstGeom>
          <a:noFill/>
          <a:ln w="9525">
            <a:noFill/>
            <a:miter lim="800000"/>
            <a:headEnd/>
            <a:tailEnd/>
          </a:ln>
          <a:effectLst/>
          <a:scene3d>
            <a:camera prst="orthographicFront"/>
            <a:lightRig rig="threePt" dir="t"/>
          </a:scene3d>
          <a:sp3d>
            <a:bevelT prst="angle"/>
          </a:sp3d>
        </p:spPr>
      </p:pic>
      <p:pic>
        <p:nvPicPr>
          <p:cNvPr id="7" name="Picture 6"/>
          <p:cNvPicPr/>
          <p:nvPr/>
        </p:nvPicPr>
        <p:blipFill>
          <a:blip r:embed="rId6"/>
          <a:srcRect/>
          <a:stretch>
            <a:fillRect/>
          </a:stretch>
        </p:blipFill>
        <p:spPr bwMode="auto">
          <a:xfrm>
            <a:off x="3839814" y="1300480"/>
            <a:ext cx="2801079" cy="406400"/>
          </a:xfrm>
          <a:prstGeom prst="rect">
            <a:avLst/>
          </a:prstGeom>
          <a:noFill/>
          <a:ln w="9525">
            <a:noFill/>
            <a:miter lim="800000"/>
            <a:headEnd/>
            <a:tailEnd/>
          </a:ln>
        </p:spPr>
      </p:pic>
      <p:sp>
        <p:nvSpPr>
          <p:cNvPr id="8" name="TextBox 7"/>
          <p:cNvSpPr txBox="1"/>
          <p:nvPr/>
        </p:nvSpPr>
        <p:spPr>
          <a:xfrm>
            <a:off x="3439660" y="1300484"/>
            <a:ext cx="3031599" cy="461665"/>
          </a:xfrm>
          <a:prstGeom prst="rect">
            <a:avLst/>
          </a:prstGeom>
          <a:noFill/>
          <a:ln>
            <a:noFill/>
          </a:ln>
        </p:spPr>
        <p:txBody>
          <a:bodyPr wrap="none" rtlCol="0" anchor="ctr" anchorCtr="1">
            <a:spAutoFit/>
          </a:bodyPr>
          <a:lstStyle/>
          <a:p>
            <a:pPr algn="ctr"/>
            <a:r>
              <a:rPr lang="en-US" sz="1200" b="1" dirty="0"/>
              <a:t>REPUBLIC OF ALBANIA</a:t>
            </a:r>
          </a:p>
          <a:p>
            <a:pPr algn="ctr"/>
            <a:r>
              <a:rPr lang="en-US" sz="1200" b="1" dirty="0"/>
              <a:t>MINISTRY OF FINANCE AND ECONOMY</a:t>
            </a:r>
          </a:p>
        </p:txBody>
      </p:sp>
      <p:pic>
        <p:nvPicPr>
          <p:cNvPr id="9" name="Picture 92"/>
          <p:cNvPicPr>
            <a:picLocks noChangeAspect="1" noChangeArrowheads="1"/>
          </p:cNvPicPr>
          <p:nvPr/>
        </p:nvPicPr>
        <p:blipFill>
          <a:blip r:embed="rId7"/>
          <a:srcRect/>
          <a:stretch>
            <a:fillRect/>
          </a:stretch>
        </p:blipFill>
        <p:spPr bwMode="auto">
          <a:xfrm>
            <a:off x="8001416" y="487680"/>
            <a:ext cx="4261642" cy="1300480"/>
          </a:xfrm>
          <a:prstGeom prst="rect">
            <a:avLst/>
          </a:prstGeom>
          <a:noFill/>
          <a:ln w="9525">
            <a:noFill/>
            <a:miter lim="800000"/>
            <a:headEnd/>
            <a:tailEnd/>
          </a:ln>
        </p:spPr>
      </p:pic>
      <p:pic>
        <p:nvPicPr>
          <p:cNvPr id="10" name="Picture 4"/>
          <p:cNvPicPr>
            <a:picLocks noChangeAspect="1" noChangeArrowheads="1"/>
          </p:cNvPicPr>
          <p:nvPr/>
        </p:nvPicPr>
        <p:blipFill>
          <a:blip r:embed="rId8" cstate="print">
            <a:extLst/>
          </a:blip>
          <a:srcRect/>
          <a:stretch>
            <a:fillRect/>
          </a:stretch>
        </p:blipFill>
        <p:spPr bwMode="auto">
          <a:xfrm>
            <a:off x="3199566" y="1788160"/>
            <a:ext cx="3601388" cy="1911686"/>
          </a:xfrm>
          <a:prstGeom prst="rect">
            <a:avLst/>
          </a:prstGeom>
          <a:noFill/>
          <a:ln>
            <a:noFill/>
          </a:ln>
          <a:scene3d>
            <a:camera prst="orthographicFront"/>
            <a:lightRig rig="threePt" dir="t"/>
          </a:scene3d>
          <a:sp3d>
            <a:bevelT prst="angle"/>
          </a:sp3d>
          <a:extLst/>
        </p:spPr>
      </p:pic>
      <p:pic>
        <p:nvPicPr>
          <p:cNvPr id="1028" name="Picture 4"/>
          <p:cNvPicPr>
            <a:picLocks noChangeAspect="1" noChangeArrowheads="1"/>
          </p:cNvPicPr>
          <p:nvPr/>
        </p:nvPicPr>
        <p:blipFill>
          <a:blip r:embed="rId9"/>
          <a:srcRect/>
          <a:stretch>
            <a:fillRect/>
          </a:stretch>
        </p:blipFill>
        <p:spPr bwMode="auto">
          <a:xfrm>
            <a:off x="8517071" y="1788160"/>
            <a:ext cx="3355838" cy="3332480"/>
          </a:xfrm>
          <a:prstGeom prst="rect">
            <a:avLst/>
          </a:prstGeom>
          <a:noFill/>
          <a:ln w="9525">
            <a:noFill/>
            <a:miter lim="800000"/>
            <a:headEnd/>
            <a:tailEnd/>
          </a:ln>
          <a:effectLst/>
        </p:spPr>
      </p:pic>
      <p:sp>
        <p:nvSpPr>
          <p:cNvPr id="13" name="Slide Number Placeholder 12"/>
          <p:cNvSpPr>
            <a:spLocks noGrp="1"/>
          </p:cNvSpPr>
          <p:nvPr>
            <p:ph type="sldNum" sz="quarter" idx="12"/>
          </p:nvPr>
        </p:nvSpPr>
        <p:spPr>
          <a:xfrm>
            <a:off x="6560863" y="6827524"/>
            <a:ext cx="1040402" cy="291252"/>
          </a:xfrm>
        </p:spPr>
        <p:txBody>
          <a:bodyPr/>
          <a:lstStyle/>
          <a:p>
            <a:pPr algn="ctr"/>
            <a:fld id="{E5137D0E-4A4F-4307-8994-C1891D747D59}" type="slidenum">
              <a:rPr lang="en-US" sz="1600" b="1" smtClean="0">
                <a:solidFill>
                  <a:srgbClr val="C00000"/>
                </a:solidFill>
              </a:rPr>
              <a:pPr algn="ctr"/>
              <a:t>1</a:t>
            </a:fld>
            <a:endParaRPr lang="en-US" sz="1600" b="1" dirty="0">
              <a:solidFill>
                <a:srgbClr val="C00000"/>
              </a:solidFill>
            </a:endParaRPr>
          </a:p>
        </p:txBody>
      </p:sp>
    </p:spTree>
    <p:extLst>
      <p:ext uri="{BB962C8B-B14F-4D97-AF65-F5344CB8AC3E}">
        <p14:creationId xmlns:p14="http://schemas.microsoft.com/office/powerpoint/2010/main" val="29672666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600200" y="228600"/>
            <a:ext cx="4420849" cy="685800"/>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ru-RU" b="1" dirty="0">
                <a:ln w="11430"/>
                <a:solidFill>
                  <a:srgbClr val="0070C0"/>
                </a:solidFill>
                <a:effectLst>
                  <a:outerShdw blurRad="50800" dist="39000" dir="5460000" algn="tl">
                    <a:srgbClr val="000000">
                      <a:alpha val="38000"/>
                    </a:srgbClr>
                  </a:outerShdw>
                </a:effectLst>
              </a:rPr>
              <a:t>Нынешний статус</a:t>
            </a:r>
            <a:endParaRPr lang="en-US" b="1" dirty="0">
              <a:ln w="11430"/>
              <a:solidFill>
                <a:srgbClr val="0070C0"/>
              </a:solidFill>
              <a:effectLst>
                <a:outerShdw blurRad="50800" dist="39000" dir="5460000" algn="tl">
                  <a:srgbClr val="000000">
                    <a:alpha val="38000"/>
                  </a:srgbClr>
                </a:outerShdw>
              </a:effectLst>
            </a:endParaRPr>
          </a:p>
        </p:txBody>
      </p:sp>
      <p:sp>
        <p:nvSpPr>
          <p:cNvPr id="14" name="Content Placeholder 13"/>
          <p:cNvSpPr>
            <a:spLocks noGrp="1"/>
          </p:cNvSpPr>
          <p:nvPr>
            <p:ph idx="1"/>
          </p:nvPr>
        </p:nvSpPr>
        <p:spPr>
          <a:xfrm>
            <a:off x="878672" y="990600"/>
            <a:ext cx="7315616" cy="2438400"/>
          </a:xfrm>
        </p:spPr>
        <p:txBody>
          <a:bodyPr>
            <a:normAutofit lnSpcReduction="10000"/>
          </a:bodyPr>
          <a:lstStyle/>
          <a:p>
            <a:pPr>
              <a:buSzPct val="150000"/>
            </a:pPr>
            <a:r>
              <a:rPr lang="en-US" sz="1300" b="1" dirty="0">
                <a:solidFill>
                  <a:schemeClr val="bg2">
                    <a:lumMod val="25000"/>
                  </a:schemeClr>
                </a:solidFill>
              </a:rPr>
              <a:t>AGFIS </a:t>
            </a:r>
            <a:r>
              <a:rPr lang="ru-RU" sz="1300" b="1" dirty="0">
                <a:solidFill>
                  <a:schemeClr val="bg2">
                    <a:lumMod val="25000"/>
                  </a:schemeClr>
                </a:solidFill>
              </a:rPr>
              <a:t>задействована</a:t>
            </a:r>
            <a:r>
              <a:rPr lang="en-US" sz="1300" b="1" dirty="0">
                <a:solidFill>
                  <a:schemeClr val="bg2">
                    <a:lumMod val="25000"/>
                  </a:schemeClr>
                </a:solidFill>
              </a:rPr>
              <a:t> </a:t>
            </a:r>
            <a:r>
              <a:rPr lang="ru-RU" sz="1300" b="1" dirty="0">
                <a:solidFill>
                  <a:schemeClr val="bg2">
                    <a:lumMod val="25000"/>
                  </a:schemeClr>
                </a:solidFill>
              </a:rPr>
              <a:t>в </a:t>
            </a:r>
            <a:r>
              <a:rPr lang="en-US" sz="1300" b="1" dirty="0">
                <a:solidFill>
                  <a:schemeClr val="bg2">
                    <a:lumMod val="25000"/>
                  </a:schemeClr>
                </a:solidFill>
              </a:rPr>
              <a:t>36 </a:t>
            </a:r>
            <a:r>
              <a:rPr lang="ru-RU" sz="1300" b="1" dirty="0">
                <a:solidFill>
                  <a:schemeClr val="bg2">
                    <a:lumMod val="25000"/>
                  </a:schemeClr>
                </a:solidFill>
              </a:rPr>
              <a:t>ТО и </a:t>
            </a:r>
            <a:r>
              <a:rPr lang="en-US" sz="1300" b="1" dirty="0">
                <a:solidFill>
                  <a:schemeClr val="bg2">
                    <a:lumMod val="25000"/>
                  </a:schemeClr>
                </a:solidFill>
              </a:rPr>
              <a:t>15 </a:t>
            </a:r>
            <a:r>
              <a:rPr lang="ru-RU" sz="1300" b="1" dirty="0">
                <a:solidFill>
                  <a:schemeClr val="bg2">
                    <a:lumMod val="25000"/>
                  </a:schemeClr>
                </a:solidFill>
              </a:rPr>
              <a:t>бюджетных организациях (БО)</a:t>
            </a:r>
            <a:endParaRPr lang="en-US" sz="1300" b="1" dirty="0">
              <a:solidFill>
                <a:schemeClr val="bg2">
                  <a:lumMod val="25000"/>
                </a:schemeClr>
              </a:solidFill>
            </a:endParaRPr>
          </a:p>
          <a:p>
            <a:pPr>
              <a:buSzPct val="150000"/>
            </a:pPr>
            <a:r>
              <a:rPr lang="en-US" sz="1300" b="1" dirty="0">
                <a:solidFill>
                  <a:schemeClr val="bg2">
                    <a:lumMod val="25000"/>
                  </a:schemeClr>
                </a:solidFill>
              </a:rPr>
              <a:t>AGFIS </a:t>
            </a:r>
            <a:r>
              <a:rPr lang="ru-RU" sz="1300" b="1" dirty="0">
                <a:solidFill>
                  <a:schemeClr val="bg2">
                    <a:lumMod val="25000"/>
                  </a:schemeClr>
                </a:solidFill>
              </a:rPr>
              <a:t>интегрирована с информационными системами (ИС) коммерческих банков, ЦБ, налогового ведомства</a:t>
            </a:r>
            <a:endParaRPr lang="en-US" sz="1300" b="1" dirty="0">
              <a:solidFill>
                <a:schemeClr val="bg2">
                  <a:lumMod val="25000"/>
                </a:schemeClr>
              </a:solidFill>
            </a:endParaRPr>
          </a:p>
          <a:p>
            <a:pPr>
              <a:buSzPct val="150000"/>
            </a:pPr>
            <a:r>
              <a:rPr lang="ru-RU" sz="1300" b="1" dirty="0">
                <a:solidFill>
                  <a:schemeClr val="bg2">
                    <a:lumMod val="25000"/>
                  </a:schemeClr>
                </a:solidFill>
              </a:rPr>
              <a:t>В ручном режиме ежемесячно извлекается информация об остатках средств на счетах Специальных фондов</a:t>
            </a:r>
            <a:r>
              <a:rPr lang="en-US" sz="1300" b="1" dirty="0">
                <a:solidFill>
                  <a:schemeClr val="bg2">
                    <a:lumMod val="25000"/>
                  </a:schemeClr>
                </a:solidFill>
              </a:rPr>
              <a:t> (</a:t>
            </a:r>
            <a:r>
              <a:rPr lang="ru-RU" sz="1300" b="1" dirty="0">
                <a:solidFill>
                  <a:schemeClr val="bg2">
                    <a:lumMod val="25000"/>
                  </a:schemeClr>
                </a:solidFill>
              </a:rPr>
              <a:t>медицинского страхования</a:t>
            </a:r>
            <a:r>
              <a:rPr lang="en-US" sz="1300" b="1" dirty="0">
                <a:solidFill>
                  <a:schemeClr val="bg2">
                    <a:lumMod val="25000"/>
                  </a:schemeClr>
                </a:solidFill>
              </a:rPr>
              <a:t>, </a:t>
            </a:r>
            <a:r>
              <a:rPr lang="ru-RU" sz="1300" b="1" dirty="0">
                <a:solidFill>
                  <a:schemeClr val="bg2">
                    <a:lumMod val="25000"/>
                  </a:schemeClr>
                </a:solidFill>
              </a:rPr>
              <a:t>социального страхования</a:t>
            </a:r>
            <a:r>
              <a:rPr lang="en-US" sz="1300" b="1" dirty="0">
                <a:solidFill>
                  <a:schemeClr val="bg2">
                    <a:lumMod val="25000"/>
                  </a:schemeClr>
                </a:solidFill>
              </a:rPr>
              <a:t>,</a:t>
            </a:r>
            <a:r>
              <a:rPr lang="ru-RU" sz="1300" b="1" dirty="0">
                <a:solidFill>
                  <a:schemeClr val="bg2">
                    <a:lumMod val="25000"/>
                  </a:schemeClr>
                </a:solidFill>
              </a:rPr>
              <a:t> компенсации бывшим собственникам</a:t>
            </a:r>
            <a:r>
              <a:rPr lang="en-US" sz="1300" b="1" dirty="0">
                <a:solidFill>
                  <a:schemeClr val="bg2">
                    <a:lumMod val="25000"/>
                  </a:schemeClr>
                </a:solidFill>
              </a:rPr>
              <a:t>), </a:t>
            </a:r>
            <a:r>
              <a:rPr lang="ru-RU" sz="1300" b="1" dirty="0">
                <a:solidFill>
                  <a:schemeClr val="bg2">
                    <a:lumMod val="25000"/>
                  </a:schemeClr>
                </a:solidFill>
              </a:rPr>
              <a:t>таможенных доходах, ГРП программы </a:t>
            </a:r>
            <a:r>
              <a:rPr lang="en-US" sz="1300" b="1" dirty="0">
                <a:solidFill>
                  <a:schemeClr val="bg2">
                    <a:lumMod val="25000"/>
                  </a:schemeClr>
                </a:solidFill>
              </a:rPr>
              <a:t>FFP.</a:t>
            </a:r>
          </a:p>
          <a:p>
            <a:pPr>
              <a:buSzPct val="150000"/>
            </a:pPr>
            <a:r>
              <a:rPr lang="ru-RU" sz="1300" b="1" dirty="0">
                <a:solidFill>
                  <a:schemeClr val="bg2">
                    <a:lumMod val="25000"/>
                  </a:schemeClr>
                </a:solidFill>
              </a:rPr>
              <a:t>Ежегодное представление информации об активах, запасах, правах и обязательствах структур центрального правительства и финансовой информации по внебюджетным структурам</a:t>
            </a:r>
            <a:r>
              <a:rPr lang="en-US" sz="1300" b="1" dirty="0">
                <a:solidFill>
                  <a:schemeClr val="bg2">
                    <a:lumMod val="25000"/>
                  </a:schemeClr>
                </a:solidFill>
              </a:rPr>
              <a:t>.</a:t>
            </a:r>
          </a:p>
          <a:p>
            <a:pPr>
              <a:buSzPct val="150000"/>
            </a:pPr>
            <a:endParaRPr lang="en-US" sz="1800" b="1" dirty="0">
              <a:solidFill>
                <a:schemeClr val="bg2">
                  <a:lumMod val="25000"/>
                </a:schemeClr>
              </a:solidFill>
            </a:endParaRPr>
          </a:p>
          <a:p>
            <a:pPr>
              <a:buSzPct val="150000"/>
            </a:pPr>
            <a:endParaRPr lang="en-US" sz="2200" b="1" dirty="0">
              <a:solidFill>
                <a:schemeClr val="bg2">
                  <a:lumMod val="25000"/>
                </a:schemeClr>
              </a:solidFill>
            </a:endParaRPr>
          </a:p>
          <a:p>
            <a:pPr marL="0" indent="0">
              <a:buSzPct val="150000"/>
              <a:buNone/>
            </a:pPr>
            <a:endParaRPr lang="en-US" sz="2200" b="1" dirty="0">
              <a:solidFill>
                <a:schemeClr val="bg2">
                  <a:lumMod val="25000"/>
                </a:schemeClr>
              </a:solidFill>
            </a:endParaRPr>
          </a:p>
          <a:p>
            <a:pPr lvl="1">
              <a:buSzPct val="150000"/>
            </a:pPr>
            <a:endParaRPr lang="en-US" sz="2000" b="1" dirty="0">
              <a:solidFill>
                <a:schemeClr val="bg2">
                  <a:lumMod val="25000"/>
                </a:schemeClr>
              </a:solidFill>
            </a:endParaRPr>
          </a:p>
        </p:txBody>
      </p:sp>
      <p:pic>
        <p:nvPicPr>
          <p:cNvPr id="4" name="Picture 4"/>
          <p:cNvPicPr>
            <a:picLocks noChangeAspect="1" noChangeArrowheads="1"/>
          </p:cNvPicPr>
          <p:nvPr/>
        </p:nvPicPr>
        <p:blipFill>
          <a:blip r:embed="rId2" cstate="print">
            <a:extLst/>
          </a:blip>
          <a:srcRect/>
          <a:stretch>
            <a:fillRect/>
          </a:stretch>
        </p:blipFill>
        <p:spPr bwMode="auto">
          <a:xfrm>
            <a:off x="8321540" y="487680"/>
            <a:ext cx="3601388" cy="1911686"/>
          </a:xfrm>
          <a:prstGeom prst="rect">
            <a:avLst/>
          </a:prstGeom>
          <a:noFill/>
          <a:ln>
            <a:noFill/>
          </a:ln>
          <a:scene3d>
            <a:camera prst="orthographicFront"/>
            <a:lightRig rig="threePt" dir="t"/>
          </a:scene3d>
          <a:sp3d>
            <a:bevelT prst="angle"/>
          </a:sp3d>
          <a:extLst/>
        </p:spPr>
      </p:pic>
      <p:pic>
        <p:nvPicPr>
          <p:cNvPr id="5" name="Picture 2"/>
          <p:cNvPicPr>
            <a:picLocks noChangeAspect="1" noChangeArrowheads="1"/>
          </p:cNvPicPr>
          <p:nvPr/>
        </p:nvPicPr>
        <p:blipFill>
          <a:blip r:embed="rId3"/>
          <a:srcRect/>
          <a:stretch>
            <a:fillRect/>
          </a:stretch>
        </p:blipFill>
        <p:spPr bwMode="auto">
          <a:xfrm>
            <a:off x="8161479" y="3332480"/>
            <a:ext cx="4081573" cy="2819401"/>
          </a:xfrm>
          <a:prstGeom prst="rect">
            <a:avLst/>
          </a:prstGeom>
          <a:noFill/>
          <a:ln w="9525">
            <a:noFill/>
            <a:miter lim="800000"/>
            <a:headEnd/>
            <a:tailEnd/>
          </a:ln>
        </p:spPr>
      </p:pic>
      <p:sp>
        <p:nvSpPr>
          <p:cNvPr id="6" name="TextBox 5"/>
          <p:cNvSpPr txBox="1"/>
          <p:nvPr/>
        </p:nvSpPr>
        <p:spPr>
          <a:xfrm>
            <a:off x="8161479" y="6177280"/>
            <a:ext cx="4081573" cy="1007199"/>
          </a:xfrm>
          <a:prstGeom prst="rect">
            <a:avLst/>
          </a:prstGeom>
          <a:solidFill>
            <a:srgbClr val="00B0F0"/>
          </a:solidFill>
        </p:spPr>
        <p:txBody>
          <a:bodyPr wrap="square" lIns="144018" tIns="72009" rIns="144018" bIns="72009">
            <a:spAutoFit/>
          </a:bodyPr>
          <a:lstStyle/>
          <a:p>
            <a:pPr fontAlgn="auto">
              <a:spcBef>
                <a:spcPts val="0"/>
              </a:spcBef>
              <a:spcAft>
                <a:spcPts val="0"/>
              </a:spcAft>
              <a:defRPr/>
            </a:pPr>
            <a:r>
              <a:rPr lang="en-US" sz="1400" b="1" dirty="0">
                <a:solidFill>
                  <a:schemeClr val="bg1">
                    <a:lumMod val="95000"/>
                  </a:schemeClr>
                </a:solidFill>
                <a:latin typeface="+mn-lt"/>
                <a:cs typeface="+mn-cs"/>
              </a:rPr>
              <a:t>36</a:t>
            </a:r>
            <a:r>
              <a:rPr lang="ru-RU" sz="1400" b="1" dirty="0">
                <a:solidFill>
                  <a:schemeClr val="bg1">
                    <a:lumMod val="95000"/>
                  </a:schemeClr>
                </a:solidFill>
                <a:latin typeface="+mn-lt"/>
                <a:cs typeface="+mn-cs"/>
              </a:rPr>
              <a:t> территориальных отделений  (ТО)</a:t>
            </a:r>
            <a:r>
              <a:rPr lang="en-US" sz="1400" b="1" dirty="0">
                <a:solidFill>
                  <a:schemeClr val="bg1">
                    <a:lumMod val="95000"/>
                  </a:schemeClr>
                </a:solidFill>
                <a:latin typeface="+mn-lt"/>
                <a:cs typeface="+mn-cs"/>
              </a:rPr>
              <a:t> </a:t>
            </a:r>
          </a:p>
          <a:p>
            <a:pPr fontAlgn="auto">
              <a:spcBef>
                <a:spcPts val="0"/>
              </a:spcBef>
              <a:spcAft>
                <a:spcPts val="0"/>
              </a:spcAft>
              <a:defRPr/>
            </a:pPr>
            <a:r>
              <a:rPr lang="en-US" sz="1400" b="1" dirty="0">
                <a:solidFill>
                  <a:schemeClr val="bg1">
                    <a:lumMod val="95000"/>
                  </a:schemeClr>
                </a:solidFill>
              </a:rPr>
              <a:t>14 </a:t>
            </a:r>
            <a:r>
              <a:rPr lang="ru-RU" sz="1400" b="1" dirty="0">
                <a:solidFill>
                  <a:schemeClr val="bg1">
                    <a:lumMod val="95000"/>
                  </a:schemeClr>
                </a:solidFill>
              </a:rPr>
              <a:t>организаций центрального правительства</a:t>
            </a:r>
            <a:r>
              <a:rPr lang="en-US" sz="1400" b="1" dirty="0">
                <a:solidFill>
                  <a:schemeClr val="bg1">
                    <a:lumMod val="95000"/>
                  </a:schemeClr>
                </a:solidFill>
              </a:rPr>
              <a:t> </a:t>
            </a:r>
          </a:p>
          <a:p>
            <a:pPr fontAlgn="auto">
              <a:spcBef>
                <a:spcPts val="0"/>
              </a:spcBef>
              <a:spcAft>
                <a:spcPts val="0"/>
              </a:spcAft>
              <a:defRPr/>
            </a:pPr>
            <a:r>
              <a:rPr lang="en-US" sz="1400" b="1" dirty="0">
                <a:solidFill>
                  <a:schemeClr val="bg1">
                    <a:lumMod val="95000"/>
                  </a:schemeClr>
                </a:solidFill>
                <a:latin typeface="+mn-lt"/>
                <a:cs typeface="+mn-cs"/>
              </a:rPr>
              <a:t>1 </a:t>
            </a:r>
            <a:r>
              <a:rPr lang="ru-RU" sz="1400" b="1" dirty="0">
                <a:solidFill>
                  <a:schemeClr val="bg1">
                    <a:lumMod val="95000"/>
                  </a:schemeClr>
                </a:solidFill>
                <a:latin typeface="+mn-lt"/>
                <a:cs typeface="+mn-cs"/>
              </a:rPr>
              <a:t>муниципалитет Тираны</a:t>
            </a:r>
            <a:endParaRPr lang="sq-AL" sz="1400" b="1" dirty="0">
              <a:solidFill>
                <a:schemeClr val="bg1">
                  <a:lumMod val="95000"/>
                </a:schemeClr>
              </a:solidFill>
              <a:latin typeface="+mn-lt"/>
              <a:cs typeface="+mn-cs"/>
            </a:endParaRPr>
          </a:p>
        </p:txBody>
      </p:sp>
      <p:sp>
        <p:nvSpPr>
          <p:cNvPr id="7" name="Slide Number Placeholder 6"/>
          <p:cNvSpPr>
            <a:spLocks noGrp="1"/>
          </p:cNvSpPr>
          <p:nvPr>
            <p:ph type="sldNum" sz="quarter" idx="12"/>
          </p:nvPr>
        </p:nvSpPr>
        <p:spPr>
          <a:xfrm>
            <a:off x="5840585" y="6827524"/>
            <a:ext cx="1040402" cy="291252"/>
          </a:xfrm>
        </p:spPr>
        <p:txBody>
          <a:bodyPr/>
          <a:lstStyle/>
          <a:p>
            <a:fld id="{E5137D0E-4A4F-4307-8994-C1891D747D59}" type="slidenum">
              <a:rPr lang="en-US" sz="1600" b="1" smtClean="0">
                <a:solidFill>
                  <a:srgbClr val="C00000"/>
                </a:solidFill>
              </a:rPr>
              <a:pPr/>
              <a:t>2</a:t>
            </a:fld>
            <a:endParaRPr lang="en-US" sz="1600" b="1" dirty="0">
              <a:solidFill>
                <a:srgbClr val="C00000"/>
              </a:solidFill>
            </a:endParaRPr>
          </a:p>
        </p:txBody>
      </p:sp>
      <p:sp>
        <p:nvSpPr>
          <p:cNvPr id="8" name="Rectangle 7"/>
          <p:cNvSpPr/>
          <p:nvPr/>
        </p:nvSpPr>
        <p:spPr>
          <a:xfrm>
            <a:off x="8153400" y="2438400"/>
            <a:ext cx="3962400" cy="923330"/>
          </a:xfrm>
          <a:prstGeom prst="rect">
            <a:avLst/>
          </a:prstGeom>
        </p:spPr>
        <p:txBody>
          <a:bodyPr wrap="square">
            <a:spAutoFit/>
          </a:bodyPr>
          <a:lstStyle/>
          <a:p>
            <a:pPr algn="ctr"/>
            <a:r>
              <a:rPr lang="ru-RU" b="1" dirty="0">
                <a:solidFill>
                  <a:srgbClr val="0070C0"/>
                </a:solidFill>
              </a:rPr>
              <a:t>Новые данные </a:t>
            </a:r>
            <a:r>
              <a:rPr lang="ru-RU" b="1" dirty="0">
                <a:solidFill>
                  <a:schemeClr val="bg2">
                    <a:lumMod val="25000"/>
                  </a:schemeClr>
                </a:solidFill>
              </a:rPr>
              <a:t>по использованию ИКТ в казначейских операциях</a:t>
            </a:r>
            <a:r>
              <a:rPr lang="en-US" b="1" dirty="0">
                <a:solidFill>
                  <a:schemeClr val="bg2">
                    <a:lumMod val="25000"/>
                  </a:schemeClr>
                </a:solidFill>
              </a:rPr>
              <a:t> </a:t>
            </a:r>
          </a:p>
        </p:txBody>
      </p:sp>
      <p:sp>
        <p:nvSpPr>
          <p:cNvPr id="9" name="Title 12"/>
          <p:cNvSpPr txBox="1">
            <a:spLocks/>
          </p:cNvSpPr>
          <p:nvPr/>
        </p:nvSpPr>
        <p:spPr>
          <a:xfrm>
            <a:off x="914400" y="3039070"/>
            <a:ext cx="7315616" cy="923330"/>
          </a:xfrm>
          <a:prstGeom prst="rect">
            <a:avLst/>
          </a:prstGeom>
        </p:spPr>
        <p:txBody>
          <a:bodyPr vert="horz" lIns="91440" tIns="45720" rIns="91440" bIns="45720" rtlCol="0" anchor="b">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ru-RU" sz="2800" b="1" i="0" u="none" strike="noStrike" kern="1200" cap="none" spc="0" normalizeH="0" baseline="0" noProof="0" dirty="0">
                <a:ln w="11430"/>
                <a:solidFill>
                  <a:srgbClr val="0070C0"/>
                </a:solidFill>
                <a:effectLst>
                  <a:outerShdw blurRad="50800" dist="39000" dir="5460000" algn="tl">
                    <a:srgbClr val="000000">
                      <a:alpha val="38000"/>
                    </a:srgbClr>
                  </a:outerShdw>
                </a:effectLst>
                <a:uLnTx/>
                <a:uFillTx/>
                <a:latin typeface="+mj-lt"/>
                <a:ea typeface="+mj-ea"/>
                <a:cs typeface="+mj-cs"/>
              </a:rPr>
              <a:t>Новые функциональные возможности</a:t>
            </a:r>
            <a:endParaRPr kumimoji="0" lang="en-US" sz="2800" b="1" i="0" u="none" strike="noStrike" kern="1200" cap="none" spc="0" normalizeH="0" baseline="0" noProof="0" dirty="0">
              <a:ln w="11430"/>
              <a:solidFill>
                <a:srgbClr val="0070C0"/>
              </a:solidFill>
              <a:effectLst>
                <a:outerShdw blurRad="50800" dist="39000" dir="5460000" algn="tl">
                  <a:srgbClr val="000000">
                    <a:alpha val="38000"/>
                  </a:srgbClr>
                </a:outerShdw>
              </a:effectLst>
              <a:uLnTx/>
              <a:uFillTx/>
              <a:latin typeface="+mj-lt"/>
              <a:ea typeface="+mj-ea"/>
              <a:cs typeface="+mj-cs"/>
            </a:endParaRPr>
          </a:p>
        </p:txBody>
      </p:sp>
      <p:sp>
        <p:nvSpPr>
          <p:cNvPr id="10" name="Content Placeholder 13"/>
          <p:cNvSpPr txBox="1">
            <a:spLocks/>
          </p:cNvSpPr>
          <p:nvPr/>
        </p:nvSpPr>
        <p:spPr>
          <a:xfrm>
            <a:off x="878672" y="4038600"/>
            <a:ext cx="6655301" cy="2895600"/>
          </a:xfrm>
          <a:prstGeom prst="rect">
            <a:avLst/>
          </a:prstGeom>
        </p:spPr>
        <p:txBody>
          <a:bodyPr vert="horz" lIns="91440" tIns="45720" rIns="91440" bIns="45720" rtlCol="0">
            <a:normAutofit fontScale="47500" lnSpcReduction="20000"/>
          </a:bodyPr>
          <a:lstStyle/>
          <a:p>
            <a:pPr marL="223838" indent="-223838">
              <a:lnSpc>
                <a:spcPct val="90000"/>
              </a:lnSpc>
              <a:spcBef>
                <a:spcPts val="1800"/>
              </a:spcBef>
              <a:buClr>
                <a:schemeClr val="accent2"/>
              </a:buClr>
              <a:buSzPct val="150000"/>
              <a:buFont typeface="Arial" pitchFamily="34" charset="0"/>
              <a:buChar char="•"/>
            </a:pPr>
            <a:r>
              <a:rPr lang="ru-RU" sz="2300" b="1" dirty="0">
                <a:solidFill>
                  <a:schemeClr val="bg2">
                    <a:lumMod val="25000"/>
                  </a:schemeClr>
                </a:solidFill>
              </a:rPr>
              <a:t>Интеграция </a:t>
            </a:r>
            <a:r>
              <a:rPr lang="en-US" sz="2300" b="1" dirty="0">
                <a:solidFill>
                  <a:schemeClr val="bg2">
                    <a:lumMod val="25000"/>
                  </a:schemeClr>
                </a:solidFill>
              </a:rPr>
              <a:t>AGFIS</a:t>
            </a:r>
            <a:r>
              <a:rPr lang="ru-RU" sz="2300" b="1" dirty="0">
                <a:solidFill>
                  <a:schemeClr val="bg2">
                    <a:lumMod val="25000"/>
                  </a:schemeClr>
                </a:solidFill>
              </a:rPr>
              <a:t> с СУИ кадровой службы</a:t>
            </a:r>
            <a:r>
              <a:rPr lang="en-US" sz="2300" b="1" dirty="0">
                <a:solidFill>
                  <a:schemeClr val="bg2">
                    <a:lumMod val="25000"/>
                  </a:schemeClr>
                </a:solidFill>
              </a:rPr>
              <a:t> (HRMIS)</a:t>
            </a:r>
            <a:r>
              <a:rPr lang="ru-RU" sz="2300" b="1" dirty="0">
                <a:solidFill>
                  <a:schemeClr val="bg2">
                    <a:lumMod val="25000"/>
                  </a:schemeClr>
                </a:solidFill>
              </a:rPr>
              <a:t> для</a:t>
            </a:r>
            <a:r>
              <a:rPr lang="en-US" sz="2300" b="1" dirty="0">
                <a:solidFill>
                  <a:schemeClr val="bg2">
                    <a:lumMod val="25000"/>
                  </a:schemeClr>
                </a:solidFill>
              </a:rPr>
              <a:t> </a:t>
            </a:r>
            <a:r>
              <a:rPr lang="ru-RU" sz="2300" b="1" dirty="0">
                <a:solidFill>
                  <a:schemeClr val="bg2">
                    <a:lumMod val="25000"/>
                  </a:schemeClr>
                </a:solidFill>
              </a:rPr>
              <a:t>выплаты заработной платы </a:t>
            </a:r>
            <a:r>
              <a:rPr lang="ru-RU" sz="2500" b="1" dirty="0">
                <a:solidFill>
                  <a:schemeClr val="bg2">
                    <a:lumMod val="25000"/>
                  </a:schemeClr>
                </a:solidFill>
              </a:rPr>
              <a:t>бюджетникам</a:t>
            </a:r>
            <a:r>
              <a:rPr lang="en-US" sz="2500" b="1" dirty="0">
                <a:solidFill>
                  <a:schemeClr val="bg2">
                    <a:lumMod val="25000"/>
                  </a:schemeClr>
                </a:solidFill>
              </a:rPr>
              <a:t>. </a:t>
            </a:r>
          </a:p>
          <a:p>
            <a:pPr marL="223838" indent="-223838">
              <a:lnSpc>
                <a:spcPct val="90000"/>
              </a:lnSpc>
              <a:spcBef>
                <a:spcPts val="1800"/>
              </a:spcBef>
              <a:buClr>
                <a:schemeClr val="accent2"/>
              </a:buClr>
              <a:buSzPct val="150000"/>
              <a:buFont typeface="Arial" pitchFamily="34" charset="0"/>
              <a:buChar char="•"/>
            </a:pPr>
            <a:r>
              <a:rPr lang="ru-RU" sz="2500" b="1" dirty="0">
                <a:solidFill>
                  <a:schemeClr val="bg2">
                    <a:lumMod val="25000"/>
                  </a:schemeClr>
                </a:solidFill>
              </a:rPr>
              <a:t>Введение кода для текущих расходов (а не только ля капитальных, как сейчас) в целях более эффективного контроля и планирования бюджета</a:t>
            </a:r>
            <a:r>
              <a:rPr lang="en-US" sz="2500" b="1" dirty="0">
                <a:solidFill>
                  <a:schemeClr val="bg2">
                    <a:lumMod val="25000"/>
                  </a:schemeClr>
                </a:solidFill>
              </a:rPr>
              <a:t>.</a:t>
            </a:r>
            <a:endParaRPr kumimoji="0" lang="en-US" sz="2500" b="1" i="0" u="none" strike="noStrike" kern="1200" cap="none" spc="0" normalizeH="0" baseline="0" noProof="0" dirty="0">
              <a:ln>
                <a:noFill/>
              </a:ln>
              <a:solidFill>
                <a:schemeClr val="bg2">
                  <a:lumMod val="25000"/>
                </a:schemeClr>
              </a:solidFill>
              <a:effectLst/>
              <a:uLnTx/>
              <a:uFillTx/>
              <a:latin typeface="+mn-lt"/>
              <a:ea typeface="+mn-ea"/>
              <a:cs typeface="+mn-cs"/>
            </a:endParaRPr>
          </a:p>
          <a:p>
            <a:pPr marL="223838" lvl="0" indent="-223838">
              <a:lnSpc>
                <a:spcPct val="90000"/>
              </a:lnSpc>
              <a:spcBef>
                <a:spcPts val="1800"/>
              </a:spcBef>
              <a:buClr>
                <a:schemeClr val="accent2"/>
              </a:buClr>
              <a:buSzPct val="150000"/>
              <a:buFont typeface="Arial" pitchFamily="34" charset="0"/>
              <a:buChar char="•"/>
            </a:pPr>
            <a:r>
              <a:rPr kumimoji="0" lang="ru-RU" sz="2500" b="1" i="0" u="none" strike="noStrike" kern="1200" cap="none" spc="0" normalizeH="0" baseline="0" noProof="0" dirty="0">
                <a:ln>
                  <a:noFill/>
                </a:ln>
                <a:solidFill>
                  <a:schemeClr val="bg2">
                    <a:lumMod val="25000"/>
                  </a:schemeClr>
                </a:solidFill>
                <a:effectLst/>
                <a:uLnTx/>
                <a:uFillTx/>
                <a:latin typeface="+mn-lt"/>
                <a:ea typeface="+mn-ea"/>
                <a:cs typeface="+mn-cs"/>
              </a:rPr>
              <a:t>Интеграция </a:t>
            </a:r>
            <a:r>
              <a:rPr kumimoji="0" lang="en-US" sz="2500" b="1" i="0" u="none" strike="noStrike" kern="1200" cap="none" spc="0" normalizeH="0" baseline="0" noProof="0" dirty="0">
                <a:ln>
                  <a:noFill/>
                </a:ln>
                <a:solidFill>
                  <a:schemeClr val="bg2">
                    <a:lumMod val="25000"/>
                  </a:schemeClr>
                </a:solidFill>
                <a:effectLst/>
                <a:uLnTx/>
                <a:uFillTx/>
                <a:latin typeface="+mn-lt"/>
                <a:ea typeface="+mn-ea"/>
                <a:cs typeface="+mn-cs"/>
              </a:rPr>
              <a:t>AGFIS</a:t>
            </a:r>
            <a:r>
              <a:rPr kumimoji="0" lang="ru-RU" sz="2500" b="1" i="0" u="none" strike="noStrike" kern="1200" cap="none" spc="0" normalizeH="0" baseline="0" noProof="0" dirty="0">
                <a:ln>
                  <a:noFill/>
                </a:ln>
                <a:solidFill>
                  <a:schemeClr val="bg2">
                    <a:lumMod val="25000"/>
                  </a:schemeClr>
                </a:solidFill>
                <a:effectLst/>
                <a:uLnTx/>
                <a:uFillTx/>
                <a:latin typeface="+mn-lt"/>
                <a:ea typeface="+mn-ea"/>
                <a:cs typeface="+mn-cs"/>
              </a:rPr>
              <a:t> с ИС Агентства госзакупок для проверки в реальном времени</a:t>
            </a:r>
            <a:r>
              <a:rPr kumimoji="0" lang="en-US" sz="2500" b="1" i="0" u="none" strike="noStrike" kern="1200" cap="none" spc="0" normalizeH="0" baseline="0" noProof="0" dirty="0">
                <a:ln>
                  <a:noFill/>
                </a:ln>
                <a:solidFill>
                  <a:schemeClr val="bg2">
                    <a:lumMod val="25000"/>
                  </a:schemeClr>
                </a:solidFill>
                <a:effectLst/>
                <a:uLnTx/>
                <a:uFillTx/>
                <a:latin typeface="+mn-lt"/>
                <a:ea typeface="+mn-ea"/>
                <a:cs typeface="+mn-cs"/>
              </a:rPr>
              <a:t> </a:t>
            </a:r>
            <a:r>
              <a:rPr kumimoji="0" lang="ru-RU" sz="2500" b="1" i="0" u="none" strike="noStrike" kern="1200" cap="none" spc="0" normalizeH="0" baseline="0" noProof="0" dirty="0">
                <a:ln>
                  <a:noFill/>
                </a:ln>
                <a:solidFill>
                  <a:schemeClr val="bg2">
                    <a:lumMod val="25000"/>
                  </a:schemeClr>
                </a:solidFill>
                <a:effectLst/>
                <a:uLnTx/>
                <a:uFillTx/>
                <a:latin typeface="+mn-lt"/>
                <a:ea typeface="+mn-ea"/>
                <a:cs typeface="+mn-cs"/>
              </a:rPr>
              <a:t>доступных бюджетных средств до начала процесса закупок </a:t>
            </a:r>
            <a:r>
              <a:rPr kumimoji="0" lang="en-US" sz="2500" b="1" i="0" u="none" strike="noStrike" kern="1200" cap="none" spc="0" normalizeH="0" baseline="0" noProof="0" dirty="0">
                <a:ln>
                  <a:noFill/>
                </a:ln>
                <a:solidFill>
                  <a:schemeClr val="bg2">
                    <a:lumMod val="25000"/>
                  </a:schemeClr>
                </a:solidFill>
                <a:effectLst/>
                <a:uLnTx/>
                <a:uFillTx/>
                <a:latin typeface="+mn-lt"/>
                <a:ea typeface="+mn-ea"/>
                <a:cs typeface="+mn-cs"/>
              </a:rPr>
              <a:t>(</a:t>
            </a:r>
            <a:r>
              <a:rPr kumimoji="0" lang="ru-RU" sz="2500" b="1" i="0" u="none" strike="noStrike" kern="1200" cap="none" spc="0" normalizeH="0" baseline="0" noProof="0" dirty="0">
                <a:ln>
                  <a:noFill/>
                </a:ln>
                <a:solidFill>
                  <a:schemeClr val="bg2">
                    <a:lumMod val="25000"/>
                  </a:schemeClr>
                </a:solidFill>
                <a:effectLst/>
                <a:uLnTx/>
                <a:uFillTx/>
                <a:latin typeface="+mn-lt"/>
                <a:ea typeface="+mn-ea"/>
                <a:cs typeface="+mn-cs"/>
              </a:rPr>
              <a:t>во избежание формирования неоплаченных сумм по счетам</a:t>
            </a:r>
            <a:r>
              <a:rPr kumimoji="0" lang="en-US" sz="2500" b="1" i="0" u="none" strike="noStrike" kern="1200" cap="none" spc="0" normalizeH="0" baseline="0" noProof="0" dirty="0">
                <a:ln>
                  <a:noFill/>
                </a:ln>
                <a:solidFill>
                  <a:schemeClr val="bg2">
                    <a:lumMod val="25000"/>
                  </a:schemeClr>
                </a:solidFill>
                <a:effectLst/>
                <a:uLnTx/>
                <a:uFillTx/>
                <a:latin typeface="+mn-lt"/>
                <a:ea typeface="+mn-ea"/>
                <a:cs typeface="+mn-cs"/>
              </a:rPr>
              <a:t>)</a:t>
            </a:r>
          </a:p>
          <a:p>
            <a:pPr marL="223838" lvl="0" indent="-223838">
              <a:lnSpc>
                <a:spcPct val="90000"/>
              </a:lnSpc>
              <a:spcBef>
                <a:spcPts val="1800"/>
              </a:spcBef>
              <a:buClr>
                <a:schemeClr val="accent2"/>
              </a:buClr>
              <a:buSzPct val="150000"/>
              <a:buFont typeface="Arial" pitchFamily="34" charset="0"/>
              <a:buChar char="•"/>
            </a:pPr>
            <a:r>
              <a:rPr kumimoji="0" lang="ru-RU" sz="2500" b="1" i="0" u="none" strike="noStrike" kern="1200" cap="none" spc="0" normalizeH="0" baseline="0" noProof="0" dirty="0">
                <a:ln>
                  <a:noFill/>
                </a:ln>
                <a:solidFill>
                  <a:schemeClr val="bg2">
                    <a:lumMod val="25000"/>
                  </a:schemeClr>
                </a:solidFill>
                <a:effectLst/>
                <a:uLnTx/>
                <a:uFillTx/>
                <a:latin typeface="+mn-lt"/>
                <a:ea typeface="+mn-ea"/>
                <a:cs typeface="+mn-cs"/>
              </a:rPr>
              <a:t>Запуск интернет</a:t>
            </a:r>
            <a:r>
              <a:rPr lang="ru-RU" sz="2500" b="1" dirty="0">
                <a:solidFill>
                  <a:schemeClr val="bg2">
                    <a:lumMod val="25000"/>
                  </a:schemeClr>
                </a:solidFill>
              </a:rPr>
              <a:t>-</a:t>
            </a:r>
            <a:r>
              <a:rPr kumimoji="0" lang="ru-RU" sz="2500" b="1" i="0" u="none" strike="noStrike" kern="1200" cap="none" spc="0" normalizeH="0" baseline="0" noProof="0" dirty="0">
                <a:ln>
                  <a:noFill/>
                </a:ln>
                <a:solidFill>
                  <a:schemeClr val="bg2">
                    <a:lumMod val="25000"/>
                  </a:schemeClr>
                </a:solidFill>
                <a:effectLst/>
                <a:uLnTx/>
                <a:uFillTx/>
                <a:latin typeface="+mn-lt"/>
                <a:ea typeface="+mn-ea"/>
                <a:cs typeface="+mn-cs"/>
              </a:rPr>
              <a:t>портала и «электронного архива» для документации по финансовым сделкам, совершённым посредством </a:t>
            </a:r>
            <a:r>
              <a:rPr kumimoji="0" lang="en-US" sz="2500" b="1" i="0" u="none" strike="noStrike" kern="1200" cap="none" spc="0" normalizeH="0" baseline="0" noProof="0" dirty="0">
                <a:ln>
                  <a:noFill/>
                </a:ln>
                <a:solidFill>
                  <a:schemeClr val="bg2">
                    <a:lumMod val="25000"/>
                  </a:schemeClr>
                </a:solidFill>
                <a:effectLst/>
                <a:uLnTx/>
                <a:uFillTx/>
                <a:latin typeface="+mn-lt"/>
                <a:ea typeface="+mn-ea"/>
                <a:cs typeface="+mn-cs"/>
              </a:rPr>
              <a:t>AGFIS (</a:t>
            </a:r>
            <a:r>
              <a:rPr kumimoji="0" lang="ru-RU" sz="2500" b="1" i="0" u="none" strike="noStrike" kern="1200" cap="none" spc="0" normalizeH="0" baseline="0" noProof="0" dirty="0">
                <a:ln>
                  <a:noFill/>
                </a:ln>
                <a:solidFill>
                  <a:schemeClr val="bg2">
                    <a:lumMod val="25000"/>
                  </a:schemeClr>
                </a:solidFill>
                <a:effectLst/>
                <a:uLnTx/>
                <a:uFillTx/>
                <a:latin typeface="+mn-lt"/>
                <a:ea typeface="+mn-ea"/>
                <a:cs typeface="+mn-cs"/>
              </a:rPr>
              <a:t>обеспечивая доступ к порталу</a:t>
            </a:r>
            <a:r>
              <a:rPr kumimoji="0" lang="en-US" sz="2500" b="1" i="0" u="none" strike="noStrike" kern="1200" cap="none" spc="0" normalizeH="0" baseline="0" noProof="0" dirty="0">
                <a:ln>
                  <a:noFill/>
                </a:ln>
                <a:solidFill>
                  <a:schemeClr val="bg2">
                    <a:lumMod val="25000"/>
                  </a:schemeClr>
                </a:solidFill>
                <a:effectLst/>
                <a:uLnTx/>
                <a:uFillTx/>
                <a:latin typeface="+mn-lt"/>
                <a:ea typeface="+mn-ea"/>
                <a:cs typeface="+mn-cs"/>
              </a:rPr>
              <a:t> </a:t>
            </a:r>
            <a:r>
              <a:rPr kumimoji="0" lang="ru-RU" sz="2500" b="1" i="0" u="none" strike="noStrike" kern="1200" cap="none" spc="0" normalizeH="0" baseline="0" noProof="0" dirty="0">
                <a:ln>
                  <a:noFill/>
                </a:ln>
                <a:solidFill>
                  <a:schemeClr val="bg2">
                    <a:lumMod val="25000"/>
                  </a:schemeClr>
                </a:solidFill>
                <a:effectLst/>
                <a:uLnTx/>
                <a:uFillTx/>
                <a:latin typeface="+mn-lt"/>
                <a:ea typeface="+mn-ea"/>
                <a:cs typeface="+mn-cs"/>
              </a:rPr>
              <a:t>для более чем 1300 БО</a:t>
            </a:r>
            <a:r>
              <a:rPr kumimoji="0" lang="en-US" sz="2500" b="1" i="0" u="none" strike="noStrike" kern="1200" cap="none" spc="0" normalizeH="0" baseline="0" noProof="0" dirty="0">
                <a:ln>
                  <a:noFill/>
                </a:ln>
                <a:solidFill>
                  <a:schemeClr val="bg2">
                    <a:lumMod val="25000"/>
                  </a:schemeClr>
                </a:solidFill>
                <a:effectLst/>
                <a:uLnTx/>
                <a:uFillTx/>
                <a:latin typeface="+mn-lt"/>
                <a:ea typeface="+mn-ea"/>
                <a:cs typeface="+mn-cs"/>
              </a:rPr>
              <a:t>)</a:t>
            </a:r>
          </a:p>
          <a:p>
            <a:pPr marL="223838" lvl="0" indent="-223838">
              <a:lnSpc>
                <a:spcPct val="90000"/>
              </a:lnSpc>
              <a:spcBef>
                <a:spcPts val="1800"/>
              </a:spcBef>
              <a:buClr>
                <a:schemeClr val="accent2"/>
              </a:buClr>
              <a:buSzPct val="150000"/>
              <a:buFont typeface="Arial" pitchFamily="34" charset="0"/>
              <a:buChar char="•"/>
            </a:pPr>
            <a:r>
              <a:rPr lang="ru-RU" sz="2500" b="1" dirty="0">
                <a:solidFill>
                  <a:schemeClr val="bg2">
                    <a:lumMod val="25000"/>
                  </a:schemeClr>
                </a:solidFill>
              </a:rPr>
              <a:t>Интеграция </a:t>
            </a:r>
            <a:r>
              <a:rPr lang="en-US" sz="2500" b="1" dirty="0">
                <a:solidFill>
                  <a:schemeClr val="bg2">
                    <a:lumMod val="25000"/>
                  </a:schemeClr>
                </a:solidFill>
              </a:rPr>
              <a:t>AGFIS</a:t>
            </a:r>
            <a:r>
              <a:rPr lang="ru-RU" sz="2500" b="1" dirty="0">
                <a:solidFill>
                  <a:schemeClr val="bg2">
                    <a:lumMod val="25000"/>
                  </a:schemeClr>
                </a:solidFill>
              </a:rPr>
              <a:t> с ИС Таможенной службы</a:t>
            </a:r>
            <a:r>
              <a:rPr lang="en-US" sz="2500" b="1" dirty="0">
                <a:solidFill>
                  <a:schemeClr val="bg2">
                    <a:lumMod val="25000"/>
                  </a:schemeClr>
                </a:solidFill>
              </a:rPr>
              <a:t>.</a:t>
            </a:r>
          </a:p>
          <a:p>
            <a:pPr marL="223838" lvl="0" indent="-223838">
              <a:lnSpc>
                <a:spcPct val="90000"/>
              </a:lnSpc>
              <a:spcBef>
                <a:spcPts val="1800"/>
              </a:spcBef>
              <a:buClr>
                <a:schemeClr val="accent2"/>
              </a:buClr>
              <a:buSzPct val="150000"/>
              <a:buFont typeface="Arial" pitchFamily="34" charset="0"/>
              <a:buChar char="•"/>
            </a:pPr>
            <a:r>
              <a:rPr kumimoji="0" lang="ru-RU" sz="2500" b="1" i="0" u="none" strike="noStrike" kern="1200" cap="none" spc="0" normalizeH="0" baseline="0" noProof="0" dirty="0">
                <a:ln>
                  <a:noFill/>
                </a:ln>
                <a:solidFill>
                  <a:schemeClr val="bg2">
                    <a:lumMod val="25000"/>
                  </a:schemeClr>
                </a:solidFill>
                <a:effectLst/>
                <a:uLnTx/>
                <a:uFillTx/>
                <a:latin typeface="+mn-lt"/>
                <a:ea typeface="+mn-ea"/>
                <a:cs typeface="+mn-cs"/>
              </a:rPr>
              <a:t>Интеграция </a:t>
            </a:r>
            <a:r>
              <a:rPr kumimoji="0" lang="en-US" sz="2500" b="1" i="0" u="none" strike="noStrike" kern="1200" cap="none" spc="0" normalizeH="0" baseline="0" noProof="0" dirty="0">
                <a:ln>
                  <a:noFill/>
                </a:ln>
                <a:solidFill>
                  <a:schemeClr val="bg2">
                    <a:lumMod val="25000"/>
                  </a:schemeClr>
                </a:solidFill>
                <a:effectLst/>
                <a:uLnTx/>
                <a:uFillTx/>
                <a:latin typeface="+mn-lt"/>
                <a:ea typeface="+mn-ea"/>
                <a:cs typeface="+mn-cs"/>
              </a:rPr>
              <a:t>AGFIS</a:t>
            </a:r>
            <a:r>
              <a:rPr kumimoji="0" lang="ru-RU" sz="2500" b="1" i="0" u="none" strike="noStrike" kern="1200" cap="none" spc="0" normalizeH="0" baseline="0" noProof="0" dirty="0">
                <a:ln>
                  <a:noFill/>
                </a:ln>
                <a:solidFill>
                  <a:schemeClr val="bg2">
                    <a:lumMod val="25000"/>
                  </a:schemeClr>
                </a:solidFill>
                <a:effectLst/>
                <a:uLnTx/>
                <a:uFillTx/>
                <a:latin typeface="+mn-lt"/>
                <a:ea typeface="+mn-ea"/>
                <a:cs typeface="+mn-cs"/>
              </a:rPr>
              <a:t> с</a:t>
            </a:r>
            <a:r>
              <a:rPr kumimoji="0" lang="en-US" sz="2500" b="1" i="0" u="none" strike="noStrike" kern="1200" cap="none" spc="0" normalizeH="0" noProof="0" dirty="0">
                <a:ln>
                  <a:noFill/>
                </a:ln>
                <a:solidFill>
                  <a:schemeClr val="bg2">
                    <a:lumMod val="25000"/>
                  </a:schemeClr>
                </a:solidFill>
                <a:effectLst/>
                <a:uLnTx/>
                <a:uFillTx/>
                <a:latin typeface="+mn-lt"/>
                <a:ea typeface="+mn-ea"/>
                <a:cs typeface="+mn-cs"/>
              </a:rPr>
              <a:t> </a:t>
            </a:r>
            <a:r>
              <a:rPr kumimoji="0" lang="ru-RU" sz="2500" b="1" i="0" u="none" strike="noStrike" kern="1200" cap="none" spc="0" normalizeH="0" noProof="0" dirty="0">
                <a:ln>
                  <a:noFill/>
                </a:ln>
                <a:solidFill>
                  <a:schemeClr val="bg2">
                    <a:lumMod val="25000"/>
                  </a:schemeClr>
                </a:solidFill>
                <a:effectLst/>
                <a:uLnTx/>
                <a:uFillTx/>
                <a:latin typeface="+mn-lt"/>
                <a:ea typeface="+mn-ea"/>
                <a:cs typeface="+mn-cs"/>
              </a:rPr>
              <a:t>системами среднесрочного бюджетного планирования</a:t>
            </a:r>
            <a:r>
              <a:rPr kumimoji="0" lang="en-US" sz="2500" b="1" i="0" u="none" strike="noStrike" kern="1200" cap="none" spc="0" normalizeH="0" noProof="0" dirty="0">
                <a:ln>
                  <a:noFill/>
                </a:ln>
                <a:solidFill>
                  <a:schemeClr val="bg2">
                    <a:lumMod val="25000"/>
                  </a:schemeClr>
                </a:solidFill>
                <a:effectLst/>
                <a:uLnTx/>
                <a:uFillTx/>
                <a:latin typeface="+mn-lt"/>
                <a:ea typeface="+mn-ea"/>
                <a:cs typeface="+mn-cs"/>
              </a:rPr>
              <a:t>, PIM, IPSIS, BPPM (</a:t>
            </a:r>
            <a:r>
              <a:rPr lang="ru-RU" sz="2500" b="1" dirty="0">
                <a:solidFill>
                  <a:schemeClr val="bg2">
                    <a:lumMod val="25000"/>
                  </a:schemeClr>
                </a:solidFill>
              </a:rPr>
              <a:t>ХД</a:t>
            </a:r>
            <a:r>
              <a:rPr kumimoji="0" lang="en-US" sz="2500" b="1" i="0" u="none" strike="noStrike" kern="1200" cap="none" spc="0" normalizeH="0" noProof="0" dirty="0">
                <a:ln>
                  <a:noFill/>
                </a:ln>
                <a:solidFill>
                  <a:schemeClr val="bg2">
                    <a:lumMod val="25000"/>
                  </a:schemeClr>
                </a:solidFill>
                <a:effectLst/>
                <a:uLnTx/>
                <a:uFillTx/>
                <a:latin typeface="+mn-lt"/>
                <a:ea typeface="+mn-ea"/>
                <a:cs typeface="+mn-cs"/>
              </a:rPr>
              <a:t>).</a:t>
            </a:r>
            <a:endParaRPr kumimoji="0" lang="en-US" sz="2500" b="1" i="0" u="none" strike="noStrike" kern="1200" cap="none" spc="0" normalizeH="0" baseline="0" noProof="0" dirty="0">
              <a:ln>
                <a:noFill/>
              </a:ln>
              <a:solidFill>
                <a:schemeClr val="bg2">
                  <a:lumMod val="25000"/>
                </a:schemeClr>
              </a:solidFill>
              <a:effectLst/>
              <a:uLnTx/>
              <a:uFillTx/>
              <a:latin typeface="+mn-lt"/>
              <a:ea typeface="+mn-ea"/>
              <a:cs typeface="+mn-cs"/>
            </a:endParaRPr>
          </a:p>
        </p:txBody>
      </p:sp>
    </p:spTree>
    <p:extLst>
      <p:ext uri="{BB962C8B-B14F-4D97-AF65-F5344CB8AC3E}">
        <p14:creationId xmlns:p14="http://schemas.microsoft.com/office/powerpoint/2010/main" val="33677361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8951" y="568960"/>
            <a:ext cx="4961910" cy="1219200"/>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r>
              <a:rPr lang="ru-RU" b="1" dirty="0">
                <a:ln w="11430"/>
                <a:solidFill>
                  <a:srgbClr val="0070C0"/>
                </a:solidFill>
                <a:effectLst>
                  <a:outerShdw blurRad="50800" dist="39000" dir="5460000" algn="tl">
                    <a:srgbClr val="000000">
                      <a:alpha val="38000"/>
                    </a:srgbClr>
                  </a:outerShdw>
                </a:effectLst>
              </a:rPr>
              <a:t>Техническая поддержка </a:t>
            </a:r>
            <a:r>
              <a:rPr lang="ru-RU" b="1" dirty="0">
                <a:ln w="11430"/>
                <a:solidFill>
                  <a:srgbClr val="C00000"/>
                </a:solidFill>
                <a:effectLst>
                  <a:outerShdw blurRad="50800" dist="39000" dir="5460000" algn="tl">
                    <a:srgbClr val="000000">
                      <a:alpha val="38000"/>
                    </a:srgbClr>
                  </a:outerShdw>
                </a:effectLst>
              </a:rPr>
              <a:t>ИКТ</a:t>
            </a:r>
            <a:r>
              <a:rPr lang="ru-RU" b="1" dirty="0">
                <a:ln w="11430"/>
                <a:solidFill>
                  <a:srgbClr val="0070C0"/>
                </a:solidFill>
                <a:effectLst>
                  <a:outerShdw blurRad="50800" dist="39000" dir="5460000" algn="tl">
                    <a:srgbClr val="000000">
                      <a:alpha val="38000"/>
                    </a:srgbClr>
                  </a:outerShdw>
                </a:effectLst>
              </a:rPr>
              <a:t>: темы для обсуждения</a:t>
            </a:r>
            <a:endParaRPr lang="en-US" b="1" dirty="0">
              <a:ln w="11430"/>
              <a:solidFill>
                <a:srgbClr val="0070C0"/>
              </a:solidFill>
              <a:effectLst>
                <a:outerShdw blurRad="50800" dist="39000" dir="5460000" algn="tl">
                  <a:srgbClr val="000000">
                    <a:alpha val="38000"/>
                  </a:srgbClr>
                </a:outerShdw>
              </a:effectLst>
            </a:endParaRPr>
          </a:p>
        </p:txBody>
      </p:sp>
      <p:graphicFrame>
        <p:nvGraphicFramePr>
          <p:cNvPr id="9" name="Content Placeholder 8" descr="Vertical Box List diagram showing 3 groups arranged one below the other with bullet points for tasks under each group"/>
          <p:cNvGraphicFramePr>
            <a:graphicFrameLocks noGrp="1"/>
          </p:cNvGraphicFramePr>
          <p:nvPr>
            <p:ph sz="half" idx="2"/>
            <p:extLst>
              <p:ext uri="{D42A27DB-BD31-4B8C-83A1-F6EECF244321}">
                <p14:modId xmlns:p14="http://schemas.microsoft.com/office/powerpoint/2010/main" val="1687357416"/>
              </p:ext>
            </p:extLst>
          </p:nvPr>
        </p:nvGraphicFramePr>
        <p:xfrm>
          <a:off x="6241987" y="2075329"/>
          <a:ext cx="5682190" cy="4958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Content Placeholder 9"/>
          <p:cNvSpPr>
            <a:spLocks noGrp="1"/>
          </p:cNvSpPr>
          <p:nvPr>
            <p:ph sz="half" idx="1"/>
          </p:nvPr>
        </p:nvSpPr>
        <p:spPr>
          <a:xfrm>
            <a:off x="1143001" y="2057400"/>
            <a:ext cx="4876800" cy="3078480"/>
          </a:xfrm>
        </p:spPr>
        <p:txBody>
          <a:bodyPr>
            <a:normAutofit fontScale="92500" lnSpcReduction="20000"/>
          </a:bodyPr>
          <a:lstStyle/>
          <a:p>
            <a:pPr algn="just">
              <a:buSzPct val="150000"/>
            </a:pPr>
            <a:r>
              <a:rPr lang="ru-RU" b="1" dirty="0">
                <a:solidFill>
                  <a:schemeClr val="bg2">
                    <a:lumMod val="25000"/>
                  </a:schemeClr>
                </a:solidFill>
              </a:rPr>
              <a:t>Проблемы при внедрении и эксплуатации</a:t>
            </a:r>
            <a:r>
              <a:rPr lang="en-US" b="1" dirty="0">
                <a:solidFill>
                  <a:schemeClr val="bg2">
                    <a:lumMod val="25000"/>
                  </a:schemeClr>
                </a:solidFill>
              </a:rPr>
              <a:t> AFMIS </a:t>
            </a:r>
          </a:p>
          <a:p>
            <a:pPr algn="just">
              <a:buSzPct val="150000"/>
            </a:pPr>
            <a:r>
              <a:rPr lang="ru-RU" b="1" dirty="0">
                <a:solidFill>
                  <a:schemeClr val="bg2">
                    <a:lumMod val="25000"/>
                  </a:schemeClr>
                </a:solidFill>
              </a:rPr>
              <a:t>Присутствующие в ИСУГФ риски</a:t>
            </a:r>
            <a:r>
              <a:rPr lang="en-US" b="1" dirty="0">
                <a:solidFill>
                  <a:schemeClr val="bg2">
                    <a:lumMod val="25000"/>
                  </a:schemeClr>
                </a:solidFill>
              </a:rPr>
              <a:t> </a:t>
            </a:r>
            <a:r>
              <a:rPr lang="en-US" dirty="0">
                <a:solidFill>
                  <a:schemeClr val="bg2">
                    <a:lumMod val="25000"/>
                  </a:schemeClr>
                </a:solidFill>
              </a:rPr>
              <a:t>(</a:t>
            </a:r>
            <a:r>
              <a:rPr lang="ru-RU" dirty="0">
                <a:solidFill>
                  <a:schemeClr val="bg2">
                    <a:lumMod val="25000"/>
                  </a:schemeClr>
                </a:solidFill>
              </a:rPr>
              <a:t>технические, функциональные</a:t>
            </a:r>
            <a:r>
              <a:rPr lang="en-US" dirty="0">
                <a:solidFill>
                  <a:schemeClr val="bg2">
                    <a:lumMod val="25000"/>
                  </a:schemeClr>
                </a:solidFill>
              </a:rPr>
              <a:t>)</a:t>
            </a:r>
            <a:endParaRPr lang="en-US" b="1" dirty="0">
              <a:solidFill>
                <a:schemeClr val="bg2">
                  <a:lumMod val="25000"/>
                </a:schemeClr>
              </a:solidFill>
            </a:endParaRPr>
          </a:p>
          <a:p>
            <a:pPr algn="just">
              <a:buSzPct val="150000"/>
            </a:pPr>
            <a:r>
              <a:rPr lang="ru-RU" b="1" dirty="0">
                <a:solidFill>
                  <a:schemeClr val="bg2">
                    <a:lumMod val="25000"/>
                  </a:schemeClr>
                </a:solidFill>
              </a:rPr>
              <a:t>Подход, который будут использовать сотрудники Министерства финансов и экономики (МФЭ), ДКО, БО </a:t>
            </a:r>
            <a:r>
              <a:rPr lang="en-US" dirty="0">
                <a:solidFill>
                  <a:schemeClr val="bg2">
                    <a:lumMod val="25000"/>
                  </a:schemeClr>
                </a:solidFill>
              </a:rPr>
              <a:t>(</a:t>
            </a:r>
            <a:r>
              <a:rPr lang="ru-RU" dirty="0">
                <a:solidFill>
                  <a:schemeClr val="bg2">
                    <a:lumMod val="25000"/>
                  </a:schemeClr>
                </a:solidFill>
              </a:rPr>
              <a:t>пользователи</a:t>
            </a:r>
            <a:r>
              <a:rPr lang="en-US" dirty="0">
                <a:solidFill>
                  <a:schemeClr val="bg2">
                    <a:lumMod val="25000"/>
                  </a:schemeClr>
                </a:solidFill>
              </a:rPr>
              <a:t>) </a:t>
            </a:r>
            <a:r>
              <a:rPr lang="ru-RU" b="1" dirty="0">
                <a:solidFill>
                  <a:schemeClr val="bg2">
                    <a:lumMod val="25000"/>
                  </a:schemeClr>
                </a:solidFill>
              </a:rPr>
              <a:t>при полномасштабной эксплуатации новой системы</a:t>
            </a:r>
            <a:endParaRPr lang="en-US" b="1" dirty="0">
              <a:solidFill>
                <a:schemeClr val="bg2">
                  <a:lumMod val="25000"/>
                </a:schemeClr>
              </a:solidFill>
            </a:endParaRPr>
          </a:p>
        </p:txBody>
      </p:sp>
      <p:pic>
        <p:nvPicPr>
          <p:cNvPr id="5" name="Picture 2"/>
          <p:cNvPicPr>
            <a:picLocks noChangeAspect="1" noChangeArrowheads="1"/>
          </p:cNvPicPr>
          <p:nvPr/>
        </p:nvPicPr>
        <p:blipFill>
          <a:blip r:embed="rId7"/>
          <a:srcRect/>
          <a:stretch>
            <a:fillRect/>
          </a:stretch>
        </p:blipFill>
        <p:spPr bwMode="auto">
          <a:xfrm>
            <a:off x="10482375" y="568961"/>
            <a:ext cx="1730667" cy="1444002"/>
          </a:xfrm>
          <a:prstGeom prst="rect">
            <a:avLst/>
          </a:prstGeom>
          <a:noFill/>
          <a:ln w="9525">
            <a:noFill/>
            <a:miter lim="800000"/>
            <a:headEnd/>
            <a:tailEnd/>
          </a:ln>
          <a:effectLst/>
        </p:spPr>
      </p:pic>
      <p:sp>
        <p:nvSpPr>
          <p:cNvPr id="7" name="Slide Number Placeholder 6"/>
          <p:cNvSpPr>
            <a:spLocks noGrp="1"/>
          </p:cNvSpPr>
          <p:nvPr>
            <p:ph type="sldNum" sz="quarter" idx="12"/>
          </p:nvPr>
        </p:nvSpPr>
        <p:spPr>
          <a:xfrm>
            <a:off x="5680522" y="6827524"/>
            <a:ext cx="1040402" cy="291252"/>
          </a:xfrm>
        </p:spPr>
        <p:txBody>
          <a:bodyPr/>
          <a:lstStyle/>
          <a:p>
            <a:pPr algn="ctr"/>
            <a:fld id="{E5137D0E-4A4F-4307-8994-C1891D747D59}" type="slidenum">
              <a:rPr lang="en-US" sz="1600" b="1" smtClean="0">
                <a:solidFill>
                  <a:srgbClr val="C00000"/>
                </a:solidFill>
              </a:rPr>
              <a:pPr algn="ctr"/>
              <a:t>3</a:t>
            </a:fld>
            <a:endParaRPr lang="en-US" sz="1600" b="1" dirty="0">
              <a:solidFill>
                <a:srgbClr val="C00000"/>
              </a:solidFill>
            </a:endParaRPr>
          </a:p>
        </p:txBody>
      </p:sp>
    </p:spTree>
    <p:extLst>
      <p:ext uri="{BB962C8B-B14F-4D97-AF65-F5344CB8AC3E}">
        <p14:creationId xmlns:p14="http://schemas.microsoft.com/office/powerpoint/2010/main" val="16187632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1066800"/>
            <a:ext cx="4953000" cy="1219200"/>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r>
              <a:rPr lang="ru-RU" b="1" dirty="0">
                <a:ln w="11430"/>
                <a:solidFill>
                  <a:srgbClr val="0070C0"/>
                </a:solidFill>
                <a:effectLst>
                  <a:outerShdw blurRad="50800" dist="39000" dir="5460000" algn="tl">
                    <a:srgbClr val="000000">
                      <a:alpha val="38000"/>
                    </a:srgbClr>
                  </a:outerShdw>
                </a:effectLst>
              </a:rPr>
              <a:t>Темы для обсуждения новых функциональных возможностей</a:t>
            </a:r>
            <a:r>
              <a:rPr lang="en-US" b="1" dirty="0">
                <a:ln w="11430"/>
                <a:solidFill>
                  <a:srgbClr val="0070C0"/>
                </a:solidFill>
                <a:effectLst>
                  <a:outerShdw blurRad="50800" dist="39000" dir="5460000" algn="tl">
                    <a:srgbClr val="000000">
                      <a:alpha val="38000"/>
                    </a:srgbClr>
                  </a:outerShdw>
                </a:effectLst>
              </a:rPr>
              <a:t>-</a:t>
            </a:r>
            <a:r>
              <a:rPr lang="ru-RU" b="1" u="sng" dirty="0">
                <a:ln w="11430"/>
                <a:solidFill>
                  <a:schemeClr val="accent6">
                    <a:lumMod val="50000"/>
                  </a:schemeClr>
                </a:solidFill>
                <a:effectLst>
                  <a:outerShdw blurRad="50800" dist="39000" dir="5460000" algn="tl">
                    <a:srgbClr val="000000">
                      <a:alpha val="38000"/>
                    </a:srgbClr>
                  </a:outerShdw>
                </a:effectLst>
              </a:rPr>
              <a:t>перспектива</a:t>
            </a:r>
            <a:endParaRPr lang="en-US" b="1" u="sng" dirty="0">
              <a:ln w="11430"/>
              <a:solidFill>
                <a:schemeClr val="accent6">
                  <a:lumMod val="50000"/>
                </a:schemeClr>
              </a:solidFill>
              <a:effectLst>
                <a:outerShdw blurRad="50800" dist="39000" dir="5460000" algn="tl">
                  <a:srgbClr val="000000">
                    <a:alpha val="38000"/>
                  </a:srgbClr>
                </a:outerShdw>
              </a:effectLst>
            </a:endParaRPr>
          </a:p>
        </p:txBody>
      </p:sp>
      <p:graphicFrame>
        <p:nvGraphicFramePr>
          <p:cNvPr id="9" name="Content Placeholder 8" descr="Vertical Box List diagram showing 3 groups arranged one below the other with bullet points for tasks under each group"/>
          <p:cNvGraphicFramePr>
            <a:graphicFrameLocks noGrp="1"/>
          </p:cNvGraphicFramePr>
          <p:nvPr>
            <p:ph sz="half" idx="2"/>
            <p:extLst>
              <p:ext uri="{D42A27DB-BD31-4B8C-83A1-F6EECF244321}">
                <p14:modId xmlns:p14="http://schemas.microsoft.com/office/powerpoint/2010/main" val="2305879852"/>
              </p:ext>
            </p:extLst>
          </p:nvPr>
        </p:nvGraphicFramePr>
        <p:xfrm>
          <a:off x="6480830" y="2032000"/>
          <a:ext cx="5682190" cy="4958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Content Placeholder 9"/>
          <p:cNvSpPr>
            <a:spLocks noGrp="1"/>
          </p:cNvSpPr>
          <p:nvPr>
            <p:ph sz="half" idx="1"/>
          </p:nvPr>
        </p:nvSpPr>
        <p:spPr>
          <a:xfrm>
            <a:off x="1371600" y="2743200"/>
            <a:ext cx="4641787" cy="3002280"/>
          </a:xfrm>
        </p:spPr>
        <p:txBody>
          <a:bodyPr>
            <a:normAutofit fontScale="77500" lnSpcReduction="20000"/>
          </a:bodyPr>
          <a:lstStyle/>
          <a:p>
            <a:pPr>
              <a:buSzPct val="150000"/>
            </a:pPr>
            <a:r>
              <a:rPr lang="ru-RU" sz="2400" b="1" dirty="0">
                <a:solidFill>
                  <a:schemeClr val="bg2">
                    <a:lumMod val="25000"/>
                  </a:schemeClr>
                </a:solidFill>
              </a:rPr>
              <a:t>Постепенное осуществление операций с участием иностранного финансирования посредством </a:t>
            </a:r>
            <a:r>
              <a:rPr lang="en-US" sz="2400" b="1" dirty="0">
                <a:solidFill>
                  <a:schemeClr val="bg2">
                    <a:lumMod val="25000"/>
                  </a:schemeClr>
                </a:solidFill>
              </a:rPr>
              <a:t>AFMIS</a:t>
            </a:r>
          </a:p>
          <a:p>
            <a:pPr>
              <a:buSzPct val="150000"/>
            </a:pPr>
            <a:r>
              <a:rPr lang="ru-RU" sz="2400" b="1" dirty="0">
                <a:solidFill>
                  <a:schemeClr val="bg2">
                    <a:lumMod val="25000"/>
                  </a:schemeClr>
                </a:solidFill>
              </a:rPr>
              <a:t>Ежедневное прогнозирование движения потоков денежных средств с помощью информации, содержащейся в хранилище данных (ХД)</a:t>
            </a:r>
            <a:endParaRPr lang="en-US" sz="2400" b="1" dirty="0">
              <a:solidFill>
                <a:schemeClr val="bg2">
                  <a:lumMod val="25000"/>
                </a:schemeClr>
              </a:solidFill>
            </a:endParaRPr>
          </a:p>
          <a:p>
            <a:pPr>
              <a:buSzPct val="150000"/>
            </a:pPr>
            <a:r>
              <a:rPr lang="ru-RU" sz="2400" b="1" dirty="0">
                <a:solidFill>
                  <a:schemeClr val="bg2">
                    <a:lumMod val="25000"/>
                  </a:schemeClr>
                </a:solidFill>
              </a:rPr>
              <a:t>Расширение охвата бухгалтерскими данными (внебюджетные структуры)</a:t>
            </a:r>
            <a:endParaRPr lang="en-US" sz="2400" b="1" dirty="0">
              <a:solidFill>
                <a:schemeClr val="bg2">
                  <a:lumMod val="25000"/>
                </a:schemeClr>
              </a:solidFill>
            </a:endParaRPr>
          </a:p>
        </p:txBody>
      </p:sp>
      <p:pic>
        <p:nvPicPr>
          <p:cNvPr id="5" name="Picture 2"/>
          <p:cNvPicPr>
            <a:picLocks noChangeAspect="1" noChangeArrowheads="1"/>
          </p:cNvPicPr>
          <p:nvPr/>
        </p:nvPicPr>
        <p:blipFill>
          <a:blip r:embed="rId8"/>
          <a:srcRect/>
          <a:stretch>
            <a:fillRect/>
          </a:stretch>
        </p:blipFill>
        <p:spPr bwMode="auto">
          <a:xfrm>
            <a:off x="10482375" y="568961"/>
            <a:ext cx="1730667" cy="1444002"/>
          </a:xfrm>
          <a:prstGeom prst="rect">
            <a:avLst/>
          </a:prstGeom>
          <a:noFill/>
          <a:ln w="9525">
            <a:noFill/>
            <a:miter lim="800000"/>
            <a:headEnd/>
            <a:tailEnd/>
          </a:ln>
          <a:effectLst/>
        </p:spPr>
      </p:pic>
      <p:sp>
        <p:nvSpPr>
          <p:cNvPr id="7" name="Slide Number Placeholder 6"/>
          <p:cNvSpPr>
            <a:spLocks noGrp="1"/>
          </p:cNvSpPr>
          <p:nvPr>
            <p:ph type="sldNum" sz="quarter" idx="12"/>
          </p:nvPr>
        </p:nvSpPr>
        <p:spPr>
          <a:xfrm>
            <a:off x="5680522" y="6827524"/>
            <a:ext cx="1040402" cy="291252"/>
          </a:xfrm>
        </p:spPr>
        <p:txBody>
          <a:bodyPr/>
          <a:lstStyle/>
          <a:p>
            <a:pPr algn="ctr"/>
            <a:fld id="{E5137D0E-4A4F-4307-8994-C1891D747D59}" type="slidenum">
              <a:rPr lang="en-US" sz="1600" b="1" smtClean="0">
                <a:solidFill>
                  <a:srgbClr val="C00000"/>
                </a:solidFill>
              </a:rPr>
              <a:pPr algn="ctr"/>
              <a:t>4</a:t>
            </a:fld>
            <a:endParaRPr lang="en-US" sz="1600" b="1" dirty="0">
              <a:solidFill>
                <a:srgbClr val="C00000"/>
              </a:solidFill>
            </a:endParaRPr>
          </a:p>
        </p:txBody>
      </p:sp>
    </p:spTree>
    <p:extLst>
      <p:ext uri="{BB962C8B-B14F-4D97-AF65-F5344CB8AC3E}">
        <p14:creationId xmlns:p14="http://schemas.microsoft.com/office/powerpoint/2010/main" val="16187632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98949" y="3820160"/>
            <a:ext cx="9523670" cy="1056640"/>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ru-RU" sz="4800" b="1" dirty="0">
                <a:ln w="11430"/>
                <a:solidFill>
                  <a:srgbClr val="0070C0"/>
                </a:solidFill>
                <a:effectLst>
                  <a:outerShdw blurRad="50800" dist="39000" dir="5460000" algn="tl">
                    <a:srgbClr val="000000">
                      <a:alpha val="38000"/>
                    </a:srgbClr>
                  </a:outerShdw>
                </a:effectLst>
              </a:rPr>
              <a:t>Спасибо за внимание</a:t>
            </a:r>
            <a:r>
              <a:rPr lang="en-US" sz="4800" b="1" dirty="0">
                <a:ln w="11430"/>
                <a:solidFill>
                  <a:srgbClr val="0070C0"/>
                </a:solidFill>
                <a:effectLst>
                  <a:outerShdw blurRad="50800" dist="39000" dir="5460000" algn="tl">
                    <a:srgbClr val="000000">
                      <a:alpha val="38000"/>
                    </a:srgbClr>
                  </a:outerShdw>
                </a:effectLst>
              </a:rPr>
              <a:t>!</a:t>
            </a:r>
          </a:p>
        </p:txBody>
      </p:sp>
      <p:pic>
        <p:nvPicPr>
          <p:cNvPr id="1026" name="Picture 2"/>
          <p:cNvPicPr>
            <a:picLocks noChangeAspect="1" noChangeArrowheads="1"/>
          </p:cNvPicPr>
          <p:nvPr/>
        </p:nvPicPr>
        <p:blipFill>
          <a:blip r:embed="rId3"/>
          <a:srcRect/>
          <a:stretch>
            <a:fillRect/>
          </a:stretch>
        </p:blipFill>
        <p:spPr bwMode="auto">
          <a:xfrm>
            <a:off x="1518919" y="487680"/>
            <a:ext cx="6402467" cy="1300480"/>
          </a:xfrm>
          <a:prstGeom prst="rect">
            <a:avLst/>
          </a:prstGeom>
          <a:blipFill>
            <a:blip r:embed="rId4"/>
            <a:tile tx="0" ty="0" sx="100000" sy="100000" flip="none" algn="tl"/>
          </a:blipFill>
          <a:ln w="9525">
            <a:noFill/>
            <a:miter lim="800000"/>
            <a:headEnd/>
            <a:tailEnd/>
          </a:ln>
          <a:effectLst>
            <a:outerShdw blurRad="50800" dist="38100" dir="18900000" algn="bl" rotWithShape="0">
              <a:prstClr val="black">
                <a:alpha val="40000"/>
              </a:prstClr>
            </a:outerShdw>
          </a:effectLst>
          <a:scene3d>
            <a:camera prst="orthographicFront"/>
            <a:lightRig rig="morning" dir="t"/>
          </a:scene3d>
          <a:sp3d extrusionH="76200" contourW="12700" prstMaterial="metal">
            <a:bevelB w="152400" h="50800" prst="softRound"/>
            <a:extrusionClr>
              <a:schemeClr val="tx2">
                <a:lumMod val="20000"/>
                <a:lumOff val="80000"/>
              </a:schemeClr>
            </a:extrusionClr>
            <a:contourClr>
              <a:schemeClr val="bg1">
                <a:lumMod val="75000"/>
              </a:schemeClr>
            </a:contourClr>
          </a:sp3d>
        </p:spPr>
      </p:pic>
      <p:pic>
        <p:nvPicPr>
          <p:cNvPr id="7" name="Picture 6"/>
          <p:cNvPicPr/>
          <p:nvPr/>
        </p:nvPicPr>
        <p:blipFill>
          <a:blip r:embed="rId5"/>
          <a:srcRect/>
          <a:stretch>
            <a:fillRect/>
          </a:stretch>
        </p:blipFill>
        <p:spPr bwMode="auto">
          <a:xfrm>
            <a:off x="3839814" y="1300480"/>
            <a:ext cx="2801079" cy="406400"/>
          </a:xfrm>
          <a:prstGeom prst="rect">
            <a:avLst/>
          </a:prstGeom>
          <a:noFill/>
          <a:ln w="9525">
            <a:noFill/>
            <a:miter lim="800000"/>
            <a:headEnd/>
            <a:tailEnd/>
          </a:ln>
        </p:spPr>
      </p:pic>
      <p:sp>
        <p:nvSpPr>
          <p:cNvPr id="8" name="TextBox 7"/>
          <p:cNvSpPr txBox="1"/>
          <p:nvPr/>
        </p:nvSpPr>
        <p:spPr>
          <a:xfrm>
            <a:off x="3439660" y="1300484"/>
            <a:ext cx="3031599" cy="461665"/>
          </a:xfrm>
          <a:prstGeom prst="rect">
            <a:avLst/>
          </a:prstGeom>
          <a:noFill/>
          <a:ln>
            <a:noFill/>
          </a:ln>
        </p:spPr>
        <p:txBody>
          <a:bodyPr wrap="none" rtlCol="0" anchor="ctr" anchorCtr="1">
            <a:spAutoFit/>
          </a:bodyPr>
          <a:lstStyle/>
          <a:p>
            <a:pPr algn="ctr"/>
            <a:r>
              <a:rPr lang="en-US" sz="1200" b="1" dirty="0"/>
              <a:t>REPUBLIC OF ALBANIA</a:t>
            </a:r>
          </a:p>
          <a:p>
            <a:pPr algn="ctr"/>
            <a:r>
              <a:rPr lang="en-US" sz="1200" b="1" dirty="0"/>
              <a:t>MINISTRY OF FINANCE AND ECONOMY</a:t>
            </a:r>
          </a:p>
        </p:txBody>
      </p:sp>
      <p:pic>
        <p:nvPicPr>
          <p:cNvPr id="10" name="Picture 4"/>
          <p:cNvPicPr>
            <a:picLocks noChangeAspect="1" noChangeArrowheads="1"/>
          </p:cNvPicPr>
          <p:nvPr/>
        </p:nvPicPr>
        <p:blipFill>
          <a:blip r:embed="rId6" cstate="print">
            <a:extLst/>
          </a:blip>
          <a:srcRect/>
          <a:stretch>
            <a:fillRect/>
          </a:stretch>
        </p:blipFill>
        <p:spPr bwMode="auto">
          <a:xfrm>
            <a:off x="3199566" y="1788160"/>
            <a:ext cx="3601388" cy="1911686"/>
          </a:xfrm>
          <a:prstGeom prst="rect">
            <a:avLst/>
          </a:prstGeom>
          <a:noFill/>
          <a:ln>
            <a:noFill/>
          </a:ln>
          <a:scene3d>
            <a:camera prst="orthographicFront"/>
            <a:lightRig rig="threePt" dir="t"/>
          </a:scene3d>
          <a:sp3d>
            <a:bevelT prst="angle"/>
          </a:sp3d>
          <a:extLst/>
        </p:spPr>
      </p:pic>
      <p:pic>
        <p:nvPicPr>
          <p:cNvPr id="11" name="Picture 3"/>
          <p:cNvPicPr>
            <a:picLocks noChangeAspect="1" noChangeArrowheads="1"/>
          </p:cNvPicPr>
          <p:nvPr/>
        </p:nvPicPr>
        <p:blipFill>
          <a:blip r:embed="rId7"/>
          <a:srcRect/>
          <a:stretch>
            <a:fillRect/>
          </a:stretch>
        </p:blipFill>
        <p:spPr bwMode="auto">
          <a:xfrm>
            <a:off x="9762096" y="5527044"/>
            <a:ext cx="2370914" cy="1477708"/>
          </a:xfrm>
          <a:prstGeom prst="rect">
            <a:avLst/>
          </a:prstGeom>
          <a:noFill/>
          <a:ln w="9525">
            <a:noFill/>
            <a:miter lim="800000"/>
            <a:headEnd/>
            <a:tailEnd/>
          </a:ln>
          <a:effectLst/>
        </p:spPr>
      </p:pic>
      <p:sp>
        <p:nvSpPr>
          <p:cNvPr id="12" name="Slide Number Placeholder 11"/>
          <p:cNvSpPr>
            <a:spLocks noGrp="1"/>
          </p:cNvSpPr>
          <p:nvPr>
            <p:ph type="sldNum" sz="quarter" idx="12"/>
          </p:nvPr>
        </p:nvSpPr>
        <p:spPr/>
        <p:txBody>
          <a:bodyPr/>
          <a:lstStyle/>
          <a:p>
            <a:fld id="{E5137D0E-4A4F-4307-8994-C1891D747D59}" type="slidenum">
              <a:rPr lang="en-US" smtClean="0"/>
              <a:pPr/>
              <a:t>5</a:t>
            </a:fld>
            <a:endParaRPr lang="en-US"/>
          </a:p>
        </p:txBody>
      </p:sp>
      <p:sp>
        <p:nvSpPr>
          <p:cNvPr id="13" name="Rectangle 12"/>
          <p:cNvSpPr/>
          <p:nvPr/>
        </p:nvSpPr>
        <p:spPr>
          <a:xfrm>
            <a:off x="838200" y="5770884"/>
            <a:ext cx="7650344" cy="1015663"/>
          </a:xfrm>
          <a:prstGeom prst="rect">
            <a:avLst/>
          </a:prstGeom>
        </p:spPr>
        <p:txBody>
          <a:bodyPr wrap="square">
            <a:spAutoFit/>
          </a:bodyPr>
          <a:lstStyle/>
          <a:p>
            <a:r>
              <a:rPr lang="ru-RU" sz="1400" u="sng" dirty="0"/>
              <a:t>Контактная информация</a:t>
            </a:r>
            <a:r>
              <a:rPr lang="en-US" sz="1400" u="sng" dirty="0"/>
              <a:t>:</a:t>
            </a:r>
          </a:p>
          <a:p>
            <a:pPr>
              <a:buFont typeface="Wingdings" pitchFamily="2" charset="2"/>
              <a:buChar char="Ø"/>
            </a:pPr>
            <a:r>
              <a:rPr lang="en-US" sz="1400" dirty="0"/>
              <a:t> </a:t>
            </a:r>
            <a:r>
              <a:rPr lang="ru-RU" sz="1400" dirty="0"/>
              <a:t>Департамент обработки данных</a:t>
            </a:r>
            <a:r>
              <a:rPr lang="en-US" sz="1400" dirty="0"/>
              <a:t>: 	</a:t>
            </a:r>
            <a:r>
              <a:rPr lang="ru-RU" sz="1400" dirty="0"/>
              <a:t>	</a:t>
            </a:r>
            <a:r>
              <a:rPr lang="en-US" sz="1400" dirty="0">
                <a:solidFill>
                  <a:srgbClr val="0070C0"/>
                </a:solidFill>
                <a:hlinkClick r:id="rId8"/>
              </a:rPr>
              <a:t>aurela.velo@financa.gov.al</a:t>
            </a:r>
            <a:endParaRPr lang="en-US" sz="1400" dirty="0">
              <a:solidFill>
                <a:srgbClr val="0070C0"/>
              </a:solidFill>
            </a:endParaRPr>
          </a:p>
          <a:p>
            <a:pPr>
              <a:buFont typeface="Wingdings" pitchFamily="2" charset="2"/>
              <a:buChar char="Ø"/>
            </a:pPr>
            <a:r>
              <a:rPr lang="en-US" sz="1400" dirty="0"/>
              <a:t> </a:t>
            </a:r>
            <a:r>
              <a:rPr lang="ru-RU" sz="1400" dirty="0"/>
              <a:t>Департамент ИКТ</a:t>
            </a:r>
            <a:r>
              <a:rPr lang="en-US" sz="1400" dirty="0"/>
              <a:t>:  			</a:t>
            </a:r>
            <a:r>
              <a:rPr lang="en-US" sz="1400" dirty="0">
                <a:hlinkClick r:id="rId9"/>
              </a:rPr>
              <a:t>ervin.muca@akshi.gov.al</a:t>
            </a:r>
            <a:r>
              <a:rPr lang="en-US" sz="1400" dirty="0"/>
              <a:t> </a:t>
            </a:r>
          </a:p>
          <a:p>
            <a:pPr>
              <a:buFont typeface="Wingdings" pitchFamily="2" charset="2"/>
              <a:buChar char="Ø"/>
            </a:pPr>
            <a:r>
              <a:rPr lang="en-US" sz="1400" dirty="0"/>
              <a:t> </a:t>
            </a:r>
            <a:r>
              <a:rPr lang="ru-RU" sz="1400" dirty="0"/>
              <a:t>Департамент казначейских операций</a:t>
            </a:r>
            <a:r>
              <a:rPr lang="en-US" sz="1400" dirty="0"/>
              <a:t>: 	</a:t>
            </a:r>
            <a:r>
              <a:rPr lang="en-US" sz="1400" dirty="0">
                <a:hlinkClick r:id="rId10"/>
              </a:rPr>
              <a:t>mimoza.peco@financa.gov.al</a:t>
            </a:r>
            <a:r>
              <a:rPr lang="en-US" sz="1400" dirty="0"/>
              <a:t> </a:t>
            </a:r>
            <a:r>
              <a:rPr lang="sq-AL" dirty="0"/>
              <a:t> </a:t>
            </a:r>
            <a:endParaRPr lang="en-US" dirty="0"/>
          </a:p>
        </p:txBody>
      </p:sp>
    </p:spTree>
    <p:extLst>
      <p:ext uri="{BB962C8B-B14F-4D97-AF65-F5344CB8AC3E}">
        <p14:creationId xmlns:p14="http://schemas.microsoft.com/office/powerpoint/2010/main" val="29672666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TF0346060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Vertical and horizontal design slides.potx" id="{7E307492-4344-40EC-954C-E30551E95991}" vid="{493C3130-E1FA-416B-8465-D41FAD56C1B7}"/>
    </a:ext>
  </a:extLst>
</a:theme>
</file>

<file path=ppt/theme/theme2.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TF03460606</Template>
  <TotalTime>335</TotalTime>
  <Words>583</Words>
  <Application>Microsoft Office PowerPoint</Application>
  <PresentationFormat>Custom</PresentationFormat>
  <Paragraphs>67</Paragraphs>
  <Slides>5</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굴림</vt:lpstr>
      <vt:lpstr>Arial</vt:lpstr>
      <vt:lpstr>Century Gothic</vt:lpstr>
      <vt:lpstr>Wingdings</vt:lpstr>
      <vt:lpstr>TF03460606</vt:lpstr>
      <vt:lpstr>Албанская ИСУФ (АFMIS) </vt:lpstr>
      <vt:lpstr>Нынешний статус</vt:lpstr>
      <vt:lpstr>Техническая поддержка ИКТ: темы для обсуждения</vt:lpstr>
      <vt:lpstr>Темы для обсуждения новых функциональных возможностей-перспектива</vt:lpstr>
      <vt:lpstr>Спасибо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perdorues</dc:creator>
  <cp:lastModifiedBy>Andrei Nikolaevich Salnikov</cp:lastModifiedBy>
  <cp:revision>67</cp:revision>
  <dcterms:created xsi:type="dcterms:W3CDTF">2018-12-16T23:15:21Z</dcterms:created>
  <dcterms:modified xsi:type="dcterms:W3CDTF">2019-01-09T12:43:31Z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74067800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