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ABCB3C-A002-4745-A0AF-5A8E602C4A7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F46AFB-18FF-4BB0-AD50-D107BD3A3991}">
      <dgm:prSet phldrT="[Text]" custT="1"/>
      <dgm:spPr/>
      <dgm:t>
        <a:bodyPr/>
        <a:lstStyle/>
        <a:p>
          <a:endParaRPr lang="en-US" sz="1200" dirty="0"/>
        </a:p>
        <a:p>
          <a:r>
            <a:rPr lang="hr-HR" sz="1200" dirty="0"/>
            <a:t>DPTH zaštita zdravlja ljudskih resursa i istodobno osiguravanje kontinuiteta rada</a:t>
          </a:r>
        </a:p>
        <a:p>
          <a:endParaRPr lang="en-US" sz="900" dirty="0"/>
        </a:p>
      </dgm:t>
    </dgm:pt>
    <dgm:pt modelId="{72D942EC-37A6-4608-A1BC-4295BB0C9A04}" type="parTrans" cxnId="{C034C5D0-6F0F-43B2-98B7-803B832F2CC7}">
      <dgm:prSet/>
      <dgm:spPr/>
      <dgm:t>
        <a:bodyPr/>
        <a:lstStyle/>
        <a:p>
          <a:endParaRPr lang="en-US"/>
        </a:p>
      </dgm:t>
    </dgm:pt>
    <dgm:pt modelId="{645B1CDA-417E-4B25-BF87-5C21821F7927}" type="sibTrans" cxnId="{C034C5D0-6F0F-43B2-98B7-803B832F2CC7}">
      <dgm:prSet/>
      <dgm:spPr/>
      <dgm:t>
        <a:bodyPr/>
        <a:lstStyle/>
        <a:p>
          <a:endParaRPr lang="en-US"/>
        </a:p>
      </dgm:t>
    </dgm:pt>
    <dgm:pt modelId="{6093CC96-5A9A-4AAF-8C22-6EE683AA6BC9}">
      <dgm:prSet phldrT="[Text]" custT="1"/>
      <dgm:spPr/>
      <dgm:t>
        <a:bodyPr/>
        <a:lstStyle/>
        <a:p>
          <a:r>
            <a:rPr lang="hr-HR" sz="1400"/>
            <a:t>Utvrđivanje ključnih osoba i struktura</a:t>
          </a:r>
        </a:p>
      </dgm:t>
    </dgm:pt>
    <dgm:pt modelId="{D5B7BF05-7245-47F8-9AE8-AA3C994BD792}" type="parTrans" cxnId="{36E24A6B-FD2F-4B59-91F4-6D6F35C558F9}">
      <dgm:prSet/>
      <dgm:spPr/>
      <dgm:t>
        <a:bodyPr/>
        <a:lstStyle/>
        <a:p>
          <a:endParaRPr lang="en-US"/>
        </a:p>
      </dgm:t>
    </dgm:pt>
    <dgm:pt modelId="{0B9E4532-F2A0-4C57-BEC2-8238ADD883A7}" type="sibTrans" cxnId="{36E24A6B-FD2F-4B59-91F4-6D6F35C558F9}">
      <dgm:prSet/>
      <dgm:spPr/>
      <dgm:t>
        <a:bodyPr/>
        <a:lstStyle/>
        <a:p>
          <a:endParaRPr lang="en-US"/>
        </a:p>
      </dgm:t>
    </dgm:pt>
    <dgm:pt modelId="{A74C575D-88E5-4EB1-AF60-FA0D150CB961}">
      <dgm:prSet phldrT="[Text]" custT="1"/>
      <dgm:spPr/>
      <dgm:t>
        <a:bodyPr/>
        <a:lstStyle/>
        <a:p>
          <a:endParaRPr lang="en-US" sz="1300" dirty="0"/>
        </a:p>
        <a:p>
          <a:r>
            <a:rPr lang="hr-HR" sz="1200"/>
            <a:t>Likvidnost i financiranje</a:t>
          </a:r>
        </a:p>
        <a:p>
          <a:endParaRPr lang="en-US" sz="1300" dirty="0"/>
        </a:p>
      </dgm:t>
    </dgm:pt>
    <dgm:pt modelId="{F17EBFCC-C90B-4B3A-9B0E-661354B17A6D}" type="parTrans" cxnId="{413CA501-0AF5-480E-B9F5-7F7F99291702}">
      <dgm:prSet/>
      <dgm:spPr/>
      <dgm:t>
        <a:bodyPr/>
        <a:lstStyle/>
        <a:p>
          <a:endParaRPr lang="en-US"/>
        </a:p>
      </dgm:t>
    </dgm:pt>
    <dgm:pt modelId="{AA5F2918-BA0D-4FE6-B83F-81C9629DC8EC}" type="sibTrans" cxnId="{413CA501-0AF5-480E-B9F5-7F7F99291702}">
      <dgm:prSet/>
      <dgm:spPr/>
      <dgm:t>
        <a:bodyPr/>
        <a:lstStyle/>
        <a:p>
          <a:endParaRPr lang="en-US"/>
        </a:p>
      </dgm:t>
    </dgm:pt>
    <dgm:pt modelId="{D4E1B286-8892-4CCA-ADC2-7EF7E2D17199}">
      <dgm:prSet phldrT="[Text]" custT="1"/>
      <dgm:spPr/>
      <dgm:t>
        <a:bodyPr/>
        <a:lstStyle/>
        <a:p>
          <a:r>
            <a:rPr lang="hr-HR" sz="1400"/>
            <a:t>Postavljanje prioriteta u području plaćanja</a:t>
          </a:r>
        </a:p>
      </dgm:t>
    </dgm:pt>
    <dgm:pt modelId="{98A2A5E4-CEB0-49A8-BE12-EB17347DC451}" type="parTrans" cxnId="{24E2DDA0-ED23-4772-9E6A-C29EBBE33BF5}">
      <dgm:prSet/>
      <dgm:spPr/>
      <dgm:t>
        <a:bodyPr/>
        <a:lstStyle/>
        <a:p>
          <a:endParaRPr lang="en-US"/>
        </a:p>
      </dgm:t>
    </dgm:pt>
    <dgm:pt modelId="{C6B61101-C434-4E77-9275-196D6510568B}" type="sibTrans" cxnId="{24E2DDA0-ED23-4772-9E6A-C29EBBE33BF5}">
      <dgm:prSet/>
      <dgm:spPr/>
      <dgm:t>
        <a:bodyPr/>
        <a:lstStyle/>
        <a:p>
          <a:endParaRPr lang="en-US"/>
        </a:p>
      </dgm:t>
    </dgm:pt>
    <dgm:pt modelId="{935D1089-995B-4199-BA65-752BCB0CAF24}">
      <dgm:prSet phldrT="[Text]" custT="1"/>
      <dgm:spPr/>
      <dgm:t>
        <a:bodyPr/>
        <a:lstStyle/>
        <a:p>
          <a:r>
            <a:rPr lang="hr-HR" sz="1200"/>
            <a:t>Komunikacija s glavnim institucijama i izvještavanje </a:t>
          </a:r>
        </a:p>
      </dgm:t>
    </dgm:pt>
    <dgm:pt modelId="{5F25EA7A-95ED-4BB5-9D9E-B0E3031E88F8}" type="parTrans" cxnId="{4F067A7B-77FD-42D3-AB17-6BB7FC5A589C}">
      <dgm:prSet/>
      <dgm:spPr/>
      <dgm:t>
        <a:bodyPr/>
        <a:lstStyle/>
        <a:p>
          <a:endParaRPr lang="en-US"/>
        </a:p>
      </dgm:t>
    </dgm:pt>
    <dgm:pt modelId="{A93116E9-38BA-4772-867D-942D4E15F187}" type="sibTrans" cxnId="{4F067A7B-77FD-42D3-AB17-6BB7FC5A589C}">
      <dgm:prSet/>
      <dgm:spPr/>
      <dgm:t>
        <a:bodyPr/>
        <a:lstStyle/>
        <a:p>
          <a:endParaRPr lang="en-US"/>
        </a:p>
      </dgm:t>
    </dgm:pt>
    <dgm:pt modelId="{B170E55C-E7C0-45E7-96C4-9D7CEEC84674}">
      <dgm:prSet phldrT="[Text]" custT="1"/>
      <dgm:spPr/>
      <dgm:t>
        <a:bodyPr/>
        <a:lstStyle/>
        <a:p>
          <a:r>
            <a:rPr lang="hr-HR" sz="1400"/>
            <a:t>Utvrđivanje ključnih problema u vezi s izvještavanjem i postavljanje prioriteta</a:t>
          </a:r>
        </a:p>
      </dgm:t>
    </dgm:pt>
    <dgm:pt modelId="{1B1ECCC9-3AD1-45B6-94D4-344C486DB714}" type="parTrans" cxnId="{31010E16-3DFC-4352-BD3D-91DF721E2DE7}">
      <dgm:prSet/>
      <dgm:spPr/>
      <dgm:t>
        <a:bodyPr/>
        <a:lstStyle/>
        <a:p>
          <a:endParaRPr lang="en-US"/>
        </a:p>
      </dgm:t>
    </dgm:pt>
    <dgm:pt modelId="{7630BB09-57C7-445D-AE41-8FE07A4751D6}" type="sibTrans" cxnId="{31010E16-3DFC-4352-BD3D-91DF721E2DE7}">
      <dgm:prSet/>
      <dgm:spPr/>
      <dgm:t>
        <a:bodyPr/>
        <a:lstStyle/>
        <a:p>
          <a:endParaRPr lang="en-US"/>
        </a:p>
      </dgm:t>
    </dgm:pt>
    <dgm:pt modelId="{5FB3B3D5-7042-48C7-8DC9-C05CBF2CFB48}">
      <dgm:prSet custT="1"/>
      <dgm:spPr/>
      <dgm:t>
        <a:bodyPr/>
        <a:lstStyle/>
        <a:p>
          <a:r>
            <a:rPr lang="hr-HR" sz="1200"/>
            <a:t>Zakoni i upute </a:t>
          </a:r>
        </a:p>
      </dgm:t>
    </dgm:pt>
    <dgm:pt modelId="{43A56430-9F89-4225-ABEC-2171F1B16E72}" type="parTrans" cxnId="{59BF9098-19B1-4D69-8EFA-74DBC5C8EB9F}">
      <dgm:prSet/>
      <dgm:spPr/>
      <dgm:t>
        <a:bodyPr/>
        <a:lstStyle/>
        <a:p>
          <a:endParaRPr lang="en-US"/>
        </a:p>
      </dgm:t>
    </dgm:pt>
    <dgm:pt modelId="{0FADC8C4-76D1-4E8E-ACBE-7EFC63383D06}" type="sibTrans" cxnId="{59BF9098-19B1-4D69-8EFA-74DBC5C8EB9F}">
      <dgm:prSet/>
      <dgm:spPr/>
      <dgm:t>
        <a:bodyPr/>
        <a:lstStyle/>
        <a:p>
          <a:endParaRPr lang="en-US"/>
        </a:p>
      </dgm:t>
    </dgm:pt>
    <dgm:pt modelId="{A4548F10-1D3A-4A07-B27E-19BD7E6009F6}">
      <dgm:prSet phldrT="[Text]" custT="1"/>
      <dgm:spPr/>
      <dgm:t>
        <a:bodyPr/>
        <a:lstStyle/>
        <a:p>
          <a:r>
            <a:rPr lang="hr-HR" sz="1400"/>
            <a:t>Osiguravanje ispunjenja svih zahtjeva za suzbijanje bolesti COVID-19</a:t>
          </a:r>
        </a:p>
      </dgm:t>
    </dgm:pt>
    <dgm:pt modelId="{DACF9E47-6AA0-44A0-B9AE-357ACB101839}" type="parTrans" cxnId="{229428D5-D666-4494-BFA6-81558F272BB5}">
      <dgm:prSet/>
      <dgm:spPr/>
      <dgm:t>
        <a:bodyPr/>
        <a:lstStyle/>
        <a:p>
          <a:endParaRPr lang="en-US"/>
        </a:p>
      </dgm:t>
    </dgm:pt>
    <dgm:pt modelId="{578EB6CE-F766-4A7C-A59E-7A62D81C69CE}" type="sibTrans" cxnId="{229428D5-D666-4494-BFA6-81558F272BB5}">
      <dgm:prSet/>
      <dgm:spPr/>
      <dgm:t>
        <a:bodyPr/>
        <a:lstStyle/>
        <a:p>
          <a:endParaRPr lang="en-US"/>
        </a:p>
      </dgm:t>
    </dgm:pt>
    <dgm:pt modelId="{9991A4E7-E4ED-45C6-A400-A721B29D9298}">
      <dgm:prSet phldrT="[Text]" custT="1"/>
      <dgm:spPr/>
      <dgm:t>
        <a:bodyPr/>
        <a:lstStyle/>
        <a:p>
          <a:r>
            <a:rPr lang="hr-HR" sz="1400"/>
            <a:t>Utvrđivanje osoba koje mogu raditi putem interneta </a:t>
          </a:r>
        </a:p>
      </dgm:t>
    </dgm:pt>
    <dgm:pt modelId="{88A12F2A-81EE-41EA-A14C-DA340ACEB11A}" type="parTrans" cxnId="{9414FF32-F67B-44DB-A642-EE85E1A0191E}">
      <dgm:prSet/>
      <dgm:spPr/>
      <dgm:t>
        <a:bodyPr/>
        <a:lstStyle/>
        <a:p>
          <a:endParaRPr lang="en-US"/>
        </a:p>
      </dgm:t>
    </dgm:pt>
    <dgm:pt modelId="{7BE4DC57-E528-4D81-A86D-D53DB0947204}" type="sibTrans" cxnId="{9414FF32-F67B-44DB-A642-EE85E1A0191E}">
      <dgm:prSet/>
      <dgm:spPr/>
      <dgm:t>
        <a:bodyPr/>
        <a:lstStyle/>
        <a:p>
          <a:endParaRPr lang="en-US"/>
        </a:p>
      </dgm:t>
    </dgm:pt>
    <dgm:pt modelId="{0584606D-2713-47E7-B3D4-AD7200129DD0}">
      <dgm:prSet phldrT="[Text]" custT="1"/>
      <dgm:spPr/>
      <dgm:t>
        <a:bodyPr/>
        <a:lstStyle/>
        <a:p>
          <a:r>
            <a:rPr lang="hr-HR" sz="1400"/>
            <a:t>Najnovije dnevne projekcije</a:t>
          </a:r>
        </a:p>
      </dgm:t>
    </dgm:pt>
    <dgm:pt modelId="{3C19E551-D9A6-436C-893E-48FCFA654AA3}" type="parTrans" cxnId="{ACF62201-8DF8-40C4-B981-7D4EBAB73809}">
      <dgm:prSet/>
      <dgm:spPr/>
      <dgm:t>
        <a:bodyPr/>
        <a:lstStyle/>
        <a:p>
          <a:endParaRPr lang="en-US"/>
        </a:p>
      </dgm:t>
    </dgm:pt>
    <dgm:pt modelId="{A1A0CE66-4EAF-4C50-827D-7779943DB9A1}" type="sibTrans" cxnId="{ACF62201-8DF8-40C4-B981-7D4EBAB73809}">
      <dgm:prSet/>
      <dgm:spPr/>
      <dgm:t>
        <a:bodyPr/>
        <a:lstStyle/>
        <a:p>
          <a:endParaRPr lang="en-US"/>
        </a:p>
      </dgm:t>
    </dgm:pt>
    <dgm:pt modelId="{2AE45B1C-C56B-409F-AA59-B49CB3E8DF28}">
      <dgm:prSet phldrT="[Text]" custT="1"/>
      <dgm:spPr/>
      <dgm:t>
        <a:bodyPr/>
        <a:lstStyle/>
        <a:p>
          <a:r>
            <a:rPr lang="hr-HR" sz="1400"/>
            <a:t>Utvrđivanje glavnih informacija koje treba primati Glavna uprava za riznicu</a:t>
          </a:r>
        </a:p>
      </dgm:t>
    </dgm:pt>
    <dgm:pt modelId="{5B1E2A3F-F4B8-4AA8-BD5E-26BC72B993B6}" type="parTrans" cxnId="{5EC3F5AA-DF82-4E7C-B5F5-EC93B0E757CB}">
      <dgm:prSet/>
      <dgm:spPr/>
      <dgm:t>
        <a:bodyPr/>
        <a:lstStyle/>
        <a:p>
          <a:endParaRPr lang="en-US"/>
        </a:p>
      </dgm:t>
    </dgm:pt>
    <dgm:pt modelId="{B84B48D6-C780-44DC-9567-0896B6924E08}" type="sibTrans" cxnId="{5EC3F5AA-DF82-4E7C-B5F5-EC93B0E757CB}">
      <dgm:prSet/>
      <dgm:spPr/>
      <dgm:t>
        <a:bodyPr/>
        <a:lstStyle/>
        <a:p>
          <a:endParaRPr lang="en-US"/>
        </a:p>
      </dgm:t>
    </dgm:pt>
    <dgm:pt modelId="{A3292923-B756-4919-8DD2-E80894A33F14}">
      <dgm:prSet custT="1"/>
      <dgm:spPr/>
      <dgm:t>
        <a:bodyPr/>
        <a:lstStyle/>
        <a:p>
          <a:r>
            <a:rPr lang="hr-HR" sz="1400"/>
            <a:t>Utvrđivanje novih zakona / propisa samo za potrebe oporavka od krize uzrokovane bolešću COVID-19</a:t>
          </a:r>
        </a:p>
      </dgm:t>
    </dgm:pt>
    <dgm:pt modelId="{789F1806-49A4-4242-BC60-E5C8C624439B}" type="parTrans" cxnId="{698221FB-6519-4C8C-BB73-947317F839C8}">
      <dgm:prSet/>
      <dgm:spPr/>
      <dgm:t>
        <a:bodyPr/>
        <a:lstStyle/>
        <a:p>
          <a:endParaRPr lang="en-US"/>
        </a:p>
      </dgm:t>
    </dgm:pt>
    <dgm:pt modelId="{6F9F4C46-66FB-4522-935D-E81C8D953ED2}" type="sibTrans" cxnId="{698221FB-6519-4C8C-BB73-947317F839C8}">
      <dgm:prSet/>
      <dgm:spPr/>
      <dgm:t>
        <a:bodyPr/>
        <a:lstStyle/>
        <a:p>
          <a:endParaRPr lang="en-US"/>
        </a:p>
      </dgm:t>
    </dgm:pt>
    <dgm:pt modelId="{27A10F72-EDF0-46F0-9F42-40B1216D38A4}">
      <dgm:prSet phldrT="[Text]" custT="1"/>
      <dgm:spPr/>
      <dgm:t>
        <a:bodyPr/>
        <a:lstStyle/>
        <a:p>
          <a:r>
            <a:rPr lang="hr-HR" sz="1400"/>
            <a:t>Stalna suradnja s Odborom za dug i likvidnost u svrhu osiguravanja financiranja</a:t>
          </a:r>
        </a:p>
      </dgm:t>
    </dgm:pt>
    <dgm:pt modelId="{F4D9E4E9-6F1A-4FCB-9B3B-D62FBCD1AC10}" type="parTrans" cxnId="{31451FB5-2C05-496E-B71A-CE274016846C}">
      <dgm:prSet/>
      <dgm:spPr/>
      <dgm:t>
        <a:bodyPr/>
        <a:lstStyle/>
        <a:p>
          <a:endParaRPr lang="en-US"/>
        </a:p>
      </dgm:t>
    </dgm:pt>
    <dgm:pt modelId="{C2101459-7101-4DD6-B752-E2261FA97624}" type="sibTrans" cxnId="{31451FB5-2C05-496E-B71A-CE274016846C}">
      <dgm:prSet/>
      <dgm:spPr/>
      <dgm:t>
        <a:bodyPr/>
        <a:lstStyle/>
        <a:p>
          <a:endParaRPr lang="en-US"/>
        </a:p>
      </dgm:t>
    </dgm:pt>
    <dgm:pt modelId="{EAD03931-E0A7-4DB4-A984-539C9F11CBDD}">
      <dgm:prSet custT="1"/>
      <dgm:spPr/>
      <dgm:t>
        <a:bodyPr/>
        <a:lstStyle/>
        <a:p>
          <a:r>
            <a:rPr lang="hr-HR" sz="1400"/>
            <a:t>Poštovanje postojećih zakona i rokova</a:t>
          </a:r>
        </a:p>
      </dgm:t>
    </dgm:pt>
    <dgm:pt modelId="{01B4318E-2414-454E-8F08-691BD3610680}" type="parTrans" cxnId="{E095B8B1-028F-4D33-ABF9-1789968AF3DF}">
      <dgm:prSet/>
      <dgm:spPr/>
      <dgm:t>
        <a:bodyPr/>
        <a:lstStyle/>
        <a:p>
          <a:endParaRPr lang="en-US"/>
        </a:p>
      </dgm:t>
    </dgm:pt>
    <dgm:pt modelId="{72715891-41A6-4024-B4E9-41CB91D25FFC}" type="sibTrans" cxnId="{E095B8B1-028F-4D33-ABF9-1789968AF3DF}">
      <dgm:prSet/>
      <dgm:spPr/>
      <dgm:t>
        <a:bodyPr/>
        <a:lstStyle/>
        <a:p>
          <a:endParaRPr lang="en-US"/>
        </a:p>
      </dgm:t>
    </dgm:pt>
    <dgm:pt modelId="{AC5A9EE6-AE87-4AE1-80F4-16B1B245F056}" type="pres">
      <dgm:prSet presAssocID="{BBABCB3C-A002-4745-A0AF-5A8E602C4A7B}" presName="Name0" presStyleCnt="0">
        <dgm:presLayoutVars>
          <dgm:dir/>
          <dgm:animLvl val="lvl"/>
          <dgm:resizeHandles val="exact"/>
        </dgm:presLayoutVars>
      </dgm:prSet>
      <dgm:spPr/>
    </dgm:pt>
    <dgm:pt modelId="{AD8401E2-4158-41A2-979C-8026D19E79C2}" type="pres">
      <dgm:prSet presAssocID="{45F46AFB-18FF-4BB0-AD50-D107BD3A3991}" presName="composite" presStyleCnt="0"/>
      <dgm:spPr/>
    </dgm:pt>
    <dgm:pt modelId="{0DCEBAF7-3CA8-42CF-9540-3A88B3C8BDDA}" type="pres">
      <dgm:prSet presAssocID="{45F46AFB-18FF-4BB0-AD50-D107BD3A3991}" presName="parTx" presStyleLbl="alignNode1" presStyleIdx="0" presStyleCnt="4" custAng="0" custLinFactNeighborX="-166" custLinFactNeighborY="-14962">
        <dgm:presLayoutVars>
          <dgm:chMax val="0"/>
          <dgm:chPref val="0"/>
          <dgm:bulletEnabled val="1"/>
        </dgm:presLayoutVars>
      </dgm:prSet>
      <dgm:spPr/>
    </dgm:pt>
    <dgm:pt modelId="{5830336B-4839-4E46-81B6-600DD63C58CA}" type="pres">
      <dgm:prSet presAssocID="{45F46AFB-18FF-4BB0-AD50-D107BD3A3991}" presName="desTx" presStyleLbl="alignAccFollowNode1" presStyleIdx="0" presStyleCnt="4" custLinFactNeighborX="-166" custLinFactNeighborY="-2797">
        <dgm:presLayoutVars>
          <dgm:bulletEnabled val="1"/>
        </dgm:presLayoutVars>
      </dgm:prSet>
      <dgm:spPr/>
    </dgm:pt>
    <dgm:pt modelId="{3C3BDA5B-5B2E-4015-BE6D-9CFAC3D82EE7}" type="pres">
      <dgm:prSet presAssocID="{645B1CDA-417E-4B25-BF87-5C21821F7927}" presName="space" presStyleCnt="0"/>
      <dgm:spPr/>
    </dgm:pt>
    <dgm:pt modelId="{131EC50E-0B68-4F4B-BF39-A50FE1E2B8E2}" type="pres">
      <dgm:prSet presAssocID="{A74C575D-88E5-4EB1-AF60-FA0D150CB961}" presName="composite" presStyleCnt="0"/>
      <dgm:spPr/>
    </dgm:pt>
    <dgm:pt modelId="{81FC8B68-4773-4A69-985F-E25D29589FC7}" type="pres">
      <dgm:prSet presAssocID="{A74C575D-88E5-4EB1-AF60-FA0D150CB961}" presName="parTx" presStyleLbl="alignNode1" presStyleIdx="1" presStyleCnt="4" custLinFactNeighborX="-1013" custLinFactNeighborY="-19161">
        <dgm:presLayoutVars>
          <dgm:chMax val="0"/>
          <dgm:chPref val="0"/>
          <dgm:bulletEnabled val="1"/>
        </dgm:presLayoutVars>
      </dgm:prSet>
      <dgm:spPr/>
    </dgm:pt>
    <dgm:pt modelId="{28B5CDC7-15D2-49AC-A49E-B440532B496F}" type="pres">
      <dgm:prSet presAssocID="{A74C575D-88E5-4EB1-AF60-FA0D150CB961}" presName="desTx" presStyleLbl="alignAccFollowNode1" presStyleIdx="1" presStyleCnt="4" custLinFactNeighborX="-791" custLinFactNeighborY="-3671">
        <dgm:presLayoutVars>
          <dgm:bulletEnabled val="1"/>
        </dgm:presLayoutVars>
      </dgm:prSet>
      <dgm:spPr/>
    </dgm:pt>
    <dgm:pt modelId="{22E55434-0307-421B-9824-B06EDB5E6BC9}" type="pres">
      <dgm:prSet presAssocID="{AA5F2918-BA0D-4FE6-B83F-81C9629DC8EC}" presName="space" presStyleCnt="0"/>
      <dgm:spPr/>
    </dgm:pt>
    <dgm:pt modelId="{AD85615B-7D30-4102-B225-A0E52740290B}" type="pres">
      <dgm:prSet presAssocID="{935D1089-995B-4199-BA65-752BCB0CAF24}" presName="composite" presStyleCnt="0"/>
      <dgm:spPr/>
    </dgm:pt>
    <dgm:pt modelId="{21429B69-793C-404A-BC26-E97F82C327BD}" type="pres">
      <dgm:prSet presAssocID="{935D1089-995B-4199-BA65-752BCB0CAF24}" presName="parTx" presStyleLbl="alignNode1" presStyleIdx="2" presStyleCnt="4" custLinFactNeighborX="-1200" custLinFactNeighborY="-24021">
        <dgm:presLayoutVars>
          <dgm:chMax val="0"/>
          <dgm:chPref val="0"/>
          <dgm:bulletEnabled val="1"/>
        </dgm:presLayoutVars>
      </dgm:prSet>
      <dgm:spPr/>
    </dgm:pt>
    <dgm:pt modelId="{ACDB04D8-FFD1-45AF-8D4E-67F9E0E10A97}" type="pres">
      <dgm:prSet presAssocID="{935D1089-995B-4199-BA65-752BCB0CAF24}" presName="desTx" presStyleLbl="alignAccFollowNode1" presStyleIdx="2" presStyleCnt="4" custLinFactNeighborX="-2426" custLinFactNeighborY="-5192">
        <dgm:presLayoutVars>
          <dgm:bulletEnabled val="1"/>
        </dgm:presLayoutVars>
      </dgm:prSet>
      <dgm:spPr/>
    </dgm:pt>
    <dgm:pt modelId="{BF25DB04-BFCF-4FD4-95CD-60FD4BD35505}" type="pres">
      <dgm:prSet presAssocID="{A93116E9-38BA-4772-867D-942D4E15F187}" presName="space" presStyleCnt="0"/>
      <dgm:spPr/>
    </dgm:pt>
    <dgm:pt modelId="{BF7AA7CB-9639-4171-BA09-570857C9CD3F}" type="pres">
      <dgm:prSet presAssocID="{5FB3B3D5-7042-48C7-8DC9-C05CBF2CFB48}" presName="composite" presStyleCnt="0"/>
      <dgm:spPr/>
    </dgm:pt>
    <dgm:pt modelId="{47025119-35C3-43BE-8E1F-E2B438764A74}" type="pres">
      <dgm:prSet presAssocID="{5FB3B3D5-7042-48C7-8DC9-C05CBF2CFB48}" presName="parTx" presStyleLbl="alignNode1" presStyleIdx="3" presStyleCnt="4" custLinFactNeighborX="-18" custLinFactNeighborY="-26065">
        <dgm:presLayoutVars>
          <dgm:chMax val="0"/>
          <dgm:chPref val="0"/>
          <dgm:bulletEnabled val="1"/>
        </dgm:presLayoutVars>
      </dgm:prSet>
      <dgm:spPr/>
    </dgm:pt>
    <dgm:pt modelId="{30CB78CA-0E64-41CF-91C6-D8BE560D2CC8}" type="pres">
      <dgm:prSet presAssocID="{5FB3B3D5-7042-48C7-8DC9-C05CBF2CFB48}" presName="desTx" presStyleLbl="alignAccFollowNode1" presStyleIdx="3" presStyleCnt="4" custLinFactNeighborX="4069" custLinFactNeighborY="-4759">
        <dgm:presLayoutVars>
          <dgm:bulletEnabled val="1"/>
        </dgm:presLayoutVars>
      </dgm:prSet>
      <dgm:spPr/>
    </dgm:pt>
  </dgm:ptLst>
  <dgm:cxnLst>
    <dgm:cxn modelId="{ACF62201-8DF8-40C4-B981-7D4EBAB73809}" srcId="{A74C575D-88E5-4EB1-AF60-FA0D150CB961}" destId="{0584606D-2713-47E7-B3D4-AD7200129DD0}" srcOrd="1" destOrd="0" parTransId="{3C19E551-D9A6-436C-893E-48FCFA654AA3}" sibTransId="{A1A0CE66-4EAF-4C50-827D-7779943DB9A1}"/>
    <dgm:cxn modelId="{413CA501-0AF5-480E-B9F5-7F7F99291702}" srcId="{BBABCB3C-A002-4745-A0AF-5A8E602C4A7B}" destId="{A74C575D-88E5-4EB1-AF60-FA0D150CB961}" srcOrd="1" destOrd="0" parTransId="{F17EBFCC-C90B-4B3A-9B0E-661354B17A6D}" sibTransId="{AA5F2918-BA0D-4FE6-B83F-81C9629DC8EC}"/>
    <dgm:cxn modelId="{31010E16-3DFC-4352-BD3D-91DF721E2DE7}" srcId="{935D1089-995B-4199-BA65-752BCB0CAF24}" destId="{B170E55C-E7C0-45E7-96C4-9D7CEEC84674}" srcOrd="0" destOrd="0" parTransId="{1B1ECCC9-3AD1-45B6-94D4-344C486DB714}" sibTransId="{7630BB09-57C7-445D-AE41-8FE07A4751D6}"/>
    <dgm:cxn modelId="{D3EF8F28-CE04-474D-BE46-211C308AC9B4}" type="presOf" srcId="{935D1089-995B-4199-BA65-752BCB0CAF24}" destId="{21429B69-793C-404A-BC26-E97F82C327BD}" srcOrd="0" destOrd="0" presId="urn:microsoft.com/office/officeart/2005/8/layout/hList1"/>
    <dgm:cxn modelId="{D0A85F2B-A311-45BE-8A23-327B5CBDDC06}" type="presOf" srcId="{0584606D-2713-47E7-B3D4-AD7200129DD0}" destId="{28B5CDC7-15D2-49AC-A49E-B440532B496F}" srcOrd="0" destOrd="1" presId="urn:microsoft.com/office/officeart/2005/8/layout/hList1"/>
    <dgm:cxn modelId="{9414FF32-F67B-44DB-A642-EE85E1A0191E}" srcId="{45F46AFB-18FF-4BB0-AD50-D107BD3A3991}" destId="{9991A4E7-E4ED-45C6-A400-A721B29D9298}" srcOrd="2" destOrd="0" parTransId="{88A12F2A-81EE-41EA-A14C-DA340ACEB11A}" sibTransId="{7BE4DC57-E528-4D81-A86D-D53DB0947204}"/>
    <dgm:cxn modelId="{B910C040-5179-4D39-9414-793DC387F858}" type="presOf" srcId="{A4548F10-1D3A-4A07-B27E-19BD7E6009F6}" destId="{5830336B-4839-4E46-81B6-600DD63C58CA}" srcOrd="0" destOrd="1" presId="urn:microsoft.com/office/officeart/2005/8/layout/hList1"/>
    <dgm:cxn modelId="{05E4375F-04A0-41B5-AC3D-2EC23AA76CB6}" type="presOf" srcId="{2AE45B1C-C56B-409F-AA59-B49CB3E8DF28}" destId="{ACDB04D8-FFD1-45AF-8D4E-67F9E0E10A97}" srcOrd="0" destOrd="1" presId="urn:microsoft.com/office/officeart/2005/8/layout/hList1"/>
    <dgm:cxn modelId="{7B1D4566-4C85-42C9-B28F-4D14A2C9591E}" type="presOf" srcId="{45F46AFB-18FF-4BB0-AD50-D107BD3A3991}" destId="{0DCEBAF7-3CA8-42CF-9540-3A88B3C8BDDA}" srcOrd="0" destOrd="0" presId="urn:microsoft.com/office/officeart/2005/8/layout/hList1"/>
    <dgm:cxn modelId="{C23B0C67-4F96-4364-9816-E207A0D24BFF}" type="presOf" srcId="{BBABCB3C-A002-4745-A0AF-5A8E602C4A7B}" destId="{AC5A9EE6-AE87-4AE1-80F4-16B1B245F056}" srcOrd="0" destOrd="0" presId="urn:microsoft.com/office/officeart/2005/8/layout/hList1"/>
    <dgm:cxn modelId="{36E24A6B-FD2F-4B59-91F4-6D6F35C558F9}" srcId="{45F46AFB-18FF-4BB0-AD50-D107BD3A3991}" destId="{6093CC96-5A9A-4AAF-8C22-6EE683AA6BC9}" srcOrd="0" destOrd="0" parTransId="{D5B7BF05-7245-47F8-9AE8-AA3C994BD792}" sibTransId="{0B9E4532-F2A0-4C57-BEC2-8238ADD883A7}"/>
    <dgm:cxn modelId="{4095234E-4654-46F4-91AB-2003407D7577}" type="presOf" srcId="{6093CC96-5A9A-4AAF-8C22-6EE683AA6BC9}" destId="{5830336B-4839-4E46-81B6-600DD63C58CA}" srcOrd="0" destOrd="0" presId="urn:microsoft.com/office/officeart/2005/8/layout/hList1"/>
    <dgm:cxn modelId="{77A5F04E-FF8A-4120-BDD4-0C7D4FF5E14A}" type="presOf" srcId="{EAD03931-E0A7-4DB4-A984-539C9F11CBDD}" destId="{30CB78CA-0E64-41CF-91C6-D8BE560D2CC8}" srcOrd="0" destOrd="1" presId="urn:microsoft.com/office/officeart/2005/8/layout/hList1"/>
    <dgm:cxn modelId="{D24B3751-4C5E-4B0B-ABDD-9F62697BDF01}" type="presOf" srcId="{9991A4E7-E4ED-45C6-A400-A721B29D9298}" destId="{5830336B-4839-4E46-81B6-600DD63C58CA}" srcOrd="0" destOrd="2" presId="urn:microsoft.com/office/officeart/2005/8/layout/hList1"/>
    <dgm:cxn modelId="{4F067A7B-77FD-42D3-AB17-6BB7FC5A589C}" srcId="{BBABCB3C-A002-4745-A0AF-5A8E602C4A7B}" destId="{935D1089-995B-4199-BA65-752BCB0CAF24}" srcOrd="2" destOrd="0" parTransId="{5F25EA7A-95ED-4BB5-9D9E-B0E3031E88F8}" sibTransId="{A93116E9-38BA-4772-867D-942D4E15F187}"/>
    <dgm:cxn modelId="{BF06EF88-DD53-4C17-BF72-F2A73D186A5A}" type="presOf" srcId="{A74C575D-88E5-4EB1-AF60-FA0D150CB961}" destId="{81FC8B68-4773-4A69-985F-E25D29589FC7}" srcOrd="0" destOrd="0" presId="urn:microsoft.com/office/officeart/2005/8/layout/hList1"/>
    <dgm:cxn modelId="{069C748B-B780-4047-B65C-FCA1738517E4}" type="presOf" srcId="{27A10F72-EDF0-46F0-9F42-40B1216D38A4}" destId="{28B5CDC7-15D2-49AC-A49E-B440532B496F}" srcOrd="0" destOrd="2" presId="urn:microsoft.com/office/officeart/2005/8/layout/hList1"/>
    <dgm:cxn modelId="{BE3B4B8C-059E-4220-BCC9-EFF0B136979C}" type="presOf" srcId="{B170E55C-E7C0-45E7-96C4-9D7CEEC84674}" destId="{ACDB04D8-FFD1-45AF-8D4E-67F9E0E10A97}" srcOrd="0" destOrd="0" presId="urn:microsoft.com/office/officeart/2005/8/layout/hList1"/>
    <dgm:cxn modelId="{59BF9098-19B1-4D69-8EFA-74DBC5C8EB9F}" srcId="{BBABCB3C-A002-4745-A0AF-5A8E602C4A7B}" destId="{5FB3B3D5-7042-48C7-8DC9-C05CBF2CFB48}" srcOrd="3" destOrd="0" parTransId="{43A56430-9F89-4225-ABEC-2171F1B16E72}" sibTransId="{0FADC8C4-76D1-4E8E-ACBE-7EFC63383D06}"/>
    <dgm:cxn modelId="{24E2DDA0-ED23-4772-9E6A-C29EBBE33BF5}" srcId="{A74C575D-88E5-4EB1-AF60-FA0D150CB961}" destId="{D4E1B286-8892-4CCA-ADC2-7EF7E2D17199}" srcOrd="0" destOrd="0" parTransId="{98A2A5E4-CEB0-49A8-BE12-EB17347DC451}" sibTransId="{C6B61101-C434-4E77-9275-196D6510568B}"/>
    <dgm:cxn modelId="{5EC3F5AA-DF82-4E7C-B5F5-EC93B0E757CB}" srcId="{935D1089-995B-4199-BA65-752BCB0CAF24}" destId="{2AE45B1C-C56B-409F-AA59-B49CB3E8DF28}" srcOrd="1" destOrd="0" parTransId="{5B1E2A3F-F4B8-4AA8-BD5E-26BC72B993B6}" sibTransId="{B84B48D6-C780-44DC-9567-0896B6924E08}"/>
    <dgm:cxn modelId="{A2B821B0-92CC-4E0E-8B47-82FE9AEF1E4B}" type="presOf" srcId="{5FB3B3D5-7042-48C7-8DC9-C05CBF2CFB48}" destId="{47025119-35C3-43BE-8E1F-E2B438764A74}" srcOrd="0" destOrd="0" presId="urn:microsoft.com/office/officeart/2005/8/layout/hList1"/>
    <dgm:cxn modelId="{E095B8B1-028F-4D33-ABF9-1789968AF3DF}" srcId="{5FB3B3D5-7042-48C7-8DC9-C05CBF2CFB48}" destId="{EAD03931-E0A7-4DB4-A984-539C9F11CBDD}" srcOrd="1" destOrd="0" parTransId="{01B4318E-2414-454E-8F08-691BD3610680}" sibTransId="{72715891-41A6-4024-B4E9-41CB91D25FFC}"/>
    <dgm:cxn modelId="{31451FB5-2C05-496E-B71A-CE274016846C}" srcId="{A74C575D-88E5-4EB1-AF60-FA0D150CB961}" destId="{27A10F72-EDF0-46F0-9F42-40B1216D38A4}" srcOrd="2" destOrd="0" parTransId="{F4D9E4E9-6F1A-4FCB-9B3B-D62FBCD1AC10}" sibTransId="{C2101459-7101-4DD6-B752-E2261FA97624}"/>
    <dgm:cxn modelId="{C034C5D0-6F0F-43B2-98B7-803B832F2CC7}" srcId="{BBABCB3C-A002-4745-A0AF-5A8E602C4A7B}" destId="{45F46AFB-18FF-4BB0-AD50-D107BD3A3991}" srcOrd="0" destOrd="0" parTransId="{72D942EC-37A6-4608-A1BC-4295BB0C9A04}" sibTransId="{645B1CDA-417E-4B25-BF87-5C21821F7927}"/>
    <dgm:cxn modelId="{229428D5-D666-4494-BFA6-81558F272BB5}" srcId="{45F46AFB-18FF-4BB0-AD50-D107BD3A3991}" destId="{A4548F10-1D3A-4A07-B27E-19BD7E6009F6}" srcOrd="1" destOrd="0" parTransId="{DACF9E47-6AA0-44A0-B9AE-357ACB101839}" sibTransId="{578EB6CE-F766-4A7C-A59E-7A62D81C69CE}"/>
    <dgm:cxn modelId="{A60512D7-2D20-4D96-8461-21BB437A5180}" type="presOf" srcId="{A3292923-B756-4919-8DD2-E80894A33F14}" destId="{30CB78CA-0E64-41CF-91C6-D8BE560D2CC8}" srcOrd="0" destOrd="0" presId="urn:microsoft.com/office/officeart/2005/8/layout/hList1"/>
    <dgm:cxn modelId="{2C6C8ADE-ADF7-4F0C-93B2-859E4F5F1776}" type="presOf" srcId="{D4E1B286-8892-4CCA-ADC2-7EF7E2D17199}" destId="{28B5CDC7-15D2-49AC-A49E-B440532B496F}" srcOrd="0" destOrd="0" presId="urn:microsoft.com/office/officeart/2005/8/layout/hList1"/>
    <dgm:cxn modelId="{698221FB-6519-4C8C-BB73-947317F839C8}" srcId="{5FB3B3D5-7042-48C7-8DC9-C05CBF2CFB48}" destId="{A3292923-B756-4919-8DD2-E80894A33F14}" srcOrd="0" destOrd="0" parTransId="{789F1806-49A4-4242-BC60-E5C8C624439B}" sibTransId="{6F9F4C46-66FB-4522-935D-E81C8D953ED2}"/>
    <dgm:cxn modelId="{CA0598F5-1B2B-4442-91E7-D337698EAEF3}" type="presParOf" srcId="{AC5A9EE6-AE87-4AE1-80F4-16B1B245F056}" destId="{AD8401E2-4158-41A2-979C-8026D19E79C2}" srcOrd="0" destOrd="0" presId="urn:microsoft.com/office/officeart/2005/8/layout/hList1"/>
    <dgm:cxn modelId="{8C83932A-F77D-439D-A363-DA5F71618899}" type="presParOf" srcId="{AD8401E2-4158-41A2-979C-8026D19E79C2}" destId="{0DCEBAF7-3CA8-42CF-9540-3A88B3C8BDDA}" srcOrd="0" destOrd="0" presId="urn:microsoft.com/office/officeart/2005/8/layout/hList1"/>
    <dgm:cxn modelId="{F416648C-32E5-42A8-9E9B-9BC9507B8A92}" type="presParOf" srcId="{AD8401E2-4158-41A2-979C-8026D19E79C2}" destId="{5830336B-4839-4E46-81B6-600DD63C58CA}" srcOrd="1" destOrd="0" presId="urn:microsoft.com/office/officeart/2005/8/layout/hList1"/>
    <dgm:cxn modelId="{85361B51-68B9-487B-B990-A7A29A9917E4}" type="presParOf" srcId="{AC5A9EE6-AE87-4AE1-80F4-16B1B245F056}" destId="{3C3BDA5B-5B2E-4015-BE6D-9CFAC3D82EE7}" srcOrd="1" destOrd="0" presId="urn:microsoft.com/office/officeart/2005/8/layout/hList1"/>
    <dgm:cxn modelId="{EEBEE0CD-C52D-4D90-9DD9-6A67D1DD8A8D}" type="presParOf" srcId="{AC5A9EE6-AE87-4AE1-80F4-16B1B245F056}" destId="{131EC50E-0B68-4F4B-BF39-A50FE1E2B8E2}" srcOrd="2" destOrd="0" presId="urn:microsoft.com/office/officeart/2005/8/layout/hList1"/>
    <dgm:cxn modelId="{19FB0B24-F165-456E-8335-7724034FCD0A}" type="presParOf" srcId="{131EC50E-0B68-4F4B-BF39-A50FE1E2B8E2}" destId="{81FC8B68-4773-4A69-985F-E25D29589FC7}" srcOrd="0" destOrd="0" presId="urn:microsoft.com/office/officeart/2005/8/layout/hList1"/>
    <dgm:cxn modelId="{145C2ABE-6F44-44E9-908E-2FCB20CAFE38}" type="presParOf" srcId="{131EC50E-0B68-4F4B-BF39-A50FE1E2B8E2}" destId="{28B5CDC7-15D2-49AC-A49E-B440532B496F}" srcOrd="1" destOrd="0" presId="urn:microsoft.com/office/officeart/2005/8/layout/hList1"/>
    <dgm:cxn modelId="{649D1365-FFBD-44DC-988C-48984417C1A1}" type="presParOf" srcId="{AC5A9EE6-AE87-4AE1-80F4-16B1B245F056}" destId="{22E55434-0307-421B-9824-B06EDB5E6BC9}" srcOrd="3" destOrd="0" presId="urn:microsoft.com/office/officeart/2005/8/layout/hList1"/>
    <dgm:cxn modelId="{572E444C-6E7C-4E3F-BD37-AC2AEFEB6096}" type="presParOf" srcId="{AC5A9EE6-AE87-4AE1-80F4-16B1B245F056}" destId="{AD85615B-7D30-4102-B225-A0E52740290B}" srcOrd="4" destOrd="0" presId="urn:microsoft.com/office/officeart/2005/8/layout/hList1"/>
    <dgm:cxn modelId="{B0CB89F0-3B8A-489E-9A94-22E3105267BE}" type="presParOf" srcId="{AD85615B-7D30-4102-B225-A0E52740290B}" destId="{21429B69-793C-404A-BC26-E97F82C327BD}" srcOrd="0" destOrd="0" presId="urn:microsoft.com/office/officeart/2005/8/layout/hList1"/>
    <dgm:cxn modelId="{E307B737-6280-4DB5-9D63-E663E8B207FB}" type="presParOf" srcId="{AD85615B-7D30-4102-B225-A0E52740290B}" destId="{ACDB04D8-FFD1-45AF-8D4E-67F9E0E10A97}" srcOrd="1" destOrd="0" presId="urn:microsoft.com/office/officeart/2005/8/layout/hList1"/>
    <dgm:cxn modelId="{562E0120-4241-43A0-9D53-758222A0EF70}" type="presParOf" srcId="{AC5A9EE6-AE87-4AE1-80F4-16B1B245F056}" destId="{BF25DB04-BFCF-4FD4-95CD-60FD4BD35505}" srcOrd="5" destOrd="0" presId="urn:microsoft.com/office/officeart/2005/8/layout/hList1"/>
    <dgm:cxn modelId="{4976C48F-7339-48D7-806F-720007346B3E}" type="presParOf" srcId="{AC5A9EE6-AE87-4AE1-80F4-16B1B245F056}" destId="{BF7AA7CB-9639-4171-BA09-570857C9CD3F}" srcOrd="6" destOrd="0" presId="urn:microsoft.com/office/officeart/2005/8/layout/hList1"/>
    <dgm:cxn modelId="{5BE7A925-8DAE-42D1-AA87-AACF6282D77D}" type="presParOf" srcId="{BF7AA7CB-9639-4171-BA09-570857C9CD3F}" destId="{47025119-35C3-43BE-8E1F-E2B438764A74}" srcOrd="0" destOrd="0" presId="urn:microsoft.com/office/officeart/2005/8/layout/hList1"/>
    <dgm:cxn modelId="{260DDA1C-91B0-41D7-AAFF-0B4598494CD0}" type="presParOf" srcId="{BF7AA7CB-9639-4171-BA09-570857C9CD3F}" destId="{30CB78CA-0E64-41CF-91C6-D8BE560D2C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278002-D98B-4479-9FC8-B712654BAB9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F17842-58F1-4109-9825-C5A2BEF9DB44}">
      <dgm:prSet custT="1"/>
      <dgm:spPr/>
      <dgm:t>
        <a:bodyPr/>
        <a:lstStyle/>
        <a:p>
          <a:pPr rtl="0"/>
          <a:r>
            <a:rPr lang="hr-HR" sz="800"/>
            <a:t>24. 3. 2020.</a:t>
          </a:r>
        </a:p>
      </dgm:t>
    </dgm:pt>
    <dgm:pt modelId="{A5F9E700-CB66-4DF6-A80B-EBF9E07EE324}" type="parTrans" cxnId="{94D09EF2-CA33-40F9-A111-F2D87A385896}">
      <dgm:prSet/>
      <dgm:spPr/>
      <dgm:t>
        <a:bodyPr/>
        <a:lstStyle/>
        <a:p>
          <a:endParaRPr lang="en-US" sz="1200"/>
        </a:p>
      </dgm:t>
    </dgm:pt>
    <dgm:pt modelId="{D0D2D2C1-41D9-4656-81CF-140150C365E2}" type="sibTrans" cxnId="{94D09EF2-CA33-40F9-A111-F2D87A385896}">
      <dgm:prSet/>
      <dgm:spPr/>
      <dgm:t>
        <a:bodyPr/>
        <a:lstStyle/>
        <a:p>
          <a:endParaRPr lang="en-US" sz="1200"/>
        </a:p>
      </dgm:t>
    </dgm:pt>
    <dgm:pt modelId="{C3500F1C-CADA-454D-8282-D92C8856E409}">
      <dgm:prSet custT="1"/>
      <dgm:spPr/>
      <dgm:t>
        <a:bodyPr/>
        <a:lstStyle/>
        <a:p>
          <a:r>
            <a:rPr lang="hr-HR" sz="1200"/>
            <a:t>Uputa o postavljanju prioriteta u području plaćanja </a:t>
          </a:r>
        </a:p>
      </dgm:t>
    </dgm:pt>
    <dgm:pt modelId="{EADDD71F-F57E-4199-92DA-722F437B883D}" type="parTrans" cxnId="{0BAAD926-C353-429E-90FF-E732A68DE379}">
      <dgm:prSet/>
      <dgm:spPr/>
      <dgm:t>
        <a:bodyPr/>
        <a:lstStyle/>
        <a:p>
          <a:endParaRPr lang="en-US" sz="1200"/>
        </a:p>
      </dgm:t>
    </dgm:pt>
    <dgm:pt modelId="{F0780603-1693-4908-8C37-0BB962F47D15}" type="sibTrans" cxnId="{0BAAD926-C353-429E-90FF-E732A68DE379}">
      <dgm:prSet/>
      <dgm:spPr/>
      <dgm:t>
        <a:bodyPr/>
        <a:lstStyle/>
        <a:p>
          <a:endParaRPr lang="en-US" sz="1200"/>
        </a:p>
      </dgm:t>
    </dgm:pt>
    <dgm:pt modelId="{F54D53EA-A93D-4B86-A66E-3804C861DF01}">
      <dgm:prSet custT="1"/>
      <dgm:spPr/>
      <dgm:t>
        <a:bodyPr/>
        <a:lstStyle/>
        <a:p>
          <a:r>
            <a:rPr lang="hr-HR" sz="700" dirty="0"/>
            <a:t>Akt 6. </a:t>
          </a:r>
          <a:r>
            <a:rPr lang="hr-HR" sz="700" dirty="0" err="1"/>
            <a:t>dt</a:t>
          </a:r>
          <a:r>
            <a:rPr lang="hr-HR" sz="700" dirty="0"/>
            <a:t>. 21. 3. 2020.</a:t>
          </a:r>
        </a:p>
      </dgm:t>
    </dgm:pt>
    <dgm:pt modelId="{4C0E382B-F265-47CD-8FA0-F018AD6D676C}" type="parTrans" cxnId="{6EC9BC3F-C8CC-4AE4-8F61-0413B14323B6}">
      <dgm:prSet/>
      <dgm:spPr/>
      <dgm:t>
        <a:bodyPr/>
        <a:lstStyle/>
        <a:p>
          <a:endParaRPr lang="en-US" sz="1200"/>
        </a:p>
      </dgm:t>
    </dgm:pt>
    <dgm:pt modelId="{81046D25-982C-4748-AF11-490ED2FBAB02}" type="sibTrans" cxnId="{6EC9BC3F-C8CC-4AE4-8F61-0413B14323B6}">
      <dgm:prSet/>
      <dgm:spPr/>
      <dgm:t>
        <a:bodyPr/>
        <a:lstStyle/>
        <a:p>
          <a:endParaRPr lang="en-US" sz="1200"/>
        </a:p>
      </dgm:t>
    </dgm:pt>
    <dgm:pt modelId="{70C3CF8F-7607-4CC2-953D-692EDAF3D846}">
      <dgm:prSet custT="1"/>
      <dgm:spPr/>
      <dgm:t>
        <a:bodyPr/>
        <a:lstStyle/>
        <a:p>
          <a:r>
            <a:rPr lang="hr-HR" sz="1200"/>
            <a:t>Promjena Zakona o proračunu 2020. </a:t>
          </a:r>
        </a:p>
      </dgm:t>
    </dgm:pt>
    <dgm:pt modelId="{DD91DE1B-306D-4450-B5A2-6BE08F81DBD6}" type="parTrans" cxnId="{37A79362-02C7-4539-AF46-6CA6B6885569}">
      <dgm:prSet/>
      <dgm:spPr/>
      <dgm:t>
        <a:bodyPr/>
        <a:lstStyle/>
        <a:p>
          <a:endParaRPr lang="en-US" sz="1200"/>
        </a:p>
      </dgm:t>
    </dgm:pt>
    <dgm:pt modelId="{3AC85980-FB3F-4B15-BDB1-6A093EBE0C3A}" type="sibTrans" cxnId="{37A79362-02C7-4539-AF46-6CA6B6885569}">
      <dgm:prSet/>
      <dgm:spPr/>
      <dgm:t>
        <a:bodyPr/>
        <a:lstStyle/>
        <a:p>
          <a:endParaRPr lang="en-US" sz="1200"/>
        </a:p>
      </dgm:t>
    </dgm:pt>
    <dgm:pt modelId="{D40BEBC8-2FEC-4069-A0F1-2D7A76A21CB8}">
      <dgm:prSet custT="1"/>
      <dgm:spPr/>
      <dgm:t>
        <a:bodyPr/>
        <a:lstStyle/>
        <a:p>
          <a:r>
            <a:rPr lang="hr-HR" sz="700" dirty="0"/>
            <a:t>15. </a:t>
          </a:r>
          <a:r>
            <a:rPr lang="hr-HR" sz="700" dirty="0" err="1"/>
            <a:t>dt</a:t>
          </a:r>
          <a:r>
            <a:rPr lang="hr-HR" sz="700" dirty="0"/>
            <a:t>. Akt 15. 4. 2020.</a:t>
          </a:r>
        </a:p>
      </dgm:t>
    </dgm:pt>
    <dgm:pt modelId="{30C39A65-8203-40B1-9706-A3167D527235}" type="parTrans" cxnId="{89599369-00C6-4046-A69A-C879F4D74D4D}">
      <dgm:prSet/>
      <dgm:spPr/>
      <dgm:t>
        <a:bodyPr/>
        <a:lstStyle/>
        <a:p>
          <a:endParaRPr lang="en-US" sz="1200"/>
        </a:p>
      </dgm:t>
    </dgm:pt>
    <dgm:pt modelId="{EB8D781A-7229-44C2-B8E9-E5A3F3E31A65}" type="sibTrans" cxnId="{89599369-00C6-4046-A69A-C879F4D74D4D}">
      <dgm:prSet/>
      <dgm:spPr/>
      <dgm:t>
        <a:bodyPr/>
        <a:lstStyle/>
        <a:p>
          <a:endParaRPr lang="en-US" sz="1200"/>
        </a:p>
      </dgm:t>
    </dgm:pt>
    <dgm:pt modelId="{C714626E-F853-4117-BEA1-E512A1C44DDC}">
      <dgm:prSet custT="1"/>
      <dgm:spPr/>
      <dgm:t>
        <a:bodyPr/>
        <a:lstStyle/>
        <a:p>
          <a:r>
            <a:rPr lang="hr-HR" sz="1200"/>
            <a:t> Trošak od 6,5 milijardi ALL uključen je kao izravan prijenos zaposlenicima malih poduzeća koja su zatvorena zbog pandemije bolesti COVID-19 </a:t>
          </a:r>
        </a:p>
      </dgm:t>
    </dgm:pt>
    <dgm:pt modelId="{886F49EE-278A-431E-A3CA-7F10248E97E6}" type="parTrans" cxnId="{BF869A4E-BA01-4950-ACB5-E958B9E11CE7}">
      <dgm:prSet/>
      <dgm:spPr/>
      <dgm:t>
        <a:bodyPr/>
        <a:lstStyle/>
        <a:p>
          <a:endParaRPr lang="en-US" sz="1200"/>
        </a:p>
      </dgm:t>
    </dgm:pt>
    <dgm:pt modelId="{EBB8EBAF-0BC6-46CC-8DAE-42D6BAA6B0AB}" type="sibTrans" cxnId="{BF869A4E-BA01-4950-ACB5-E958B9E11CE7}">
      <dgm:prSet/>
      <dgm:spPr/>
      <dgm:t>
        <a:bodyPr/>
        <a:lstStyle/>
        <a:p>
          <a:endParaRPr lang="en-US" sz="1200"/>
        </a:p>
      </dgm:t>
    </dgm:pt>
    <dgm:pt modelId="{A606AA40-D54C-4B89-8C8E-E7088D8779F2}">
      <dgm:prSet custT="1"/>
      <dgm:spPr/>
      <dgm:t>
        <a:bodyPr/>
        <a:lstStyle/>
        <a:p>
          <a:r>
            <a:rPr lang="hr-HR" sz="1200"/>
            <a:t>Deficit je porastao s 39,6 milijardi ALL na 68,6 milijardi ALL zbog smanjenja prihoda uslijed krize uzrokovane bolešću COVID-19 </a:t>
          </a:r>
        </a:p>
      </dgm:t>
    </dgm:pt>
    <dgm:pt modelId="{D23D7749-825B-4F94-93F7-93AD1835D42B}" type="parTrans" cxnId="{A5138546-46CB-42B0-8223-D3D1C5183C5B}">
      <dgm:prSet/>
      <dgm:spPr/>
      <dgm:t>
        <a:bodyPr/>
        <a:lstStyle/>
        <a:p>
          <a:endParaRPr lang="en-US" sz="1200"/>
        </a:p>
      </dgm:t>
    </dgm:pt>
    <dgm:pt modelId="{115F7D89-C6B6-4680-B477-5171D01E85BA}" type="sibTrans" cxnId="{A5138546-46CB-42B0-8223-D3D1C5183C5B}">
      <dgm:prSet/>
      <dgm:spPr/>
      <dgm:t>
        <a:bodyPr/>
        <a:lstStyle/>
        <a:p>
          <a:endParaRPr lang="en-US" sz="1200"/>
        </a:p>
      </dgm:t>
    </dgm:pt>
    <dgm:pt modelId="{C849D6D8-DBA8-4715-8311-25C92ED9EB31}">
      <dgm:prSet custT="1"/>
      <dgm:spPr/>
      <dgm:t>
        <a:bodyPr/>
        <a:lstStyle/>
        <a:p>
          <a:r>
            <a:rPr lang="hr-HR" sz="1200"/>
            <a:t>Promjena Zakona o proračunu 2020.</a:t>
          </a:r>
        </a:p>
      </dgm:t>
    </dgm:pt>
    <dgm:pt modelId="{E8980D42-7C18-4127-95C5-B63B211489DD}" type="parTrans" cxnId="{CAC4EB8E-7CF4-49F4-A26B-BF038C9884C0}">
      <dgm:prSet/>
      <dgm:spPr/>
      <dgm:t>
        <a:bodyPr/>
        <a:lstStyle/>
        <a:p>
          <a:endParaRPr lang="en-US" sz="1200"/>
        </a:p>
      </dgm:t>
    </dgm:pt>
    <dgm:pt modelId="{6683A629-E2E1-4B36-A2B9-949EC550DD9A}" type="sibTrans" cxnId="{CAC4EB8E-7CF4-49F4-A26B-BF038C9884C0}">
      <dgm:prSet/>
      <dgm:spPr/>
      <dgm:t>
        <a:bodyPr/>
        <a:lstStyle/>
        <a:p>
          <a:endParaRPr lang="en-US" sz="1200"/>
        </a:p>
      </dgm:t>
    </dgm:pt>
    <dgm:pt modelId="{D47E0146-DD9F-48A5-9C92-7D98E2A979A6}">
      <dgm:prSet custT="1"/>
      <dgm:spPr/>
      <dgm:t>
        <a:bodyPr/>
        <a:lstStyle/>
        <a:p>
          <a:r>
            <a:rPr lang="hr-HR" sz="1200"/>
            <a:t>Dodatni trošak od 7 milijardi ALL uključen je kao izravan prijenos u svrhu ekonomske pomoći nezaposlenim osobama zbog krize uzrokovane bolešću COVID-19</a:t>
          </a:r>
        </a:p>
      </dgm:t>
    </dgm:pt>
    <dgm:pt modelId="{86377061-C0B8-40DA-9098-251366D3227B}" type="parTrans" cxnId="{DE418ED5-4DA0-4872-B801-BA03B96AFC4C}">
      <dgm:prSet/>
      <dgm:spPr/>
      <dgm:t>
        <a:bodyPr/>
        <a:lstStyle/>
        <a:p>
          <a:endParaRPr lang="en-US" sz="1200"/>
        </a:p>
      </dgm:t>
    </dgm:pt>
    <dgm:pt modelId="{6C91BA12-9272-4B2F-BA95-232B7F39F336}" type="sibTrans" cxnId="{DE418ED5-4DA0-4872-B801-BA03B96AFC4C}">
      <dgm:prSet/>
      <dgm:spPr/>
      <dgm:t>
        <a:bodyPr/>
        <a:lstStyle/>
        <a:p>
          <a:endParaRPr lang="en-US" sz="1200"/>
        </a:p>
      </dgm:t>
    </dgm:pt>
    <dgm:pt modelId="{488A48D0-967A-43EC-A4E8-83841CFCA121}">
      <dgm:prSet custT="1"/>
      <dgm:spPr/>
      <dgm:t>
        <a:bodyPr/>
        <a:lstStyle/>
        <a:p>
          <a:r>
            <a:rPr lang="hr-HR" sz="800" b="0"/>
            <a:t>9. 6. 2020.</a:t>
          </a:r>
        </a:p>
      </dgm:t>
    </dgm:pt>
    <dgm:pt modelId="{18C4E009-C961-445D-B6F1-993F729C125B}" type="parTrans" cxnId="{92FF51B3-ECE4-4631-B82F-26261EF7F518}">
      <dgm:prSet/>
      <dgm:spPr/>
      <dgm:t>
        <a:bodyPr/>
        <a:lstStyle/>
        <a:p>
          <a:endParaRPr lang="en-US" sz="1200"/>
        </a:p>
      </dgm:t>
    </dgm:pt>
    <dgm:pt modelId="{AADAF048-5A8F-467A-8C16-C25694F20657}" type="sibTrans" cxnId="{92FF51B3-ECE4-4631-B82F-26261EF7F518}">
      <dgm:prSet/>
      <dgm:spPr/>
      <dgm:t>
        <a:bodyPr/>
        <a:lstStyle/>
        <a:p>
          <a:endParaRPr lang="en-US" sz="1200"/>
        </a:p>
      </dgm:t>
    </dgm:pt>
    <dgm:pt modelId="{0D407A43-DAE3-49BC-BE87-75DAC5E6CAFE}">
      <dgm:prSet custT="1"/>
      <dgm:spPr/>
      <dgm:t>
        <a:bodyPr/>
        <a:lstStyle/>
        <a:p>
          <a:r>
            <a:rPr lang="hr-HR" sz="1200"/>
            <a:t>Nova međunarodna 7-godišnja obveznica u iznosu od 650 milijuna EUR po kuponskoj stopi od 3,5 %</a:t>
          </a:r>
        </a:p>
      </dgm:t>
    </dgm:pt>
    <dgm:pt modelId="{F2F525AC-E336-45D6-B2BD-FE8EC0FD9E99}" type="parTrans" cxnId="{26867384-27D7-41F4-B9D3-0FA0CB82C55E}">
      <dgm:prSet/>
      <dgm:spPr/>
      <dgm:t>
        <a:bodyPr/>
        <a:lstStyle/>
        <a:p>
          <a:endParaRPr lang="en-US" sz="1200"/>
        </a:p>
      </dgm:t>
    </dgm:pt>
    <dgm:pt modelId="{047B48C0-FD68-4290-8E55-63487E7FD972}" type="sibTrans" cxnId="{26867384-27D7-41F4-B9D3-0FA0CB82C55E}">
      <dgm:prSet/>
      <dgm:spPr/>
      <dgm:t>
        <a:bodyPr/>
        <a:lstStyle/>
        <a:p>
          <a:endParaRPr lang="en-US" sz="1200"/>
        </a:p>
      </dgm:t>
    </dgm:pt>
    <dgm:pt modelId="{3FA2F18B-BA61-486B-99F4-3E71E3CD4CB0}">
      <dgm:prSet custT="1"/>
      <dgm:spPr/>
      <dgm:t>
        <a:bodyPr/>
        <a:lstStyle/>
        <a:p>
          <a:r>
            <a:rPr lang="hr-HR" sz="1100" dirty="0"/>
            <a:t>Akt </a:t>
          </a:r>
          <a:r>
            <a:rPr lang="hr-HR" sz="700" dirty="0"/>
            <a:t>br. 34 od 16. 12. 2020.</a:t>
          </a:r>
        </a:p>
      </dgm:t>
    </dgm:pt>
    <dgm:pt modelId="{7B252C0C-0376-44A0-AC0C-5A9D5666F926}" type="parTrans" cxnId="{957C9B1B-60A8-4590-A6CE-23E9AF5CE8E9}">
      <dgm:prSet/>
      <dgm:spPr/>
      <dgm:t>
        <a:bodyPr/>
        <a:lstStyle/>
        <a:p>
          <a:endParaRPr lang="en-US" sz="1200"/>
        </a:p>
      </dgm:t>
    </dgm:pt>
    <dgm:pt modelId="{33FDEC7C-A747-4E87-BCC9-A3E6529E27C1}" type="sibTrans" cxnId="{957C9B1B-60A8-4590-A6CE-23E9AF5CE8E9}">
      <dgm:prSet/>
      <dgm:spPr/>
      <dgm:t>
        <a:bodyPr/>
        <a:lstStyle/>
        <a:p>
          <a:endParaRPr lang="en-US" sz="1200"/>
        </a:p>
      </dgm:t>
    </dgm:pt>
    <dgm:pt modelId="{92DC09DC-32B5-44A8-A2F6-B971129F65B3}">
      <dgm:prSet custT="1"/>
      <dgm:spPr/>
      <dgm:t>
        <a:bodyPr/>
        <a:lstStyle/>
        <a:p>
          <a:r>
            <a:rPr lang="hr-HR" sz="1200"/>
            <a:t>Promjena Zakona o proračunu 2020.</a:t>
          </a:r>
        </a:p>
      </dgm:t>
    </dgm:pt>
    <dgm:pt modelId="{F6903448-9AF8-4D8A-BCA2-AB137FA4FD89}" type="parTrans" cxnId="{750C0EAE-283F-4247-8AB9-F158E8B97918}">
      <dgm:prSet/>
      <dgm:spPr/>
      <dgm:t>
        <a:bodyPr/>
        <a:lstStyle/>
        <a:p>
          <a:endParaRPr lang="en-US" sz="1200"/>
        </a:p>
      </dgm:t>
    </dgm:pt>
    <dgm:pt modelId="{D7DBA5D0-15D3-4BF9-ABCC-F1BAAC854593}" type="sibTrans" cxnId="{750C0EAE-283F-4247-8AB9-F158E8B97918}">
      <dgm:prSet/>
      <dgm:spPr/>
      <dgm:t>
        <a:bodyPr/>
        <a:lstStyle/>
        <a:p>
          <a:endParaRPr lang="en-US" sz="1200"/>
        </a:p>
      </dgm:t>
    </dgm:pt>
    <dgm:pt modelId="{ED1930EA-6BBE-4B4E-98F9-F4E509A2DDFE}">
      <dgm:prSet custT="1"/>
      <dgm:spPr/>
      <dgm:t>
        <a:bodyPr/>
        <a:lstStyle/>
        <a:p>
          <a:r>
            <a:rPr lang="hr-HR" sz="800"/>
            <a:t>16. 4. 2020.</a:t>
          </a:r>
        </a:p>
      </dgm:t>
    </dgm:pt>
    <dgm:pt modelId="{D0B82A4B-5C41-4C70-B692-2E4D2396640A}" type="parTrans" cxnId="{2946EC7A-24CF-440B-8A7C-7F4ED15A1F84}">
      <dgm:prSet/>
      <dgm:spPr/>
      <dgm:t>
        <a:bodyPr/>
        <a:lstStyle/>
        <a:p>
          <a:endParaRPr lang="en-US" sz="1200"/>
        </a:p>
      </dgm:t>
    </dgm:pt>
    <dgm:pt modelId="{7C01FAB2-AB89-46E3-93BE-AC1ED49B90EE}" type="sibTrans" cxnId="{2946EC7A-24CF-440B-8A7C-7F4ED15A1F84}">
      <dgm:prSet/>
      <dgm:spPr/>
      <dgm:t>
        <a:bodyPr/>
        <a:lstStyle/>
        <a:p>
          <a:endParaRPr lang="en-US" sz="1200"/>
        </a:p>
      </dgm:t>
    </dgm:pt>
    <dgm:pt modelId="{4E2C0D02-DBFE-437B-BE87-E28E4B0ED8D3}">
      <dgm:prSet custT="1"/>
      <dgm:spPr/>
      <dgm:t>
        <a:bodyPr/>
        <a:lstStyle/>
        <a:p>
          <a:r>
            <a:rPr lang="hr-HR" sz="1200"/>
            <a:t>MMF odobrio instrument za brzo financiranje u iznosu od 139,3 milijuna SPV</a:t>
          </a:r>
        </a:p>
      </dgm:t>
    </dgm:pt>
    <dgm:pt modelId="{47C85429-BB6A-471B-9575-451F020ED5D4}" type="parTrans" cxnId="{429BC60C-4E8D-44EE-A3E7-2D01E996738A}">
      <dgm:prSet/>
      <dgm:spPr/>
      <dgm:t>
        <a:bodyPr/>
        <a:lstStyle/>
        <a:p>
          <a:endParaRPr lang="en-US" sz="1200"/>
        </a:p>
      </dgm:t>
    </dgm:pt>
    <dgm:pt modelId="{16DD8FC7-458E-41D7-AB80-5653199A6A7A}" type="sibTrans" cxnId="{429BC60C-4E8D-44EE-A3E7-2D01E996738A}">
      <dgm:prSet/>
      <dgm:spPr/>
      <dgm:t>
        <a:bodyPr/>
        <a:lstStyle/>
        <a:p>
          <a:endParaRPr lang="en-US" sz="1200"/>
        </a:p>
      </dgm:t>
    </dgm:pt>
    <dgm:pt modelId="{6B704F84-DD5D-47CC-9610-D62AA90C14DB}">
      <dgm:prSet custT="1"/>
      <dgm:spPr/>
      <dgm:t>
        <a:bodyPr/>
        <a:lstStyle/>
        <a:p>
          <a:endParaRPr lang="en-US" sz="1200"/>
        </a:p>
      </dgm:t>
    </dgm:pt>
    <dgm:pt modelId="{6FDAEB81-02D8-40E6-84E5-45017B1674EA}" type="parTrans" cxnId="{1EF96AA8-1794-4A7E-AC05-C855B3E04306}">
      <dgm:prSet/>
      <dgm:spPr/>
      <dgm:t>
        <a:bodyPr/>
        <a:lstStyle/>
        <a:p>
          <a:endParaRPr lang="en-US" sz="1200"/>
        </a:p>
      </dgm:t>
    </dgm:pt>
    <dgm:pt modelId="{2C4714D6-C549-43D6-B065-5059375ADC7B}" type="sibTrans" cxnId="{1EF96AA8-1794-4A7E-AC05-C855B3E04306}">
      <dgm:prSet/>
      <dgm:spPr/>
      <dgm:t>
        <a:bodyPr/>
        <a:lstStyle/>
        <a:p>
          <a:endParaRPr lang="en-US" sz="1200"/>
        </a:p>
      </dgm:t>
    </dgm:pt>
    <dgm:pt modelId="{730BAC4D-3A21-4BCB-9DCA-53F9CB67A43A}">
      <dgm:prSet custT="1"/>
      <dgm:spPr/>
      <dgm:t>
        <a:bodyPr/>
        <a:lstStyle/>
        <a:p>
          <a:r>
            <a:rPr lang="hr-HR" sz="700" b="0" dirty="0"/>
            <a:t>Akt br. 28 od 2. 7. 2020.</a:t>
          </a:r>
        </a:p>
      </dgm:t>
    </dgm:pt>
    <dgm:pt modelId="{F74B8E09-9967-4759-A228-7CB36576C85D}" type="sibTrans" cxnId="{051F7F6B-89E1-4C66-BC3E-5411DF8B5526}">
      <dgm:prSet/>
      <dgm:spPr/>
      <dgm:t>
        <a:bodyPr/>
        <a:lstStyle/>
        <a:p>
          <a:endParaRPr lang="en-US" sz="1200"/>
        </a:p>
      </dgm:t>
    </dgm:pt>
    <dgm:pt modelId="{FD6AF5C2-EA4A-4E8E-90A1-35071EB20B3E}" type="parTrans" cxnId="{051F7F6B-89E1-4C66-BC3E-5411DF8B5526}">
      <dgm:prSet/>
      <dgm:spPr/>
      <dgm:t>
        <a:bodyPr/>
        <a:lstStyle/>
        <a:p>
          <a:endParaRPr lang="en-US" sz="1200"/>
        </a:p>
      </dgm:t>
    </dgm:pt>
    <dgm:pt modelId="{738C4FD5-3C74-42A1-BA9B-BC3CFC614F31}">
      <dgm:prSet custT="1"/>
      <dgm:spPr/>
      <dgm:t>
        <a:bodyPr/>
        <a:lstStyle/>
        <a:p>
          <a:r>
            <a:rPr lang="hr-HR" sz="1200"/>
            <a:t>Promjena Zakona o proračunu 2020.</a:t>
          </a:r>
        </a:p>
      </dgm:t>
    </dgm:pt>
    <dgm:pt modelId="{489241F1-9D66-47D9-A24E-1067EF54F74C}" type="parTrans" cxnId="{607E970E-CCA4-4C6C-9DEB-16A24897E555}">
      <dgm:prSet/>
      <dgm:spPr/>
      <dgm:t>
        <a:bodyPr/>
        <a:lstStyle/>
        <a:p>
          <a:endParaRPr lang="en-US" sz="1200"/>
        </a:p>
      </dgm:t>
    </dgm:pt>
    <dgm:pt modelId="{CAD5BF26-E93F-4D3D-B14E-E368D7AEDDC0}" type="sibTrans" cxnId="{607E970E-CCA4-4C6C-9DEB-16A24897E555}">
      <dgm:prSet/>
      <dgm:spPr/>
      <dgm:t>
        <a:bodyPr/>
        <a:lstStyle/>
        <a:p>
          <a:endParaRPr lang="en-US" sz="1200"/>
        </a:p>
      </dgm:t>
    </dgm:pt>
    <dgm:pt modelId="{0DE3630A-9EC7-4949-996C-023A681A5A7B}">
      <dgm:prSet custT="1"/>
      <dgm:spPr/>
      <dgm:t>
        <a:bodyPr/>
        <a:lstStyle/>
        <a:p>
          <a:r>
            <a:rPr lang="hr-HR" sz="1200"/>
            <a:t>Deficit je porastao s 69,6 milijardi ALL na 132,9 milijardi ALL zbog smanjenja prihoda uslijed krize uzrokovane bolešću COVID-19 </a:t>
          </a:r>
        </a:p>
      </dgm:t>
    </dgm:pt>
    <dgm:pt modelId="{287A9A93-8A90-40AE-8CEA-F3CFE2CC814D}" type="parTrans" cxnId="{65D9C0F4-2B2F-4DD2-BD36-91A0C23B912D}">
      <dgm:prSet/>
      <dgm:spPr/>
      <dgm:t>
        <a:bodyPr/>
        <a:lstStyle/>
        <a:p>
          <a:endParaRPr lang="en-US" sz="1200"/>
        </a:p>
      </dgm:t>
    </dgm:pt>
    <dgm:pt modelId="{1283C38E-1D7A-4D4E-9E53-A12A07A9AF4D}" type="sibTrans" cxnId="{65D9C0F4-2B2F-4DD2-BD36-91A0C23B912D}">
      <dgm:prSet/>
      <dgm:spPr/>
      <dgm:t>
        <a:bodyPr/>
        <a:lstStyle/>
        <a:p>
          <a:endParaRPr lang="en-US" sz="1200"/>
        </a:p>
      </dgm:t>
    </dgm:pt>
    <dgm:pt modelId="{F0A6FCF8-3AC7-4C89-B72D-B0BB775F5A4F}">
      <dgm:prSet custT="1"/>
      <dgm:spPr/>
      <dgm:t>
        <a:bodyPr/>
        <a:lstStyle/>
        <a:p>
          <a:endParaRPr lang="en-US" sz="1200" dirty="0"/>
        </a:p>
      </dgm:t>
    </dgm:pt>
    <dgm:pt modelId="{AF8469D4-30C5-4CEA-8F8B-64BD0DD4BE6E}" type="parTrans" cxnId="{6C508818-53C3-4FB7-8FE2-5DB7C3D97DE6}">
      <dgm:prSet/>
      <dgm:spPr/>
      <dgm:t>
        <a:bodyPr/>
        <a:lstStyle/>
        <a:p>
          <a:endParaRPr lang="en-US" sz="1200"/>
        </a:p>
      </dgm:t>
    </dgm:pt>
    <dgm:pt modelId="{18E5BFF2-A9D7-4854-B33F-CF2B3C8D0253}" type="sibTrans" cxnId="{6C508818-53C3-4FB7-8FE2-5DB7C3D97DE6}">
      <dgm:prSet/>
      <dgm:spPr/>
      <dgm:t>
        <a:bodyPr/>
        <a:lstStyle/>
        <a:p>
          <a:endParaRPr lang="en-US" sz="1200"/>
        </a:p>
      </dgm:t>
    </dgm:pt>
    <dgm:pt modelId="{0E54133C-EBB2-415A-834F-DE1F3CDE7730}">
      <dgm:prSet custT="1"/>
      <dgm:spPr/>
      <dgm:t>
        <a:bodyPr/>
        <a:lstStyle/>
        <a:p>
          <a:r>
            <a:rPr lang="hr-HR" sz="800"/>
            <a:t>6. 4. 2021.</a:t>
          </a:r>
        </a:p>
      </dgm:t>
    </dgm:pt>
    <dgm:pt modelId="{C44777A0-1D36-474F-98E0-D5419F2951FE}" type="parTrans" cxnId="{4E9344D5-F608-47C3-9346-D31CC60E9A71}">
      <dgm:prSet/>
      <dgm:spPr/>
      <dgm:t>
        <a:bodyPr/>
        <a:lstStyle/>
        <a:p>
          <a:endParaRPr lang="en-US" sz="1200"/>
        </a:p>
      </dgm:t>
    </dgm:pt>
    <dgm:pt modelId="{0480E0B8-93F2-46F7-A910-F1D2487C14EB}" type="sibTrans" cxnId="{4E9344D5-F608-47C3-9346-D31CC60E9A71}">
      <dgm:prSet/>
      <dgm:spPr/>
      <dgm:t>
        <a:bodyPr/>
        <a:lstStyle/>
        <a:p>
          <a:endParaRPr lang="en-US" sz="1200"/>
        </a:p>
      </dgm:t>
    </dgm:pt>
    <dgm:pt modelId="{588EA2E2-5E3A-4D3F-9A35-6151277DDE26}">
      <dgm:prSet custT="1"/>
      <dgm:spPr/>
      <dgm:t>
        <a:bodyPr/>
        <a:lstStyle/>
        <a:p>
          <a:r>
            <a:rPr lang="hr-HR" sz="1200"/>
            <a:t>Dvogodišnje izdavanje obveznica na lokalnom tržištu u iznosu od 100 milijuna EUR</a:t>
          </a:r>
        </a:p>
      </dgm:t>
    </dgm:pt>
    <dgm:pt modelId="{BDDBB00B-9401-48FE-8C1F-253178FF70F2}" type="parTrans" cxnId="{9D3D0309-7784-442A-9B1A-EF134C205FCE}">
      <dgm:prSet/>
      <dgm:spPr/>
      <dgm:t>
        <a:bodyPr/>
        <a:lstStyle/>
        <a:p>
          <a:endParaRPr lang="en-US" sz="1200"/>
        </a:p>
      </dgm:t>
    </dgm:pt>
    <dgm:pt modelId="{ECAF75C7-F83F-4134-8962-FCB936CF8781}" type="sibTrans" cxnId="{9D3D0309-7784-442A-9B1A-EF134C205FCE}">
      <dgm:prSet/>
      <dgm:spPr/>
      <dgm:t>
        <a:bodyPr/>
        <a:lstStyle/>
        <a:p>
          <a:endParaRPr lang="en-US" sz="1200"/>
        </a:p>
      </dgm:t>
    </dgm:pt>
    <dgm:pt modelId="{5C78B678-286B-4640-B480-5BEBF56172D3}">
      <dgm:prSet custT="1"/>
      <dgm:spPr/>
      <dgm:t>
        <a:bodyPr/>
        <a:lstStyle/>
        <a:p>
          <a:r>
            <a:rPr lang="hr-HR" sz="700" dirty="0"/>
            <a:t>travanj/april 2020.</a:t>
          </a:r>
        </a:p>
      </dgm:t>
    </dgm:pt>
    <dgm:pt modelId="{CF12A47E-560E-4025-A7F4-F2200175FA45}" type="parTrans" cxnId="{3522A7C0-C2E9-4F51-8E6B-527C3FA4A388}">
      <dgm:prSet/>
      <dgm:spPr/>
      <dgm:t>
        <a:bodyPr/>
        <a:lstStyle/>
        <a:p>
          <a:endParaRPr lang="en-US" sz="1200"/>
        </a:p>
      </dgm:t>
    </dgm:pt>
    <dgm:pt modelId="{CD7F5686-ABD3-4C75-9541-75A4A621E3A7}" type="sibTrans" cxnId="{3522A7C0-C2E9-4F51-8E6B-527C3FA4A388}">
      <dgm:prSet/>
      <dgm:spPr/>
      <dgm:t>
        <a:bodyPr/>
        <a:lstStyle/>
        <a:p>
          <a:endParaRPr lang="en-US" sz="1200"/>
        </a:p>
      </dgm:t>
    </dgm:pt>
    <dgm:pt modelId="{9A8BF145-FAE8-43B4-BA87-0593F38374CA}">
      <dgm:prSet custT="1"/>
      <dgm:spPr/>
      <dgm:t>
        <a:bodyPr/>
        <a:lstStyle/>
        <a:p>
          <a:r>
            <a:rPr lang="hr-HR" sz="1100" dirty="0"/>
            <a:t>Odobrenje državnog kreditnog jamstva u iznosu od 11 milijardi ALL s poslovnim bankama za plaće u poduzećima na čiju su aktivnost utjecale vladine odluke u kontekstu upravljanja situacijom nastalom uslijed krize uzrokovane </a:t>
          </a:r>
          <a:r>
            <a:rPr lang="hr-HR" sz="1100" dirty="0" err="1"/>
            <a:t>koronavirusnom</a:t>
          </a:r>
          <a:r>
            <a:rPr lang="hr-HR" sz="1100" dirty="0"/>
            <a:t> bolesti COVID-19</a:t>
          </a:r>
        </a:p>
      </dgm:t>
    </dgm:pt>
    <dgm:pt modelId="{0DD57A35-A106-4D36-815B-F593F0AD7880}" type="parTrans" cxnId="{32581795-A03C-4E06-821A-FF3B2CFB9D33}">
      <dgm:prSet/>
      <dgm:spPr/>
      <dgm:t>
        <a:bodyPr/>
        <a:lstStyle/>
        <a:p>
          <a:endParaRPr lang="en-US" sz="1200"/>
        </a:p>
      </dgm:t>
    </dgm:pt>
    <dgm:pt modelId="{82FAAE39-AA0C-4B09-85F7-46F052679B57}" type="sibTrans" cxnId="{32581795-A03C-4E06-821A-FF3B2CFB9D33}">
      <dgm:prSet/>
      <dgm:spPr/>
      <dgm:t>
        <a:bodyPr/>
        <a:lstStyle/>
        <a:p>
          <a:endParaRPr lang="en-US" sz="1200"/>
        </a:p>
      </dgm:t>
    </dgm:pt>
    <dgm:pt modelId="{80E13DFD-D6C6-4DCC-8357-BCCE072DD97B}">
      <dgm:prSet custT="1"/>
      <dgm:spPr/>
      <dgm:t>
        <a:bodyPr/>
        <a:lstStyle/>
        <a:p>
          <a:r>
            <a:rPr lang="hr-HR" sz="700" dirty="0"/>
            <a:t>svibanj/maj 2020.</a:t>
          </a:r>
        </a:p>
      </dgm:t>
    </dgm:pt>
    <dgm:pt modelId="{01D04FA5-9330-461F-9D10-BE16C6939452}" type="parTrans" cxnId="{EEADF208-E947-45C2-A2D6-108562B2C081}">
      <dgm:prSet/>
      <dgm:spPr/>
      <dgm:t>
        <a:bodyPr/>
        <a:lstStyle/>
        <a:p>
          <a:endParaRPr lang="en-US" sz="1200"/>
        </a:p>
      </dgm:t>
    </dgm:pt>
    <dgm:pt modelId="{A7905944-78BF-49D8-86B3-7B1B6EB8353D}" type="sibTrans" cxnId="{EEADF208-E947-45C2-A2D6-108562B2C081}">
      <dgm:prSet/>
      <dgm:spPr/>
      <dgm:t>
        <a:bodyPr/>
        <a:lstStyle/>
        <a:p>
          <a:endParaRPr lang="en-US" sz="1200"/>
        </a:p>
      </dgm:t>
    </dgm:pt>
    <dgm:pt modelId="{7AE778E1-32B3-4377-865E-E3F05FC3140F}">
      <dgm:prSet custT="1"/>
      <dgm:spPr/>
      <dgm:t>
        <a:bodyPr/>
        <a:lstStyle/>
        <a:p>
          <a:r>
            <a:rPr lang="hr-HR" sz="1200"/>
            <a:t>Drugo državno jamstvo u iznosu od 15 milijardi ALL u korist poslovnih banaka koje djeluju na području Republike Albanije; dio sustava jamstva koji će omogućiti zajmove trgovcima i poduzećima u svrhu pružanja nužnog radnog kapitala te investicijskih fondova za potporu oporavku trgovinske aktivnosti koja je pogođena kriznom situacijom uzrokovanom koronavirusnom bolesti COVID-19.</a:t>
          </a:r>
        </a:p>
      </dgm:t>
    </dgm:pt>
    <dgm:pt modelId="{F5E02495-8372-44FD-8667-4B774A9BBE54}" type="parTrans" cxnId="{03721A42-FA7C-4F48-8FEF-54D0D1943A9C}">
      <dgm:prSet/>
      <dgm:spPr/>
      <dgm:t>
        <a:bodyPr/>
        <a:lstStyle/>
        <a:p>
          <a:endParaRPr lang="en-US" sz="1200"/>
        </a:p>
      </dgm:t>
    </dgm:pt>
    <dgm:pt modelId="{717068BF-8AD1-4305-B1AC-FAECD99885A6}" type="sibTrans" cxnId="{03721A42-FA7C-4F48-8FEF-54D0D1943A9C}">
      <dgm:prSet/>
      <dgm:spPr/>
      <dgm:t>
        <a:bodyPr/>
        <a:lstStyle/>
        <a:p>
          <a:endParaRPr lang="en-US" sz="1200"/>
        </a:p>
      </dgm:t>
    </dgm:pt>
    <dgm:pt modelId="{9A56EB47-F58D-487E-BB29-CABEE4CF91B8}" type="pres">
      <dgm:prSet presAssocID="{60278002-D98B-4479-9FC8-B712654BAB96}" presName="linearFlow" presStyleCnt="0">
        <dgm:presLayoutVars>
          <dgm:dir/>
          <dgm:animLvl val="lvl"/>
          <dgm:resizeHandles val="exact"/>
        </dgm:presLayoutVars>
      </dgm:prSet>
      <dgm:spPr/>
    </dgm:pt>
    <dgm:pt modelId="{137520EB-7548-49EE-A9B1-611E8E8F9E0D}" type="pres">
      <dgm:prSet presAssocID="{71F17842-58F1-4109-9825-C5A2BEF9DB44}" presName="composite" presStyleCnt="0"/>
      <dgm:spPr/>
    </dgm:pt>
    <dgm:pt modelId="{92AC7723-DEF1-4DDC-9CFD-F8D308549210}" type="pres">
      <dgm:prSet presAssocID="{71F17842-58F1-4109-9825-C5A2BEF9DB44}" presName="parentText" presStyleLbl="alignNode1" presStyleIdx="0" presStyleCnt="10">
        <dgm:presLayoutVars>
          <dgm:chMax val="1"/>
          <dgm:bulletEnabled val="1"/>
        </dgm:presLayoutVars>
      </dgm:prSet>
      <dgm:spPr/>
    </dgm:pt>
    <dgm:pt modelId="{FC836130-AE05-4F5D-8E9C-433E00DBFC20}" type="pres">
      <dgm:prSet presAssocID="{71F17842-58F1-4109-9825-C5A2BEF9DB44}" presName="descendantText" presStyleLbl="alignAcc1" presStyleIdx="0" presStyleCnt="10" custLinFactNeighborX="635" custLinFactNeighborY="3846">
        <dgm:presLayoutVars>
          <dgm:bulletEnabled val="1"/>
        </dgm:presLayoutVars>
      </dgm:prSet>
      <dgm:spPr/>
    </dgm:pt>
    <dgm:pt modelId="{93F2C85E-5348-4A11-BEA0-A353E2D0B442}" type="pres">
      <dgm:prSet presAssocID="{D0D2D2C1-41D9-4656-81CF-140150C365E2}" presName="sp" presStyleCnt="0"/>
      <dgm:spPr/>
    </dgm:pt>
    <dgm:pt modelId="{0EE87815-3FC5-48F1-B486-DE011BCE8AB2}" type="pres">
      <dgm:prSet presAssocID="{F54D53EA-A93D-4B86-A66E-3804C861DF01}" presName="composite" presStyleCnt="0"/>
      <dgm:spPr/>
    </dgm:pt>
    <dgm:pt modelId="{7387C921-2508-44E6-A656-EC3D8460FE9D}" type="pres">
      <dgm:prSet presAssocID="{F54D53EA-A93D-4B86-A66E-3804C861DF01}" presName="parentText" presStyleLbl="alignNode1" presStyleIdx="1" presStyleCnt="10" custScaleX="105894" custLinFactNeighborX="-11840" custLinFactNeighborY="-29413">
        <dgm:presLayoutVars>
          <dgm:chMax val="1"/>
          <dgm:bulletEnabled val="1"/>
        </dgm:presLayoutVars>
      </dgm:prSet>
      <dgm:spPr/>
    </dgm:pt>
    <dgm:pt modelId="{3C02D267-0E4E-4895-9CD8-78F0247644BA}" type="pres">
      <dgm:prSet presAssocID="{F54D53EA-A93D-4B86-A66E-3804C861DF01}" presName="descendantText" presStyleLbl="alignAcc1" presStyleIdx="1" presStyleCnt="10" custScaleX="98836" custScaleY="183680" custLinFactNeighborX="-96" custLinFactNeighborY="-16132">
        <dgm:presLayoutVars>
          <dgm:bulletEnabled val="1"/>
        </dgm:presLayoutVars>
      </dgm:prSet>
      <dgm:spPr/>
    </dgm:pt>
    <dgm:pt modelId="{2A46FC88-E5E9-410F-AA6D-5ACC4A970777}" type="pres">
      <dgm:prSet presAssocID="{81046D25-982C-4748-AF11-490ED2FBAB02}" presName="sp" presStyleCnt="0"/>
      <dgm:spPr/>
    </dgm:pt>
    <dgm:pt modelId="{4CC5FFC6-81C0-4040-99C5-9CE2CD956098}" type="pres">
      <dgm:prSet presAssocID="{0E54133C-EBB2-415A-834F-DE1F3CDE7730}" presName="composite" presStyleCnt="0"/>
      <dgm:spPr/>
    </dgm:pt>
    <dgm:pt modelId="{CF236F85-FA28-413F-B33F-E341B6A78B5A}" type="pres">
      <dgm:prSet presAssocID="{0E54133C-EBB2-415A-834F-DE1F3CDE7730}" presName="parentText" presStyleLbl="alignNode1" presStyleIdx="2" presStyleCnt="10">
        <dgm:presLayoutVars>
          <dgm:chMax val="1"/>
          <dgm:bulletEnabled val="1"/>
        </dgm:presLayoutVars>
      </dgm:prSet>
      <dgm:spPr/>
    </dgm:pt>
    <dgm:pt modelId="{9E7F5790-F7D7-4133-98DB-BA744927E466}" type="pres">
      <dgm:prSet presAssocID="{0E54133C-EBB2-415A-834F-DE1F3CDE7730}" presName="descendantText" presStyleLbl="alignAcc1" presStyleIdx="2" presStyleCnt="10">
        <dgm:presLayoutVars>
          <dgm:bulletEnabled val="1"/>
        </dgm:presLayoutVars>
      </dgm:prSet>
      <dgm:spPr/>
    </dgm:pt>
    <dgm:pt modelId="{76ABB815-4E17-48B1-A224-3725C2E68180}" type="pres">
      <dgm:prSet presAssocID="{0480E0B8-93F2-46F7-A910-F1D2487C14EB}" presName="sp" presStyleCnt="0"/>
      <dgm:spPr/>
    </dgm:pt>
    <dgm:pt modelId="{FC563497-985B-4192-B58D-4222FDA05EE7}" type="pres">
      <dgm:prSet presAssocID="{D40BEBC8-2FEC-4069-A0F1-2D7A76A21CB8}" presName="composite" presStyleCnt="0"/>
      <dgm:spPr/>
    </dgm:pt>
    <dgm:pt modelId="{52884E03-97DC-407C-80D7-B378BD33DD50}" type="pres">
      <dgm:prSet presAssocID="{D40BEBC8-2FEC-4069-A0F1-2D7A76A21CB8}" presName="parentText" presStyleLbl="alignNode1" presStyleIdx="3" presStyleCnt="10" custLinFactNeighborY="0">
        <dgm:presLayoutVars>
          <dgm:chMax val="1"/>
          <dgm:bulletEnabled val="1"/>
        </dgm:presLayoutVars>
      </dgm:prSet>
      <dgm:spPr/>
    </dgm:pt>
    <dgm:pt modelId="{55B1600B-FB8E-4E54-9464-65E61C7B3C51}" type="pres">
      <dgm:prSet presAssocID="{D40BEBC8-2FEC-4069-A0F1-2D7A76A21CB8}" presName="descendantText" presStyleLbl="alignAcc1" presStyleIdx="3" presStyleCnt="10" custScaleY="136559" custLinFactNeighborX="0" custLinFactNeighborY="3116">
        <dgm:presLayoutVars>
          <dgm:bulletEnabled val="1"/>
        </dgm:presLayoutVars>
      </dgm:prSet>
      <dgm:spPr/>
    </dgm:pt>
    <dgm:pt modelId="{B1A581E8-39B9-47C7-B990-0849AE476E21}" type="pres">
      <dgm:prSet presAssocID="{EB8D781A-7229-44C2-B8E9-E5A3F3E31A65}" presName="sp" presStyleCnt="0"/>
      <dgm:spPr/>
    </dgm:pt>
    <dgm:pt modelId="{74BFFE73-C8F5-4904-8D3B-FE9522593C73}" type="pres">
      <dgm:prSet presAssocID="{5C78B678-286B-4640-B480-5BEBF56172D3}" presName="composite" presStyleCnt="0"/>
      <dgm:spPr/>
    </dgm:pt>
    <dgm:pt modelId="{F153FFF9-204A-4A1D-972E-A9446ABF7BC1}" type="pres">
      <dgm:prSet presAssocID="{5C78B678-286B-4640-B480-5BEBF56172D3}" presName="parentText" presStyleLbl="alignNode1" presStyleIdx="4" presStyleCnt="10">
        <dgm:presLayoutVars>
          <dgm:chMax val="1"/>
          <dgm:bulletEnabled val="1"/>
        </dgm:presLayoutVars>
      </dgm:prSet>
      <dgm:spPr/>
    </dgm:pt>
    <dgm:pt modelId="{8C082F84-0BD6-4302-BC4E-A6DFDC617E5E}" type="pres">
      <dgm:prSet presAssocID="{5C78B678-286B-4640-B480-5BEBF56172D3}" presName="descendantText" presStyleLbl="alignAcc1" presStyleIdx="4" presStyleCnt="10">
        <dgm:presLayoutVars>
          <dgm:bulletEnabled val="1"/>
        </dgm:presLayoutVars>
      </dgm:prSet>
      <dgm:spPr/>
    </dgm:pt>
    <dgm:pt modelId="{FD824A46-2B1D-455A-94C2-B9DD74190523}" type="pres">
      <dgm:prSet presAssocID="{CD7F5686-ABD3-4C75-9541-75A4A621E3A7}" presName="sp" presStyleCnt="0"/>
      <dgm:spPr/>
    </dgm:pt>
    <dgm:pt modelId="{26C7BEA7-CDB7-476D-9605-8267C762EFD4}" type="pres">
      <dgm:prSet presAssocID="{ED1930EA-6BBE-4B4E-98F9-F4E509A2DDFE}" presName="composite" presStyleCnt="0"/>
      <dgm:spPr/>
    </dgm:pt>
    <dgm:pt modelId="{6341DA39-7AFA-41E6-829F-A30DA2FFE89B}" type="pres">
      <dgm:prSet presAssocID="{ED1930EA-6BBE-4B4E-98F9-F4E509A2DDFE}" presName="parentText" presStyleLbl="alignNode1" presStyleIdx="5" presStyleCnt="10">
        <dgm:presLayoutVars>
          <dgm:chMax val="1"/>
          <dgm:bulletEnabled val="1"/>
        </dgm:presLayoutVars>
      </dgm:prSet>
      <dgm:spPr/>
    </dgm:pt>
    <dgm:pt modelId="{12B82C78-5979-4CF8-BDEA-D3107423C4CB}" type="pres">
      <dgm:prSet presAssocID="{ED1930EA-6BBE-4B4E-98F9-F4E509A2DDFE}" presName="descendantText" presStyleLbl="alignAcc1" presStyleIdx="5" presStyleCnt="10">
        <dgm:presLayoutVars>
          <dgm:bulletEnabled val="1"/>
        </dgm:presLayoutVars>
      </dgm:prSet>
      <dgm:spPr/>
    </dgm:pt>
    <dgm:pt modelId="{8204B834-840B-426E-A7AA-D017A43633FF}" type="pres">
      <dgm:prSet presAssocID="{7C01FAB2-AB89-46E3-93BE-AC1ED49B90EE}" presName="sp" presStyleCnt="0"/>
      <dgm:spPr/>
    </dgm:pt>
    <dgm:pt modelId="{69C15384-7A15-4F0D-B8EF-1F8088D628F8}" type="pres">
      <dgm:prSet presAssocID="{80E13DFD-D6C6-4DCC-8357-BCCE072DD97B}" presName="composite" presStyleCnt="0"/>
      <dgm:spPr/>
    </dgm:pt>
    <dgm:pt modelId="{B5A6D800-6EEF-439A-93DD-7EC7FEB6C7F8}" type="pres">
      <dgm:prSet presAssocID="{80E13DFD-D6C6-4DCC-8357-BCCE072DD97B}" presName="parentText" presStyleLbl="alignNode1" presStyleIdx="6" presStyleCnt="10">
        <dgm:presLayoutVars>
          <dgm:chMax val="1"/>
          <dgm:bulletEnabled val="1"/>
        </dgm:presLayoutVars>
      </dgm:prSet>
      <dgm:spPr/>
    </dgm:pt>
    <dgm:pt modelId="{2698BF57-E1D0-4F3A-9612-0DBF9DA4F1D5}" type="pres">
      <dgm:prSet presAssocID="{80E13DFD-D6C6-4DCC-8357-BCCE072DD97B}" presName="descendantText" presStyleLbl="alignAcc1" presStyleIdx="6" presStyleCnt="10" custScaleY="191853">
        <dgm:presLayoutVars>
          <dgm:bulletEnabled val="1"/>
        </dgm:presLayoutVars>
      </dgm:prSet>
      <dgm:spPr/>
    </dgm:pt>
    <dgm:pt modelId="{09538FC7-52ED-4212-BCC7-2555041F6C0E}" type="pres">
      <dgm:prSet presAssocID="{A7905944-78BF-49D8-86B3-7B1B6EB8353D}" presName="sp" presStyleCnt="0"/>
      <dgm:spPr/>
    </dgm:pt>
    <dgm:pt modelId="{634A46C0-925E-4EA7-968A-EBB71F3AD0AE}" type="pres">
      <dgm:prSet presAssocID="{488A48D0-967A-43EC-A4E8-83841CFCA121}" presName="composite" presStyleCnt="0"/>
      <dgm:spPr/>
    </dgm:pt>
    <dgm:pt modelId="{57C92AAC-01C5-4F7E-944C-9FE5FAD5EBA4}" type="pres">
      <dgm:prSet presAssocID="{488A48D0-967A-43EC-A4E8-83841CFCA121}" presName="parentText" presStyleLbl="alignNode1" presStyleIdx="7" presStyleCnt="10">
        <dgm:presLayoutVars>
          <dgm:chMax val="1"/>
          <dgm:bulletEnabled val="1"/>
        </dgm:presLayoutVars>
      </dgm:prSet>
      <dgm:spPr/>
    </dgm:pt>
    <dgm:pt modelId="{6E8148B8-2405-4954-A269-2DD7747ED301}" type="pres">
      <dgm:prSet presAssocID="{488A48D0-967A-43EC-A4E8-83841CFCA121}" presName="descendantText" presStyleLbl="alignAcc1" presStyleIdx="7" presStyleCnt="10" custLinFactNeighborX="0">
        <dgm:presLayoutVars>
          <dgm:bulletEnabled val="1"/>
        </dgm:presLayoutVars>
      </dgm:prSet>
      <dgm:spPr/>
    </dgm:pt>
    <dgm:pt modelId="{72D53297-7366-4732-B156-23EC0B72257C}" type="pres">
      <dgm:prSet presAssocID="{AADAF048-5A8F-467A-8C16-C25694F20657}" presName="sp" presStyleCnt="0"/>
      <dgm:spPr/>
    </dgm:pt>
    <dgm:pt modelId="{7B18EDB1-402B-4A52-B599-9DADD667474F}" type="pres">
      <dgm:prSet presAssocID="{730BAC4D-3A21-4BCB-9DCA-53F9CB67A43A}" presName="composite" presStyleCnt="0"/>
      <dgm:spPr/>
    </dgm:pt>
    <dgm:pt modelId="{BBA9F478-6DDE-4275-9CBA-638F4054AD9F}" type="pres">
      <dgm:prSet presAssocID="{730BAC4D-3A21-4BCB-9DCA-53F9CB67A43A}" presName="parentText" presStyleLbl="alignNode1" presStyleIdx="8" presStyleCnt="10">
        <dgm:presLayoutVars>
          <dgm:chMax val="1"/>
          <dgm:bulletEnabled val="1"/>
        </dgm:presLayoutVars>
      </dgm:prSet>
      <dgm:spPr/>
    </dgm:pt>
    <dgm:pt modelId="{E7EA5420-9D5C-4933-850E-BE9C5A1400D1}" type="pres">
      <dgm:prSet presAssocID="{730BAC4D-3A21-4BCB-9DCA-53F9CB67A43A}" presName="descendantText" presStyleLbl="alignAcc1" presStyleIdx="8" presStyleCnt="10" custScaleY="164050" custLinFactNeighborX="907">
        <dgm:presLayoutVars>
          <dgm:bulletEnabled val="1"/>
        </dgm:presLayoutVars>
      </dgm:prSet>
      <dgm:spPr/>
    </dgm:pt>
    <dgm:pt modelId="{7B1536C5-3E7E-49B0-A86F-BE77C0DD6125}" type="pres">
      <dgm:prSet presAssocID="{F74B8E09-9967-4759-A228-7CB36576C85D}" presName="sp" presStyleCnt="0"/>
      <dgm:spPr/>
    </dgm:pt>
    <dgm:pt modelId="{22FE6D49-8B64-46BB-8B30-0BF958639DF7}" type="pres">
      <dgm:prSet presAssocID="{3FA2F18B-BA61-486B-99F4-3E71E3CD4CB0}" presName="composite" presStyleCnt="0"/>
      <dgm:spPr/>
    </dgm:pt>
    <dgm:pt modelId="{49124BDA-D9AB-4A79-BC47-688DCEBECA04}" type="pres">
      <dgm:prSet presAssocID="{3FA2F18B-BA61-486B-99F4-3E71E3CD4CB0}" presName="parentText" presStyleLbl="alignNode1" presStyleIdx="9" presStyleCnt="10">
        <dgm:presLayoutVars>
          <dgm:chMax val="1"/>
          <dgm:bulletEnabled val="1"/>
        </dgm:presLayoutVars>
      </dgm:prSet>
      <dgm:spPr/>
    </dgm:pt>
    <dgm:pt modelId="{E5581F8B-0EE4-41A2-BA16-9015D9CD57AA}" type="pres">
      <dgm:prSet presAssocID="{3FA2F18B-BA61-486B-99F4-3E71E3CD4CB0}" presName="descendantText" presStyleLbl="alignAcc1" presStyleIdx="9" presStyleCnt="10">
        <dgm:presLayoutVars>
          <dgm:bulletEnabled val="1"/>
        </dgm:presLayoutVars>
      </dgm:prSet>
      <dgm:spPr/>
    </dgm:pt>
  </dgm:ptLst>
  <dgm:cxnLst>
    <dgm:cxn modelId="{EEADF208-E947-45C2-A2D6-108562B2C081}" srcId="{60278002-D98B-4479-9FC8-B712654BAB96}" destId="{80E13DFD-D6C6-4DCC-8357-BCCE072DD97B}" srcOrd="6" destOrd="0" parTransId="{01D04FA5-9330-461F-9D10-BE16C6939452}" sibTransId="{A7905944-78BF-49D8-86B3-7B1B6EB8353D}"/>
    <dgm:cxn modelId="{9D3D0309-7784-442A-9B1A-EF134C205FCE}" srcId="{0E54133C-EBB2-415A-834F-DE1F3CDE7730}" destId="{588EA2E2-5E3A-4D3F-9A35-6151277DDE26}" srcOrd="0" destOrd="0" parTransId="{BDDBB00B-9401-48FE-8C1F-253178FF70F2}" sibTransId="{ECAF75C7-F83F-4134-8962-FCB936CF8781}"/>
    <dgm:cxn modelId="{121C570A-0077-483A-8590-732A352B7255}" type="presOf" srcId="{ED1930EA-6BBE-4B4E-98F9-F4E509A2DDFE}" destId="{6341DA39-7AFA-41E6-829F-A30DA2FFE89B}" srcOrd="0" destOrd="0" presId="urn:microsoft.com/office/officeart/2005/8/layout/chevron2"/>
    <dgm:cxn modelId="{429BC60C-4E8D-44EE-A3E7-2D01E996738A}" srcId="{ED1930EA-6BBE-4B4E-98F9-F4E509A2DDFE}" destId="{4E2C0D02-DBFE-437B-BE87-E28E4B0ED8D3}" srcOrd="0" destOrd="0" parTransId="{47C85429-BB6A-471B-9575-451F020ED5D4}" sibTransId="{16DD8FC7-458E-41D7-AB80-5653199A6A7A}"/>
    <dgm:cxn modelId="{607E970E-CCA4-4C6C-9DEB-16A24897E555}" srcId="{730BAC4D-3A21-4BCB-9DCA-53F9CB67A43A}" destId="{738C4FD5-3C74-42A1-BA9B-BC3CFC614F31}" srcOrd="0" destOrd="0" parTransId="{489241F1-9D66-47D9-A24E-1067EF54F74C}" sibTransId="{CAD5BF26-E93F-4D3D-B14E-E368D7AEDDC0}"/>
    <dgm:cxn modelId="{616FAE0F-6853-4024-AEAA-6EFB4DB8B384}" type="presOf" srcId="{3FA2F18B-BA61-486B-99F4-3E71E3CD4CB0}" destId="{49124BDA-D9AB-4A79-BC47-688DCEBECA04}" srcOrd="0" destOrd="0" presId="urn:microsoft.com/office/officeart/2005/8/layout/chevron2"/>
    <dgm:cxn modelId="{6C508818-53C3-4FB7-8FE2-5DB7C3D97DE6}" srcId="{730BAC4D-3A21-4BCB-9DCA-53F9CB67A43A}" destId="{F0A6FCF8-3AC7-4C89-B72D-B0BB775F5A4F}" srcOrd="2" destOrd="0" parTransId="{AF8469D4-30C5-4CEA-8F8B-64BD0DD4BE6E}" sibTransId="{18E5BFF2-A9D7-4854-B33F-CF2B3C8D0253}"/>
    <dgm:cxn modelId="{0B44C218-3492-4D10-B0AD-778EA1E11511}" type="presOf" srcId="{70C3CF8F-7607-4CC2-953D-692EDAF3D846}" destId="{3C02D267-0E4E-4895-9CD8-78F0247644BA}" srcOrd="0" destOrd="0" presId="urn:microsoft.com/office/officeart/2005/8/layout/chevron2"/>
    <dgm:cxn modelId="{E1568C1A-4CB7-4855-9EE9-CBCABCF1F5D0}" type="presOf" srcId="{60278002-D98B-4479-9FC8-B712654BAB96}" destId="{9A56EB47-F58D-487E-BB29-CABEE4CF91B8}" srcOrd="0" destOrd="0" presId="urn:microsoft.com/office/officeart/2005/8/layout/chevron2"/>
    <dgm:cxn modelId="{957C9B1B-60A8-4590-A6CE-23E9AF5CE8E9}" srcId="{60278002-D98B-4479-9FC8-B712654BAB96}" destId="{3FA2F18B-BA61-486B-99F4-3E71E3CD4CB0}" srcOrd="9" destOrd="0" parTransId="{7B252C0C-0376-44A0-AC0C-5A9D5666F926}" sibTransId="{33FDEC7C-A747-4E87-BCC9-A3E6529E27C1}"/>
    <dgm:cxn modelId="{62F19F26-BC52-41A8-8528-F2607C6F3995}" type="presOf" srcId="{F54D53EA-A93D-4B86-A66E-3804C861DF01}" destId="{7387C921-2508-44E6-A656-EC3D8460FE9D}" srcOrd="0" destOrd="0" presId="urn:microsoft.com/office/officeart/2005/8/layout/chevron2"/>
    <dgm:cxn modelId="{0BAAD926-C353-429E-90FF-E732A68DE379}" srcId="{71F17842-58F1-4109-9825-C5A2BEF9DB44}" destId="{C3500F1C-CADA-454D-8282-D92C8856E409}" srcOrd="0" destOrd="0" parTransId="{EADDD71F-F57E-4199-92DA-722F437B883D}" sibTransId="{F0780603-1693-4908-8C37-0BB962F47D15}"/>
    <dgm:cxn modelId="{B01A6128-E9D4-4CCB-90EE-C90E54461F1B}" type="presOf" srcId="{6B704F84-DD5D-47CC-9610-D62AA90C14DB}" destId="{12B82C78-5979-4CF8-BDEA-D3107423C4CB}" srcOrd="0" destOrd="1" presId="urn:microsoft.com/office/officeart/2005/8/layout/chevron2"/>
    <dgm:cxn modelId="{D45F4E30-0B70-4D57-A79B-D4F958BDA467}" type="presOf" srcId="{4E2C0D02-DBFE-437B-BE87-E28E4B0ED8D3}" destId="{12B82C78-5979-4CF8-BDEA-D3107423C4CB}" srcOrd="0" destOrd="0" presId="urn:microsoft.com/office/officeart/2005/8/layout/chevron2"/>
    <dgm:cxn modelId="{FDDE9937-7A81-476B-9335-E802C45DF174}" type="presOf" srcId="{A606AA40-D54C-4B89-8C8E-E7088D8779F2}" destId="{3C02D267-0E4E-4895-9CD8-78F0247644BA}" srcOrd="0" destOrd="1" presId="urn:microsoft.com/office/officeart/2005/8/layout/chevron2"/>
    <dgm:cxn modelId="{6EC9BC3F-C8CC-4AE4-8F61-0413B14323B6}" srcId="{60278002-D98B-4479-9FC8-B712654BAB96}" destId="{F54D53EA-A93D-4B86-A66E-3804C861DF01}" srcOrd="1" destOrd="0" parTransId="{4C0E382B-F265-47CD-8FA0-F018AD6D676C}" sibTransId="{81046D25-982C-4748-AF11-490ED2FBAB02}"/>
    <dgm:cxn modelId="{41754241-7B99-4DF0-94BE-ABB49EF799A0}" type="presOf" srcId="{F0A6FCF8-3AC7-4C89-B72D-B0BB775F5A4F}" destId="{E7EA5420-9D5C-4933-850E-BE9C5A1400D1}" srcOrd="0" destOrd="2" presId="urn:microsoft.com/office/officeart/2005/8/layout/chevron2"/>
    <dgm:cxn modelId="{03721A42-FA7C-4F48-8FEF-54D0D1943A9C}" srcId="{80E13DFD-D6C6-4DCC-8357-BCCE072DD97B}" destId="{7AE778E1-32B3-4377-865E-E3F05FC3140F}" srcOrd="0" destOrd="0" parTransId="{F5E02495-8372-44FD-8667-4B774A9BBE54}" sibTransId="{717068BF-8AD1-4305-B1AC-FAECD99885A6}"/>
    <dgm:cxn modelId="{37A79362-02C7-4539-AF46-6CA6B6885569}" srcId="{F54D53EA-A93D-4B86-A66E-3804C861DF01}" destId="{70C3CF8F-7607-4CC2-953D-692EDAF3D846}" srcOrd="0" destOrd="0" parTransId="{DD91DE1B-306D-4450-B5A2-6BE08F81DBD6}" sibTransId="{3AC85980-FB3F-4B15-BDB1-6A093EBE0C3A}"/>
    <dgm:cxn modelId="{A5138546-46CB-42B0-8223-D3D1C5183C5B}" srcId="{F54D53EA-A93D-4B86-A66E-3804C861DF01}" destId="{A606AA40-D54C-4B89-8C8E-E7088D8779F2}" srcOrd="1" destOrd="0" parTransId="{D23D7749-825B-4F94-93F7-93AD1835D42B}" sibTransId="{115F7D89-C6B6-4680-B477-5171D01E85BA}"/>
    <dgm:cxn modelId="{89599369-00C6-4046-A69A-C879F4D74D4D}" srcId="{60278002-D98B-4479-9FC8-B712654BAB96}" destId="{D40BEBC8-2FEC-4069-A0F1-2D7A76A21CB8}" srcOrd="3" destOrd="0" parTransId="{30C39A65-8203-40B1-9706-A3167D527235}" sibTransId="{EB8D781A-7229-44C2-B8E9-E5A3F3E31A65}"/>
    <dgm:cxn modelId="{051F7F6B-89E1-4C66-BC3E-5411DF8B5526}" srcId="{60278002-D98B-4479-9FC8-B712654BAB96}" destId="{730BAC4D-3A21-4BCB-9DCA-53F9CB67A43A}" srcOrd="8" destOrd="0" parTransId="{FD6AF5C2-EA4A-4E8E-90A1-35071EB20B3E}" sibTransId="{F74B8E09-9967-4759-A228-7CB36576C85D}"/>
    <dgm:cxn modelId="{CF8C636C-0545-4C23-BBF9-82E3043CA3FA}" type="presOf" srcId="{D47E0146-DD9F-48A5-9C92-7D98E2A979A6}" destId="{55B1600B-FB8E-4E54-9464-65E61C7B3C51}" srcOrd="0" destOrd="1" presId="urn:microsoft.com/office/officeart/2005/8/layout/chevron2"/>
    <dgm:cxn modelId="{BF869A4E-BA01-4950-ACB5-E958B9E11CE7}" srcId="{F54D53EA-A93D-4B86-A66E-3804C861DF01}" destId="{C714626E-F853-4117-BEA1-E512A1C44DDC}" srcOrd="2" destOrd="0" parTransId="{886F49EE-278A-431E-A3CA-7F10248E97E6}" sibTransId="{EBB8EBAF-0BC6-46CC-8DAE-42D6BAA6B0AB}"/>
    <dgm:cxn modelId="{A9A04D58-28A5-44ED-96F3-33A7C36B96EA}" type="presOf" srcId="{488A48D0-967A-43EC-A4E8-83841CFCA121}" destId="{57C92AAC-01C5-4F7E-944C-9FE5FAD5EBA4}" srcOrd="0" destOrd="0" presId="urn:microsoft.com/office/officeart/2005/8/layout/chevron2"/>
    <dgm:cxn modelId="{2B18BA58-966E-4705-A218-DD0F5703A9A9}" type="presOf" srcId="{C3500F1C-CADA-454D-8282-D92C8856E409}" destId="{FC836130-AE05-4F5D-8E9C-433E00DBFC20}" srcOrd="0" destOrd="0" presId="urn:microsoft.com/office/officeart/2005/8/layout/chevron2"/>
    <dgm:cxn modelId="{2946EC7A-24CF-440B-8A7C-7F4ED15A1F84}" srcId="{60278002-D98B-4479-9FC8-B712654BAB96}" destId="{ED1930EA-6BBE-4B4E-98F9-F4E509A2DDFE}" srcOrd="5" destOrd="0" parTransId="{D0B82A4B-5C41-4C70-B692-2E4D2396640A}" sibTransId="{7C01FAB2-AB89-46E3-93BE-AC1ED49B90EE}"/>
    <dgm:cxn modelId="{26867384-27D7-41F4-B9D3-0FA0CB82C55E}" srcId="{488A48D0-967A-43EC-A4E8-83841CFCA121}" destId="{0D407A43-DAE3-49BC-BE87-75DAC5E6CAFE}" srcOrd="0" destOrd="0" parTransId="{F2F525AC-E336-45D6-B2BD-FE8EC0FD9E99}" sibTransId="{047B48C0-FD68-4290-8E55-63487E7FD972}"/>
    <dgm:cxn modelId="{5DC18385-04E0-4CBD-9949-8F53FD6F8359}" type="presOf" srcId="{0DE3630A-9EC7-4949-996C-023A681A5A7B}" destId="{E7EA5420-9D5C-4933-850E-BE9C5A1400D1}" srcOrd="0" destOrd="1" presId="urn:microsoft.com/office/officeart/2005/8/layout/chevron2"/>
    <dgm:cxn modelId="{CFC89C8B-28DF-4B7C-AB43-CAB96934689F}" type="presOf" srcId="{730BAC4D-3A21-4BCB-9DCA-53F9CB67A43A}" destId="{BBA9F478-6DDE-4275-9CBA-638F4054AD9F}" srcOrd="0" destOrd="0" presId="urn:microsoft.com/office/officeart/2005/8/layout/chevron2"/>
    <dgm:cxn modelId="{C03D248C-7745-42B1-AAE0-05F4D40E0956}" type="presOf" srcId="{588EA2E2-5E3A-4D3F-9A35-6151277DDE26}" destId="{9E7F5790-F7D7-4133-98DB-BA744927E466}" srcOrd="0" destOrd="0" presId="urn:microsoft.com/office/officeart/2005/8/layout/chevron2"/>
    <dgm:cxn modelId="{CAC4EB8E-7CF4-49F4-A26B-BF038C9884C0}" srcId="{D40BEBC8-2FEC-4069-A0F1-2D7A76A21CB8}" destId="{C849D6D8-DBA8-4715-8311-25C92ED9EB31}" srcOrd="0" destOrd="0" parTransId="{E8980D42-7C18-4127-95C5-B63B211489DD}" sibTransId="{6683A629-E2E1-4B36-A2B9-949EC550DD9A}"/>
    <dgm:cxn modelId="{32581795-A03C-4E06-821A-FF3B2CFB9D33}" srcId="{5C78B678-286B-4640-B480-5BEBF56172D3}" destId="{9A8BF145-FAE8-43B4-BA87-0593F38374CA}" srcOrd="0" destOrd="0" parTransId="{0DD57A35-A106-4D36-815B-F593F0AD7880}" sibTransId="{82FAAE39-AA0C-4B09-85F7-46F052679B57}"/>
    <dgm:cxn modelId="{837B409C-2DC5-4157-9AAB-7A232404D583}" type="presOf" srcId="{9A8BF145-FAE8-43B4-BA87-0593F38374CA}" destId="{8C082F84-0BD6-4302-BC4E-A6DFDC617E5E}" srcOrd="0" destOrd="0" presId="urn:microsoft.com/office/officeart/2005/8/layout/chevron2"/>
    <dgm:cxn modelId="{1EF96AA8-1794-4A7E-AC05-C855B3E04306}" srcId="{ED1930EA-6BBE-4B4E-98F9-F4E509A2DDFE}" destId="{6B704F84-DD5D-47CC-9610-D62AA90C14DB}" srcOrd="1" destOrd="0" parTransId="{6FDAEB81-02D8-40E6-84E5-45017B1674EA}" sibTransId="{2C4714D6-C549-43D6-B065-5059375ADC7B}"/>
    <dgm:cxn modelId="{CD1D98AB-ECF9-44C7-BD1F-6D0BCE8CEEE6}" type="presOf" srcId="{0E54133C-EBB2-415A-834F-DE1F3CDE7730}" destId="{CF236F85-FA28-413F-B33F-E341B6A78B5A}" srcOrd="0" destOrd="0" presId="urn:microsoft.com/office/officeart/2005/8/layout/chevron2"/>
    <dgm:cxn modelId="{750C0EAE-283F-4247-8AB9-F158E8B97918}" srcId="{3FA2F18B-BA61-486B-99F4-3E71E3CD4CB0}" destId="{92DC09DC-32B5-44A8-A2F6-B971129F65B3}" srcOrd="0" destOrd="0" parTransId="{F6903448-9AF8-4D8A-BCA2-AB137FA4FD89}" sibTransId="{D7DBA5D0-15D3-4BF9-ABCC-F1BAAC854593}"/>
    <dgm:cxn modelId="{5DB736AF-8319-40C6-9FF2-E435A120AE3B}" type="presOf" srcId="{80E13DFD-D6C6-4DCC-8357-BCCE072DD97B}" destId="{B5A6D800-6EEF-439A-93DD-7EC7FEB6C7F8}" srcOrd="0" destOrd="0" presId="urn:microsoft.com/office/officeart/2005/8/layout/chevron2"/>
    <dgm:cxn modelId="{C86C98B0-BE09-4A03-B988-7FBFF7A6472F}" type="presOf" srcId="{C849D6D8-DBA8-4715-8311-25C92ED9EB31}" destId="{55B1600B-FB8E-4E54-9464-65E61C7B3C51}" srcOrd="0" destOrd="0" presId="urn:microsoft.com/office/officeart/2005/8/layout/chevron2"/>
    <dgm:cxn modelId="{38A05DB1-6171-40EF-B858-AB709E811086}" type="presOf" srcId="{0D407A43-DAE3-49BC-BE87-75DAC5E6CAFE}" destId="{6E8148B8-2405-4954-A269-2DD7747ED301}" srcOrd="0" destOrd="0" presId="urn:microsoft.com/office/officeart/2005/8/layout/chevron2"/>
    <dgm:cxn modelId="{92FF51B3-ECE4-4631-B82F-26261EF7F518}" srcId="{60278002-D98B-4479-9FC8-B712654BAB96}" destId="{488A48D0-967A-43EC-A4E8-83841CFCA121}" srcOrd="7" destOrd="0" parTransId="{18C4E009-C961-445D-B6F1-993F729C125B}" sibTransId="{AADAF048-5A8F-467A-8C16-C25694F20657}"/>
    <dgm:cxn modelId="{AACA41BE-7128-4CE3-B8A0-B46AA310F7FE}" type="presOf" srcId="{71F17842-58F1-4109-9825-C5A2BEF9DB44}" destId="{92AC7723-DEF1-4DDC-9CFD-F8D308549210}" srcOrd="0" destOrd="0" presId="urn:microsoft.com/office/officeart/2005/8/layout/chevron2"/>
    <dgm:cxn modelId="{7DA846C0-D353-4D73-8AD1-C1D1F5AD3AE5}" type="presOf" srcId="{D40BEBC8-2FEC-4069-A0F1-2D7A76A21CB8}" destId="{52884E03-97DC-407C-80D7-B378BD33DD50}" srcOrd="0" destOrd="0" presId="urn:microsoft.com/office/officeart/2005/8/layout/chevron2"/>
    <dgm:cxn modelId="{3522A7C0-C2E9-4F51-8E6B-527C3FA4A388}" srcId="{60278002-D98B-4479-9FC8-B712654BAB96}" destId="{5C78B678-286B-4640-B480-5BEBF56172D3}" srcOrd="4" destOrd="0" parTransId="{CF12A47E-560E-4025-A7F4-F2200175FA45}" sibTransId="{CD7F5686-ABD3-4C75-9541-75A4A621E3A7}"/>
    <dgm:cxn modelId="{7CF1ECCC-04A1-4FC7-8A31-B3279F5196FF}" type="presOf" srcId="{7AE778E1-32B3-4377-865E-E3F05FC3140F}" destId="{2698BF57-E1D0-4F3A-9612-0DBF9DA4F1D5}" srcOrd="0" destOrd="0" presId="urn:microsoft.com/office/officeart/2005/8/layout/chevron2"/>
    <dgm:cxn modelId="{4E9344D5-F608-47C3-9346-D31CC60E9A71}" srcId="{60278002-D98B-4479-9FC8-B712654BAB96}" destId="{0E54133C-EBB2-415A-834F-DE1F3CDE7730}" srcOrd="2" destOrd="0" parTransId="{C44777A0-1D36-474F-98E0-D5419F2951FE}" sibTransId="{0480E0B8-93F2-46F7-A910-F1D2487C14EB}"/>
    <dgm:cxn modelId="{DE418ED5-4DA0-4872-B801-BA03B96AFC4C}" srcId="{D40BEBC8-2FEC-4069-A0F1-2D7A76A21CB8}" destId="{D47E0146-DD9F-48A5-9C92-7D98E2A979A6}" srcOrd="1" destOrd="0" parTransId="{86377061-C0B8-40DA-9098-251366D3227B}" sibTransId="{6C91BA12-9272-4B2F-BA95-232B7F39F336}"/>
    <dgm:cxn modelId="{ACD40CD8-184C-4972-96AE-CF91ECBE58D1}" type="presOf" srcId="{C714626E-F853-4117-BEA1-E512A1C44DDC}" destId="{3C02D267-0E4E-4895-9CD8-78F0247644BA}" srcOrd="0" destOrd="2" presId="urn:microsoft.com/office/officeart/2005/8/layout/chevron2"/>
    <dgm:cxn modelId="{41007BDA-E622-4949-926B-CC35AF644965}" type="presOf" srcId="{5C78B678-286B-4640-B480-5BEBF56172D3}" destId="{F153FFF9-204A-4A1D-972E-A9446ABF7BC1}" srcOrd="0" destOrd="0" presId="urn:microsoft.com/office/officeart/2005/8/layout/chevron2"/>
    <dgm:cxn modelId="{94D09EF2-CA33-40F9-A111-F2D87A385896}" srcId="{60278002-D98B-4479-9FC8-B712654BAB96}" destId="{71F17842-58F1-4109-9825-C5A2BEF9DB44}" srcOrd="0" destOrd="0" parTransId="{A5F9E700-CB66-4DF6-A80B-EBF9E07EE324}" sibTransId="{D0D2D2C1-41D9-4656-81CF-140150C365E2}"/>
    <dgm:cxn modelId="{63DC6FF3-8FC0-4703-92DD-361F804F001C}" type="presOf" srcId="{738C4FD5-3C74-42A1-BA9B-BC3CFC614F31}" destId="{E7EA5420-9D5C-4933-850E-BE9C5A1400D1}" srcOrd="0" destOrd="0" presId="urn:microsoft.com/office/officeart/2005/8/layout/chevron2"/>
    <dgm:cxn modelId="{12FEA3F3-65B2-4226-B367-02D53EE77856}" type="presOf" srcId="{92DC09DC-32B5-44A8-A2F6-B971129F65B3}" destId="{E5581F8B-0EE4-41A2-BA16-9015D9CD57AA}" srcOrd="0" destOrd="0" presId="urn:microsoft.com/office/officeart/2005/8/layout/chevron2"/>
    <dgm:cxn modelId="{65D9C0F4-2B2F-4DD2-BD36-91A0C23B912D}" srcId="{730BAC4D-3A21-4BCB-9DCA-53F9CB67A43A}" destId="{0DE3630A-9EC7-4949-996C-023A681A5A7B}" srcOrd="1" destOrd="0" parTransId="{287A9A93-8A90-40AE-8CEA-F3CFE2CC814D}" sibTransId="{1283C38E-1D7A-4D4E-9E53-A12A07A9AF4D}"/>
    <dgm:cxn modelId="{029C9156-044B-4F8E-8BBA-FC56D646D07B}" type="presParOf" srcId="{9A56EB47-F58D-487E-BB29-CABEE4CF91B8}" destId="{137520EB-7548-49EE-A9B1-611E8E8F9E0D}" srcOrd="0" destOrd="0" presId="urn:microsoft.com/office/officeart/2005/8/layout/chevron2"/>
    <dgm:cxn modelId="{134B2A80-93DC-4327-921B-A659E8DEF1C4}" type="presParOf" srcId="{137520EB-7548-49EE-A9B1-611E8E8F9E0D}" destId="{92AC7723-DEF1-4DDC-9CFD-F8D308549210}" srcOrd="0" destOrd="0" presId="urn:microsoft.com/office/officeart/2005/8/layout/chevron2"/>
    <dgm:cxn modelId="{A69BF075-19C1-42EA-A443-98733A32A4C9}" type="presParOf" srcId="{137520EB-7548-49EE-A9B1-611E8E8F9E0D}" destId="{FC836130-AE05-4F5D-8E9C-433E00DBFC20}" srcOrd="1" destOrd="0" presId="urn:microsoft.com/office/officeart/2005/8/layout/chevron2"/>
    <dgm:cxn modelId="{D99B69C7-E6D2-4F29-AB59-55614BD86B65}" type="presParOf" srcId="{9A56EB47-F58D-487E-BB29-CABEE4CF91B8}" destId="{93F2C85E-5348-4A11-BEA0-A353E2D0B442}" srcOrd="1" destOrd="0" presId="urn:microsoft.com/office/officeart/2005/8/layout/chevron2"/>
    <dgm:cxn modelId="{8B9B64D5-989F-4C1F-9554-8E86D8D1D7E2}" type="presParOf" srcId="{9A56EB47-F58D-487E-BB29-CABEE4CF91B8}" destId="{0EE87815-3FC5-48F1-B486-DE011BCE8AB2}" srcOrd="2" destOrd="0" presId="urn:microsoft.com/office/officeart/2005/8/layout/chevron2"/>
    <dgm:cxn modelId="{E4FF6676-4F76-4A4B-93E3-C52E3BBA1FAE}" type="presParOf" srcId="{0EE87815-3FC5-48F1-B486-DE011BCE8AB2}" destId="{7387C921-2508-44E6-A656-EC3D8460FE9D}" srcOrd="0" destOrd="0" presId="urn:microsoft.com/office/officeart/2005/8/layout/chevron2"/>
    <dgm:cxn modelId="{93B0D9DA-B587-4BB3-9ACE-9BAA55B0327E}" type="presParOf" srcId="{0EE87815-3FC5-48F1-B486-DE011BCE8AB2}" destId="{3C02D267-0E4E-4895-9CD8-78F0247644BA}" srcOrd="1" destOrd="0" presId="urn:microsoft.com/office/officeart/2005/8/layout/chevron2"/>
    <dgm:cxn modelId="{48313DF7-1315-40B7-9ACA-8A270F0CC2E0}" type="presParOf" srcId="{9A56EB47-F58D-487E-BB29-CABEE4CF91B8}" destId="{2A46FC88-E5E9-410F-AA6D-5ACC4A970777}" srcOrd="3" destOrd="0" presId="urn:microsoft.com/office/officeart/2005/8/layout/chevron2"/>
    <dgm:cxn modelId="{08B15FE2-1772-4C06-8965-4BEE03973DAB}" type="presParOf" srcId="{9A56EB47-F58D-487E-BB29-CABEE4CF91B8}" destId="{4CC5FFC6-81C0-4040-99C5-9CE2CD956098}" srcOrd="4" destOrd="0" presId="urn:microsoft.com/office/officeart/2005/8/layout/chevron2"/>
    <dgm:cxn modelId="{F3C7BECB-1ED4-442B-8C72-9A54F3E6F4E6}" type="presParOf" srcId="{4CC5FFC6-81C0-4040-99C5-9CE2CD956098}" destId="{CF236F85-FA28-413F-B33F-E341B6A78B5A}" srcOrd="0" destOrd="0" presId="urn:microsoft.com/office/officeart/2005/8/layout/chevron2"/>
    <dgm:cxn modelId="{3F5A0264-F168-41D4-948C-C783A3FB424B}" type="presParOf" srcId="{4CC5FFC6-81C0-4040-99C5-9CE2CD956098}" destId="{9E7F5790-F7D7-4133-98DB-BA744927E466}" srcOrd="1" destOrd="0" presId="urn:microsoft.com/office/officeart/2005/8/layout/chevron2"/>
    <dgm:cxn modelId="{8EAF2D3B-3773-4C6D-A578-AB9FF23DF2C1}" type="presParOf" srcId="{9A56EB47-F58D-487E-BB29-CABEE4CF91B8}" destId="{76ABB815-4E17-48B1-A224-3725C2E68180}" srcOrd="5" destOrd="0" presId="urn:microsoft.com/office/officeart/2005/8/layout/chevron2"/>
    <dgm:cxn modelId="{6C0559EE-460D-43BD-A520-F4C0F32E4D05}" type="presParOf" srcId="{9A56EB47-F58D-487E-BB29-CABEE4CF91B8}" destId="{FC563497-985B-4192-B58D-4222FDA05EE7}" srcOrd="6" destOrd="0" presId="urn:microsoft.com/office/officeart/2005/8/layout/chevron2"/>
    <dgm:cxn modelId="{70E34F49-5E76-4F93-9722-3D707EBA891D}" type="presParOf" srcId="{FC563497-985B-4192-B58D-4222FDA05EE7}" destId="{52884E03-97DC-407C-80D7-B378BD33DD50}" srcOrd="0" destOrd="0" presId="urn:microsoft.com/office/officeart/2005/8/layout/chevron2"/>
    <dgm:cxn modelId="{A05C773C-E4A7-4C64-8485-66080EB991D2}" type="presParOf" srcId="{FC563497-985B-4192-B58D-4222FDA05EE7}" destId="{55B1600B-FB8E-4E54-9464-65E61C7B3C51}" srcOrd="1" destOrd="0" presId="urn:microsoft.com/office/officeart/2005/8/layout/chevron2"/>
    <dgm:cxn modelId="{1C7E449C-7EB6-4C05-B885-88741590B63F}" type="presParOf" srcId="{9A56EB47-F58D-487E-BB29-CABEE4CF91B8}" destId="{B1A581E8-39B9-47C7-B990-0849AE476E21}" srcOrd="7" destOrd="0" presId="urn:microsoft.com/office/officeart/2005/8/layout/chevron2"/>
    <dgm:cxn modelId="{13C8A6FD-806A-4F1D-A094-6F5A7FC20C7C}" type="presParOf" srcId="{9A56EB47-F58D-487E-BB29-CABEE4CF91B8}" destId="{74BFFE73-C8F5-4904-8D3B-FE9522593C73}" srcOrd="8" destOrd="0" presId="urn:microsoft.com/office/officeart/2005/8/layout/chevron2"/>
    <dgm:cxn modelId="{9D96B0B4-C3E3-468B-B334-84562C188464}" type="presParOf" srcId="{74BFFE73-C8F5-4904-8D3B-FE9522593C73}" destId="{F153FFF9-204A-4A1D-972E-A9446ABF7BC1}" srcOrd="0" destOrd="0" presId="urn:microsoft.com/office/officeart/2005/8/layout/chevron2"/>
    <dgm:cxn modelId="{957D4F7F-FC26-4018-8E4B-082DD609434B}" type="presParOf" srcId="{74BFFE73-C8F5-4904-8D3B-FE9522593C73}" destId="{8C082F84-0BD6-4302-BC4E-A6DFDC617E5E}" srcOrd="1" destOrd="0" presId="urn:microsoft.com/office/officeart/2005/8/layout/chevron2"/>
    <dgm:cxn modelId="{0884CD05-E330-452E-AAEA-AE1D368A0496}" type="presParOf" srcId="{9A56EB47-F58D-487E-BB29-CABEE4CF91B8}" destId="{FD824A46-2B1D-455A-94C2-B9DD74190523}" srcOrd="9" destOrd="0" presId="urn:microsoft.com/office/officeart/2005/8/layout/chevron2"/>
    <dgm:cxn modelId="{D1F5B73F-A9B4-4A7C-9C4C-EDBF5B4D45D2}" type="presParOf" srcId="{9A56EB47-F58D-487E-BB29-CABEE4CF91B8}" destId="{26C7BEA7-CDB7-476D-9605-8267C762EFD4}" srcOrd="10" destOrd="0" presId="urn:microsoft.com/office/officeart/2005/8/layout/chevron2"/>
    <dgm:cxn modelId="{A8B7177E-A575-4529-A0BE-9469231F4494}" type="presParOf" srcId="{26C7BEA7-CDB7-476D-9605-8267C762EFD4}" destId="{6341DA39-7AFA-41E6-829F-A30DA2FFE89B}" srcOrd="0" destOrd="0" presId="urn:microsoft.com/office/officeart/2005/8/layout/chevron2"/>
    <dgm:cxn modelId="{D320CB82-76DA-4B22-8B1D-FBB4A20D1174}" type="presParOf" srcId="{26C7BEA7-CDB7-476D-9605-8267C762EFD4}" destId="{12B82C78-5979-4CF8-BDEA-D3107423C4CB}" srcOrd="1" destOrd="0" presId="urn:microsoft.com/office/officeart/2005/8/layout/chevron2"/>
    <dgm:cxn modelId="{C1FF0A98-0E3D-450B-8EBB-ABA29F52EC2C}" type="presParOf" srcId="{9A56EB47-F58D-487E-BB29-CABEE4CF91B8}" destId="{8204B834-840B-426E-A7AA-D017A43633FF}" srcOrd="11" destOrd="0" presId="urn:microsoft.com/office/officeart/2005/8/layout/chevron2"/>
    <dgm:cxn modelId="{32E1FBA0-2013-4C40-A622-825F76A7A5FF}" type="presParOf" srcId="{9A56EB47-F58D-487E-BB29-CABEE4CF91B8}" destId="{69C15384-7A15-4F0D-B8EF-1F8088D628F8}" srcOrd="12" destOrd="0" presId="urn:microsoft.com/office/officeart/2005/8/layout/chevron2"/>
    <dgm:cxn modelId="{50BF44BA-FA76-4E18-8DD9-50E04A7932B9}" type="presParOf" srcId="{69C15384-7A15-4F0D-B8EF-1F8088D628F8}" destId="{B5A6D800-6EEF-439A-93DD-7EC7FEB6C7F8}" srcOrd="0" destOrd="0" presId="urn:microsoft.com/office/officeart/2005/8/layout/chevron2"/>
    <dgm:cxn modelId="{547DC1BE-1D2A-464F-B9A8-293121EE67E7}" type="presParOf" srcId="{69C15384-7A15-4F0D-B8EF-1F8088D628F8}" destId="{2698BF57-E1D0-4F3A-9612-0DBF9DA4F1D5}" srcOrd="1" destOrd="0" presId="urn:microsoft.com/office/officeart/2005/8/layout/chevron2"/>
    <dgm:cxn modelId="{48B6043B-9F17-43F0-BB89-F2399314AE22}" type="presParOf" srcId="{9A56EB47-F58D-487E-BB29-CABEE4CF91B8}" destId="{09538FC7-52ED-4212-BCC7-2555041F6C0E}" srcOrd="13" destOrd="0" presId="urn:microsoft.com/office/officeart/2005/8/layout/chevron2"/>
    <dgm:cxn modelId="{6F4CE17E-66B6-4598-8998-DEE460EC435E}" type="presParOf" srcId="{9A56EB47-F58D-487E-BB29-CABEE4CF91B8}" destId="{634A46C0-925E-4EA7-968A-EBB71F3AD0AE}" srcOrd="14" destOrd="0" presId="urn:microsoft.com/office/officeart/2005/8/layout/chevron2"/>
    <dgm:cxn modelId="{3328932A-6F65-4A12-BACF-AB00CBB6850D}" type="presParOf" srcId="{634A46C0-925E-4EA7-968A-EBB71F3AD0AE}" destId="{57C92AAC-01C5-4F7E-944C-9FE5FAD5EBA4}" srcOrd="0" destOrd="0" presId="urn:microsoft.com/office/officeart/2005/8/layout/chevron2"/>
    <dgm:cxn modelId="{E0459FDE-6552-48C5-90F5-908DB3EFF58B}" type="presParOf" srcId="{634A46C0-925E-4EA7-968A-EBB71F3AD0AE}" destId="{6E8148B8-2405-4954-A269-2DD7747ED301}" srcOrd="1" destOrd="0" presId="urn:microsoft.com/office/officeart/2005/8/layout/chevron2"/>
    <dgm:cxn modelId="{065D7219-16E2-49DC-9953-D7378D933E2D}" type="presParOf" srcId="{9A56EB47-F58D-487E-BB29-CABEE4CF91B8}" destId="{72D53297-7366-4732-B156-23EC0B72257C}" srcOrd="15" destOrd="0" presId="urn:microsoft.com/office/officeart/2005/8/layout/chevron2"/>
    <dgm:cxn modelId="{86C74050-A26D-4AEE-A7FE-10454836F568}" type="presParOf" srcId="{9A56EB47-F58D-487E-BB29-CABEE4CF91B8}" destId="{7B18EDB1-402B-4A52-B599-9DADD667474F}" srcOrd="16" destOrd="0" presId="urn:microsoft.com/office/officeart/2005/8/layout/chevron2"/>
    <dgm:cxn modelId="{DB922C4C-3D90-4645-9468-06E61F5C58E9}" type="presParOf" srcId="{7B18EDB1-402B-4A52-B599-9DADD667474F}" destId="{BBA9F478-6DDE-4275-9CBA-638F4054AD9F}" srcOrd="0" destOrd="0" presId="urn:microsoft.com/office/officeart/2005/8/layout/chevron2"/>
    <dgm:cxn modelId="{4A62F5A3-3C80-4D09-AFE5-F387E0AB0D9C}" type="presParOf" srcId="{7B18EDB1-402B-4A52-B599-9DADD667474F}" destId="{E7EA5420-9D5C-4933-850E-BE9C5A1400D1}" srcOrd="1" destOrd="0" presId="urn:microsoft.com/office/officeart/2005/8/layout/chevron2"/>
    <dgm:cxn modelId="{D8F877E9-487F-4D5F-B32A-F5782B35E4C5}" type="presParOf" srcId="{9A56EB47-F58D-487E-BB29-CABEE4CF91B8}" destId="{7B1536C5-3E7E-49B0-A86F-BE77C0DD6125}" srcOrd="17" destOrd="0" presId="urn:microsoft.com/office/officeart/2005/8/layout/chevron2"/>
    <dgm:cxn modelId="{91FE7189-3E13-404D-B016-A17C87C91FB9}" type="presParOf" srcId="{9A56EB47-F58D-487E-BB29-CABEE4CF91B8}" destId="{22FE6D49-8B64-46BB-8B30-0BF958639DF7}" srcOrd="18" destOrd="0" presId="urn:microsoft.com/office/officeart/2005/8/layout/chevron2"/>
    <dgm:cxn modelId="{FA424CEA-D182-4164-8AC0-55C5DA488D70}" type="presParOf" srcId="{22FE6D49-8B64-46BB-8B30-0BF958639DF7}" destId="{49124BDA-D9AB-4A79-BC47-688DCEBECA04}" srcOrd="0" destOrd="0" presId="urn:microsoft.com/office/officeart/2005/8/layout/chevron2"/>
    <dgm:cxn modelId="{1B7F5D72-BEEF-49FD-BB35-01BAADB4EEA1}" type="presParOf" srcId="{22FE6D49-8B64-46BB-8B30-0BF958639DF7}" destId="{E5581F8B-0EE4-41A2-BA16-9015D9CD57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CEBAF7-3CA8-42CF-9540-3A88B3C8BDDA}">
      <dsp:nvSpPr>
        <dsp:cNvPr id="0" name=""/>
        <dsp:cNvSpPr/>
      </dsp:nvSpPr>
      <dsp:spPr>
        <a:xfrm>
          <a:off x="6" y="38153"/>
          <a:ext cx="2015542" cy="806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 dirty="0"/>
            <a:t>DPTH zaštita zdravlja ljudskih resursa i istodobno osiguravanje kontinuiteta rada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</dsp:txBody>
      <dsp:txXfrm>
        <a:off x="6" y="38153"/>
        <a:ext cx="2015542" cy="806216"/>
      </dsp:txXfrm>
    </dsp:sp>
    <dsp:sp modelId="{5830336B-4839-4E46-81B6-600DD63C58CA}">
      <dsp:nvSpPr>
        <dsp:cNvPr id="0" name=""/>
        <dsp:cNvSpPr/>
      </dsp:nvSpPr>
      <dsp:spPr>
        <a:xfrm>
          <a:off x="6" y="886376"/>
          <a:ext cx="2015542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Utvrđivanje ključnih osoba i struktura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Osiguravanje ispunjenja svih zahtjeva za suzbijanje bolesti COVID-19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Utvrđivanje osoba koje mogu raditi putem interneta </a:t>
          </a:r>
        </a:p>
      </dsp:txBody>
      <dsp:txXfrm>
        <a:off x="6" y="886376"/>
        <a:ext cx="2015542" cy="2810880"/>
      </dsp:txXfrm>
    </dsp:sp>
    <dsp:sp modelId="{81FC8B68-4773-4A69-985F-E25D29589FC7}">
      <dsp:nvSpPr>
        <dsp:cNvPr id="0" name=""/>
        <dsp:cNvSpPr/>
      </dsp:nvSpPr>
      <dsp:spPr>
        <a:xfrm>
          <a:off x="2280652" y="4300"/>
          <a:ext cx="2015542" cy="806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Likvidnost i financiranje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2280652" y="4300"/>
        <a:ext cx="2015542" cy="806216"/>
      </dsp:txXfrm>
    </dsp:sp>
    <dsp:sp modelId="{28B5CDC7-15D2-49AC-A49E-B440532B496F}">
      <dsp:nvSpPr>
        <dsp:cNvPr id="0" name=""/>
        <dsp:cNvSpPr/>
      </dsp:nvSpPr>
      <dsp:spPr>
        <a:xfrm>
          <a:off x="2285127" y="861809"/>
          <a:ext cx="2015542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Postavljanje prioriteta u području plaćanja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Najnovije dnevne projekcije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Stalna suradnja s Odborom za dug i likvidnost u svrhu osiguravanja financiranja</a:t>
          </a:r>
        </a:p>
      </dsp:txBody>
      <dsp:txXfrm>
        <a:off x="2285127" y="861809"/>
        <a:ext cx="2015542" cy="2810880"/>
      </dsp:txXfrm>
    </dsp:sp>
    <dsp:sp modelId="{21429B69-793C-404A-BC26-E97F82C327BD}">
      <dsp:nvSpPr>
        <dsp:cNvPr id="0" name=""/>
        <dsp:cNvSpPr/>
      </dsp:nvSpPr>
      <dsp:spPr>
        <a:xfrm>
          <a:off x="4574601" y="0"/>
          <a:ext cx="2015542" cy="806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Komunikacija s glavnim institucijama i izvještavanje </a:t>
          </a:r>
        </a:p>
      </dsp:txBody>
      <dsp:txXfrm>
        <a:off x="4574601" y="0"/>
        <a:ext cx="2015542" cy="806216"/>
      </dsp:txXfrm>
    </dsp:sp>
    <dsp:sp modelId="{ACDB04D8-FFD1-45AF-8D4E-67F9E0E10A97}">
      <dsp:nvSpPr>
        <dsp:cNvPr id="0" name=""/>
        <dsp:cNvSpPr/>
      </dsp:nvSpPr>
      <dsp:spPr>
        <a:xfrm>
          <a:off x="4549890" y="819055"/>
          <a:ext cx="2015542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Utvrđivanje ključnih problema u vezi s izvještavanjem i postavljanje prioriteta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Utvrđivanje glavnih informacija koje treba primati Glavna uprava za riznicu</a:t>
          </a:r>
        </a:p>
      </dsp:txBody>
      <dsp:txXfrm>
        <a:off x="4549890" y="819055"/>
        <a:ext cx="2015542" cy="2810880"/>
      </dsp:txXfrm>
    </dsp:sp>
    <dsp:sp modelId="{47025119-35C3-43BE-8E1F-E2B438764A74}">
      <dsp:nvSpPr>
        <dsp:cNvPr id="0" name=""/>
        <dsp:cNvSpPr/>
      </dsp:nvSpPr>
      <dsp:spPr>
        <a:xfrm>
          <a:off x="6896143" y="0"/>
          <a:ext cx="2015542" cy="806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Zakoni i upute </a:t>
          </a:r>
        </a:p>
      </dsp:txBody>
      <dsp:txXfrm>
        <a:off x="6896143" y="0"/>
        <a:ext cx="2015542" cy="806216"/>
      </dsp:txXfrm>
    </dsp:sp>
    <dsp:sp modelId="{30CB78CA-0E64-41CF-91C6-D8BE560D2CC8}">
      <dsp:nvSpPr>
        <dsp:cNvPr id="0" name=""/>
        <dsp:cNvSpPr/>
      </dsp:nvSpPr>
      <dsp:spPr>
        <a:xfrm>
          <a:off x="6899857" y="831226"/>
          <a:ext cx="2015542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Utvrđivanje novih zakona / propisa samo za potrebe oporavka od krize uzrokovane bolešću COVID-19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400" kern="1200"/>
            <a:t>Poštovanje postojećih zakona i rokova</a:t>
          </a:r>
        </a:p>
      </dsp:txBody>
      <dsp:txXfrm>
        <a:off x="6899857" y="831226"/>
        <a:ext cx="2015542" cy="2810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C7723-DEF1-4DDC-9CFD-F8D308549210}">
      <dsp:nvSpPr>
        <dsp:cNvPr id="0" name=""/>
        <dsp:cNvSpPr/>
      </dsp:nvSpPr>
      <dsp:spPr>
        <a:xfrm rot="5400000">
          <a:off x="-96008" y="116389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/>
            <a:t>24. 3. 2020.</a:t>
          </a:r>
        </a:p>
      </dsp:txBody>
      <dsp:txXfrm rot="-5400000">
        <a:off x="1" y="244400"/>
        <a:ext cx="448040" cy="192017"/>
      </dsp:txXfrm>
    </dsp:sp>
    <dsp:sp modelId="{FC836130-AE05-4F5D-8E9C-433E00DBFC20}">
      <dsp:nvSpPr>
        <dsp:cNvPr id="0" name=""/>
        <dsp:cNvSpPr/>
      </dsp:nvSpPr>
      <dsp:spPr>
        <a:xfrm rot="5400000">
          <a:off x="5180941" y="-4696511"/>
          <a:ext cx="416256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Uputa o postavljanju prioriteta u području plaćanja </a:t>
          </a:r>
        </a:p>
      </dsp:txBody>
      <dsp:txXfrm rot="-5400000">
        <a:off x="448040" y="56710"/>
        <a:ext cx="9861738" cy="375616"/>
      </dsp:txXfrm>
    </dsp:sp>
    <dsp:sp modelId="{7387C921-2508-44E6-A656-EC3D8460FE9D}">
      <dsp:nvSpPr>
        <dsp:cNvPr id="0" name=""/>
        <dsp:cNvSpPr/>
      </dsp:nvSpPr>
      <dsp:spPr>
        <a:xfrm rot="5400000">
          <a:off x="-82804" y="676661"/>
          <a:ext cx="640057" cy="4744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Akt 6. </a:t>
          </a:r>
          <a:r>
            <a:rPr lang="hr-HR" sz="700" kern="1200" dirty="0" err="1"/>
            <a:t>dt</a:t>
          </a:r>
          <a:r>
            <a:rPr lang="hr-HR" sz="700" kern="1200" dirty="0"/>
            <a:t>. 21. 3. 2020.</a:t>
          </a:r>
        </a:p>
      </dsp:txBody>
      <dsp:txXfrm rot="-5400000">
        <a:off x="2" y="831080"/>
        <a:ext cx="474447" cy="165610"/>
      </dsp:txXfrm>
    </dsp:sp>
    <dsp:sp modelId="{3C02D267-0E4E-4895-9CD8-78F0247644BA}">
      <dsp:nvSpPr>
        <dsp:cNvPr id="0" name=""/>
        <dsp:cNvSpPr/>
      </dsp:nvSpPr>
      <dsp:spPr>
        <a:xfrm rot="5400000">
          <a:off x="5010697" y="-3960495"/>
          <a:ext cx="764177" cy="97670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Promjena Zakona o proračunu 2020.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Deficit je porastao s 39,6 milijardi ALL na 68,6 milijardi ALL zbog smanjenja prihoda uslijed krize uzrokovane bolešću COVID-19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 Trošak od 6,5 milijardi ALL uključen je kao izravan prijenos zaposlenicima malih poduzeća koja su zatvorena zbog pandemije bolesti COVID-19 </a:t>
          </a:r>
        </a:p>
      </dsp:txBody>
      <dsp:txXfrm rot="-5400000">
        <a:off x="509270" y="578236"/>
        <a:ext cx="9729727" cy="689569"/>
      </dsp:txXfrm>
    </dsp:sp>
    <dsp:sp modelId="{CF236F85-FA28-413F-B33F-E341B6A78B5A}">
      <dsp:nvSpPr>
        <dsp:cNvPr id="0" name=""/>
        <dsp:cNvSpPr/>
      </dsp:nvSpPr>
      <dsp:spPr>
        <a:xfrm rot="5400000">
          <a:off x="-96008" y="1465790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/>
            <a:t>6. 4. 2021.</a:t>
          </a:r>
        </a:p>
      </dsp:txBody>
      <dsp:txXfrm rot="-5400000">
        <a:off x="1" y="1593801"/>
        <a:ext cx="448040" cy="192017"/>
      </dsp:txXfrm>
    </dsp:sp>
    <dsp:sp modelId="{9E7F5790-F7D7-4133-98DB-BA744927E466}">
      <dsp:nvSpPr>
        <dsp:cNvPr id="0" name=""/>
        <dsp:cNvSpPr/>
      </dsp:nvSpPr>
      <dsp:spPr>
        <a:xfrm rot="5400000">
          <a:off x="5181050" y="-3363228"/>
          <a:ext cx="416037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Dvogodišnje izdavanje obveznica na lokalnom tržištu u iznosu od 100 milijuna EUR</a:t>
          </a:r>
        </a:p>
      </dsp:txBody>
      <dsp:txXfrm rot="-5400000">
        <a:off x="448040" y="1390091"/>
        <a:ext cx="9861749" cy="375419"/>
      </dsp:txXfrm>
    </dsp:sp>
    <dsp:sp modelId="{52884E03-97DC-407C-80D7-B378BD33DD50}">
      <dsp:nvSpPr>
        <dsp:cNvPr id="0" name=""/>
        <dsp:cNvSpPr/>
      </dsp:nvSpPr>
      <dsp:spPr>
        <a:xfrm rot="5400000">
          <a:off x="-96008" y="2129505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15. </a:t>
          </a:r>
          <a:r>
            <a:rPr lang="hr-HR" sz="700" kern="1200" dirty="0" err="1"/>
            <a:t>dt</a:t>
          </a:r>
          <a:r>
            <a:rPr lang="hr-HR" sz="700" kern="1200" dirty="0"/>
            <a:t>. Akt 15. 4. 2020.</a:t>
          </a:r>
        </a:p>
      </dsp:txBody>
      <dsp:txXfrm rot="-5400000">
        <a:off x="1" y="2257516"/>
        <a:ext cx="448040" cy="192017"/>
      </dsp:txXfrm>
    </dsp:sp>
    <dsp:sp modelId="{55B1600B-FB8E-4E54-9464-65E61C7B3C51}">
      <dsp:nvSpPr>
        <dsp:cNvPr id="0" name=""/>
        <dsp:cNvSpPr/>
      </dsp:nvSpPr>
      <dsp:spPr>
        <a:xfrm rot="5400000">
          <a:off x="5105001" y="-2686549"/>
          <a:ext cx="568136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Promjena Zakona o proračunu 2020.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Dodatni trošak od 7 milijardi ALL uključen je kao izravan prijenos u svrhu ekonomske pomoći nezaposlenim osobama zbog krize uzrokovane bolešću COVID-19</a:t>
          </a:r>
        </a:p>
      </dsp:txBody>
      <dsp:txXfrm rot="-5400000">
        <a:off x="448040" y="1998146"/>
        <a:ext cx="9854324" cy="512668"/>
      </dsp:txXfrm>
    </dsp:sp>
    <dsp:sp modelId="{F153FFF9-204A-4A1D-972E-A9446ABF7BC1}">
      <dsp:nvSpPr>
        <dsp:cNvPr id="0" name=""/>
        <dsp:cNvSpPr/>
      </dsp:nvSpPr>
      <dsp:spPr>
        <a:xfrm rot="5400000">
          <a:off x="-96008" y="2717171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travanj/april 2020.</a:t>
          </a:r>
        </a:p>
      </dsp:txBody>
      <dsp:txXfrm rot="-5400000">
        <a:off x="1" y="2845182"/>
        <a:ext cx="448040" cy="192017"/>
      </dsp:txXfrm>
    </dsp:sp>
    <dsp:sp modelId="{8C082F84-0BD6-4302-BC4E-A6DFDC617E5E}">
      <dsp:nvSpPr>
        <dsp:cNvPr id="0" name=""/>
        <dsp:cNvSpPr/>
      </dsp:nvSpPr>
      <dsp:spPr>
        <a:xfrm rot="5400000">
          <a:off x="5181050" y="-2111848"/>
          <a:ext cx="416037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 dirty="0"/>
            <a:t>Odobrenje državnog kreditnog jamstva u iznosu od 11 milijardi ALL s poslovnim bankama za plaće u poduzećima na čiju su aktivnost utjecale vladine odluke u kontekstu upravljanja situacijom nastalom uslijed krize uzrokovane </a:t>
          </a:r>
          <a:r>
            <a:rPr lang="hr-HR" sz="1100" kern="1200" dirty="0" err="1"/>
            <a:t>koronavirusnom</a:t>
          </a:r>
          <a:r>
            <a:rPr lang="hr-HR" sz="1100" kern="1200" dirty="0"/>
            <a:t> bolesti COVID-19</a:t>
          </a:r>
        </a:p>
      </dsp:txBody>
      <dsp:txXfrm rot="-5400000">
        <a:off x="448040" y="2641471"/>
        <a:ext cx="9861749" cy="375419"/>
      </dsp:txXfrm>
    </dsp:sp>
    <dsp:sp modelId="{6341DA39-7AFA-41E6-829F-A30DA2FFE89B}">
      <dsp:nvSpPr>
        <dsp:cNvPr id="0" name=""/>
        <dsp:cNvSpPr/>
      </dsp:nvSpPr>
      <dsp:spPr>
        <a:xfrm rot="5400000">
          <a:off x="-96008" y="3304836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kern="1200"/>
            <a:t>16. 4. 2020.</a:t>
          </a:r>
        </a:p>
      </dsp:txBody>
      <dsp:txXfrm rot="-5400000">
        <a:off x="1" y="3432847"/>
        <a:ext cx="448040" cy="192017"/>
      </dsp:txXfrm>
    </dsp:sp>
    <dsp:sp modelId="{12B82C78-5979-4CF8-BDEA-D3107423C4CB}">
      <dsp:nvSpPr>
        <dsp:cNvPr id="0" name=""/>
        <dsp:cNvSpPr/>
      </dsp:nvSpPr>
      <dsp:spPr>
        <a:xfrm rot="5400000">
          <a:off x="5181050" y="-1524182"/>
          <a:ext cx="416037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MMF odobrio instrument za brzo financiranje u iznosu od 139,3 milijuna SPV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/>
        </a:p>
      </dsp:txBody>
      <dsp:txXfrm rot="-5400000">
        <a:off x="448040" y="3229137"/>
        <a:ext cx="9861749" cy="375419"/>
      </dsp:txXfrm>
    </dsp:sp>
    <dsp:sp modelId="{B5A6D800-6EEF-439A-93DD-7EC7FEB6C7F8}">
      <dsp:nvSpPr>
        <dsp:cNvPr id="0" name=""/>
        <dsp:cNvSpPr/>
      </dsp:nvSpPr>
      <dsp:spPr>
        <a:xfrm rot="5400000">
          <a:off x="-96008" y="4083573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kern="1200" dirty="0"/>
            <a:t>svibanj/maj 2020.</a:t>
          </a:r>
        </a:p>
      </dsp:txBody>
      <dsp:txXfrm rot="-5400000">
        <a:off x="1" y="4211584"/>
        <a:ext cx="448040" cy="192017"/>
      </dsp:txXfrm>
    </dsp:sp>
    <dsp:sp modelId="{2698BF57-E1D0-4F3A-9612-0DBF9DA4F1D5}">
      <dsp:nvSpPr>
        <dsp:cNvPr id="0" name=""/>
        <dsp:cNvSpPr/>
      </dsp:nvSpPr>
      <dsp:spPr>
        <a:xfrm rot="5400000">
          <a:off x="4989979" y="-745445"/>
          <a:ext cx="798180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Drugo državno jamstvo u iznosu od 15 milijardi ALL u korist poslovnih banaka koje djeluju na području Republike Albanije; dio sustava jamstva koji će omogućiti zajmove trgovcima i poduzećima u svrhu pružanja nužnog radnog kapitala te investicijskih fondova za potporu oporavku trgovinske aktivnosti koja je pogođena kriznom situacijom uzrokovanom koronavirusnom bolesti COVID-19.</a:t>
          </a:r>
        </a:p>
      </dsp:txBody>
      <dsp:txXfrm rot="-5400000">
        <a:off x="448040" y="3835458"/>
        <a:ext cx="9843094" cy="720252"/>
      </dsp:txXfrm>
    </dsp:sp>
    <dsp:sp modelId="{57C92AAC-01C5-4F7E-944C-9FE5FAD5EBA4}">
      <dsp:nvSpPr>
        <dsp:cNvPr id="0" name=""/>
        <dsp:cNvSpPr/>
      </dsp:nvSpPr>
      <dsp:spPr>
        <a:xfrm rot="5400000">
          <a:off x="-96008" y="4671239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800" b="0" kern="1200"/>
            <a:t>9. 6. 2020.</a:t>
          </a:r>
        </a:p>
      </dsp:txBody>
      <dsp:txXfrm rot="-5400000">
        <a:off x="1" y="4799250"/>
        <a:ext cx="448040" cy="192017"/>
      </dsp:txXfrm>
    </dsp:sp>
    <dsp:sp modelId="{6E8148B8-2405-4954-A269-2DD7747ED301}">
      <dsp:nvSpPr>
        <dsp:cNvPr id="0" name=""/>
        <dsp:cNvSpPr/>
      </dsp:nvSpPr>
      <dsp:spPr>
        <a:xfrm rot="5400000">
          <a:off x="5181050" y="-157780"/>
          <a:ext cx="416037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Nova međunarodna 7-godišnja obveznica u iznosu od 650 milijuna EUR po kuponskoj stopi od 3,5 %</a:t>
          </a:r>
        </a:p>
      </dsp:txBody>
      <dsp:txXfrm rot="-5400000">
        <a:off x="448040" y="4595539"/>
        <a:ext cx="9861749" cy="375419"/>
      </dsp:txXfrm>
    </dsp:sp>
    <dsp:sp modelId="{BBA9F478-6DDE-4275-9CBA-638F4054AD9F}">
      <dsp:nvSpPr>
        <dsp:cNvPr id="0" name=""/>
        <dsp:cNvSpPr/>
      </dsp:nvSpPr>
      <dsp:spPr>
        <a:xfrm rot="5400000">
          <a:off x="-96008" y="5392140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b="0" kern="1200" dirty="0"/>
            <a:t>Akt br. 28 od 2. 7. 2020.</a:t>
          </a:r>
        </a:p>
      </dsp:txBody>
      <dsp:txXfrm rot="-5400000">
        <a:off x="1" y="5520151"/>
        <a:ext cx="448040" cy="192017"/>
      </dsp:txXfrm>
    </dsp:sp>
    <dsp:sp modelId="{E7EA5420-9D5C-4933-850E-BE9C5A1400D1}">
      <dsp:nvSpPr>
        <dsp:cNvPr id="0" name=""/>
        <dsp:cNvSpPr/>
      </dsp:nvSpPr>
      <dsp:spPr>
        <a:xfrm rot="5400000">
          <a:off x="5047814" y="563121"/>
          <a:ext cx="682509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Promjena Zakona o proračunu 2020.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Deficit je porastao s 69,6 milijardi ALL na 132,9 milijardi ALL zbog smanjenja prihoda uslijed krize uzrokovane bolešću COVID-19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 rot="-5400000">
        <a:off x="448040" y="5196213"/>
        <a:ext cx="9848741" cy="615875"/>
      </dsp:txXfrm>
    </dsp:sp>
    <dsp:sp modelId="{49124BDA-D9AB-4A79-BC47-688DCEBECA04}">
      <dsp:nvSpPr>
        <dsp:cNvPr id="0" name=""/>
        <dsp:cNvSpPr/>
      </dsp:nvSpPr>
      <dsp:spPr>
        <a:xfrm rot="5400000">
          <a:off x="-96008" y="5979806"/>
          <a:ext cx="640057" cy="4480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 dirty="0"/>
            <a:t>Akt </a:t>
          </a:r>
          <a:r>
            <a:rPr lang="hr-HR" sz="700" kern="1200" dirty="0"/>
            <a:t>br. 34 od 16. 12. 2020.</a:t>
          </a:r>
        </a:p>
      </dsp:txBody>
      <dsp:txXfrm rot="-5400000">
        <a:off x="1" y="6107817"/>
        <a:ext cx="448040" cy="192017"/>
      </dsp:txXfrm>
    </dsp:sp>
    <dsp:sp modelId="{E5581F8B-0EE4-41A2-BA16-9015D9CD57AA}">
      <dsp:nvSpPr>
        <dsp:cNvPr id="0" name=""/>
        <dsp:cNvSpPr/>
      </dsp:nvSpPr>
      <dsp:spPr>
        <a:xfrm rot="5400000">
          <a:off x="5181050" y="1150786"/>
          <a:ext cx="416037" cy="98820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200" kern="1200"/>
            <a:t>Promjena Zakona o proračunu 2020.</a:t>
          </a:r>
        </a:p>
      </dsp:txBody>
      <dsp:txXfrm rot="-5400000">
        <a:off x="448040" y="5904106"/>
        <a:ext cx="9861749" cy="375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Izazovi dvostruke krize za albansku Glavnu upravu za riznicu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Predavač: Alma Beja, glavna rizničarka</a:t>
            </a:r>
          </a:p>
        </p:txBody>
      </p:sp>
    </p:spTree>
    <p:extLst>
      <p:ext uri="{BB962C8B-B14F-4D97-AF65-F5344CB8AC3E}">
        <p14:creationId xmlns:p14="http://schemas.microsoft.com/office/powerpoint/2010/main" val="113512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Pozadina</a:t>
            </a:r>
            <a:br>
              <a:rPr lang="hr-HR"/>
            </a:b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r-HR"/>
              <a:t>Prvi slučaj koronavirusne bolesti COVID-19 u Albaniji službeno je utvrđen 9. ožujka/marta 2020. Albanija se u to vrijeme oporavljala od potresa koji se dogodio 26. studenoga/novembra 2019.</a:t>
            </a:r>
          </a:p>
          <a:p>
            <a:pPr marL="0" indent="0" algn="just">
              <a:buNone/>
            </a:pPr>
            <a:r>
              <a:rPr lang="hr-HR"/>
              <a:t>Glavna uprava za riznicu odgovorna je za izvršavanje proračuna, upravljanje likvidnošću, računovodstvo i financijsko izvještavanje vlade te je stoga smatrana jednom od institucija najveće važnosti tijekom trajanja karantene. </a:t>
            </a:r>
          </a:p>
          <a:p>
            <a:pPr marL="0" indent="0" algn="just">
              <a:buNone/>
            </a:pPr>
            <a:r>
              <a:rPr lang="hr-HR"/>
              <a:t>Njezina je glavna značajka u tom smislu bila struktura od 250 zaposlenika u 36 okruga koji su morali biti prisutni na radnom mjestu svakog dana, što je predstavljalo </a:t>
            </a:r>
            <a:r>
              <a:rPr lang="hr-HR" i="1" u="sng"/>
              <a:t>društveni izazov</a:t>
            </a:r>
            <a:r>
              <a:rPr lang="hr-HR"/>
              <a:t>. </a:t>
            </a:r>
          </a:p>
          <a:p>
            <a:pPr marL="0" indent="0" algn="just">
              <a:buNone/>
            </a:pPr>
            <a:r>
              <a:rPr lang="hr-HR"/>
              <a:t>Kad je riječ o </a:t>
            </a:r>
            <a:r>
              <a:rPr lang="hr-HR" i="1" u="sng"/>
              <a:t>gospodarskom izazovu</a:t>
            </a:r>
            <a:r>
              <a:rPr lang="hr-HR"/>
              <a:t>, potrebno je napomenuti da su tijekom 2020. dodijeljena sredstva u iznosu od 29 milijardi ALL u svrhu oporavka od potresa, a 13,5 milijardi ALL dodijeljeno je izravno za potrebe krize uzrokovane koronavirusnom bolešću COVID-19 kao „ratna sredstva”. </a:t>
            </a:r>
          </a:p>
          <a:p>
            <a:pPr marL="0" indent="0" algn="just">
              <a:buNone/>
            </a:pPr>
            <a:r>
              <a:rPr lang="hr-HR"/>
              <a:t>Prihodi su smanjeni za približno 60 milijardi ALL.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43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Glavni izazovi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512202"/>
              </p:ext>
            </p:extLst>
          </p:nvPr>
        </p:nvGraphicFramePr>
        <p:xfrm>
          <a:off x="2592925" y="1309816"/>
          <a:ext cx="8915400" cy="393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8871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325" y="113121"/>
            <a:ext cx="8911687" cy="1280890"/>
          </a:xfrm>
        </p:spPr>
        <p:txBody>
          <a:bodyPr/>
          <a:lstStyle/>
          <a:p>
            <a:r>
              <a:rPr lang="hr-HR"/>
              <a:t>Financijske mjere: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25906"/>
              </p:ext>
            </p:extLst>
          </p:nvPr>
        </p:nvGraphicFramePr>
        <p:xfrm>
          <a:off x="1799148" y="645459"/>
          <a:ext cx="10330099" cy="6544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39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Zaključci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634"/>
            <a:ext cx="8915400" cy="4532588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/>
              <a:t>Tijekom kriza potrebne su brze i dobro promišljene strategije</a:t>
            </a:r>
            <a:r>
              <a:rPr lang="hr-HR" dirty="0"/>
              <a:t>:</a:t>
            </a:r>
          </a:p>
          <a:p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hr-HR" dirty="0"/>
              <a:t>Važno je uspostaviti </a:t>
            </a:r>
            <a:r>
              <a:rPr lang="hr-HR" b="1" i="1" u="sng" dirty="0"/>
              <a:t>timove za odgovor na krizu</a:t>
            </a:r>
            <a:r>
              <a:rPr lang="hr-HR" dirty="0"/>
              <a:t>, odrediti jasne odgovornosti i ciljeve za svakog od njih i pratiti njihov rad na dnevnoj osnovi.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r-HR" b="1" i="1" u="sng" dirty="0"/>
              <a:t>Potrebno je jasno odrediti potrebe za financijskim sredstvima</a:t>
            </a:r>
            <a:r>
              <a:rPr lang="hr-HR" dirty="0"/>
              <a:t> pomoću dnevnih projekcija i stalne razmjene informacija s glavnim dionicima. Održavamo dnevne/tjedne sastanke s Glavnom upravom za </a:t>
            </a:r>
            <a:r>
              <a:rPr lang="hr-HR" dirty="0" err="1"/>
              <a:t>makrofiskalnu</a:t>
            </a:r>
            <a:r>
              <a:rPr lang="hr-HR" dirty="0"/>
              <a:t> politiku (direktorima za porez i carinu), proračun, dug</a:t>
            </a:r>
            <a:r>
              <a:rPr lang="en-US"/>
              <a:t>.</a:t>
            </a:r>
            <a:endParaRPr lang="hr-HR"/>
          </a:p>
          <a:p>
            <a:pPr lvl="1">
              <a:buFont typeface="Wingdings" panose="05000000000000000000" pitchFamily="2" charset="2"/>
              <a:buChar char="q"/>
            </a:pPr>
            <a:r>
              <a:rPr lang="hr-HR" b="1" i="1" u="sng" dirty="0"/>
              <a:t>Ojačati suradnju</a:t>
            </a:r>
            <a:r>
              <a:rPr lang="hr-HR" dirty="0"/>
              <a:t> i </a:t>
            </a:r>
            <a:r>
              <a:rPr lang="hr-HR" b="1" i="1" u="sng" dirty="0"/>
              <a:t>razmjenu informacija</a:t>
            </a:r>
            <a:r>
              <a:rPr lang="hr-HR" dirty="0"/>
              <a:t> sa Središnjom bankom, poslovnim bankama, međunarodnim organizacijama, agencijama za kreditni rejting. (Predstavnici Središnje banke sudjeluju na našim sastancima Odbora za upravljanje dugom i likvidnošću.)</a:t>
            </a:r>
          </a:p>
          <a:p>
            <a:endParaRPr lang="en-US" sz="1600" b="1" dirty="0"/>
          </a:p>
          <a:p>
            <a:pPr marL="342900" lvl="1" indent="-342900"/>
            <a:r>
              <a:rPr lang="hr-HR" b="1" dirty="0"/>
              <a:t>Što je potrebno razmotriti i poboljšati?</a:t>
            </a:r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hr-HR" sz="1600" dirty="0"/>
              <a:t>Kad je riječ o sustavima riznica, </a:t>
            </a:r>
            <a:r>
              <a:rPr lang="hr-HR" sz="1600" b="1" i="1" u="sng" dirty="0"/>
              <a:t>IT infrastruktura nije ispunila</a:t>
            </a:r>
            <a:r>
              <a:rPr lang="hr-HR" sz="1600" dirty="0"/>
              <a:t> zahtjeve povezane s pandemijom u pogledu rada na daljinu za vrijeme trajanja karantene.</a:t>
            </a:r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hr-HR" sz="1600" dirty="0"/>
              <a:t>Naše</a:t>
            </a:r>
            <a:r>
              <a:rPr lang="hr-HR" sz="1700" dirty="0"/>
              <a:t> zakone/upute potrebno je revidirati nakon krize, </a:t>
            </a:r>
            <a:r>
              <a:rPr lang="hr-HR" sz="1700" b="1" i="1" u="sng" dirty="0"/>
              <a:t>ne sadržavaju jasne odredbe koje se mogu provesti pri pojavi krize. </a:t>
            </a:r>
          </a:p>
          <a:p>
            <a:pPr marL="742950" lvl="2" indent="-342900">
              <a:buFont typeface="Wingdings" panose="05000000000000000000" pitchFamily="2" charset="2"/>
              <a:buChar char="q"/>
            </a:pPr>
            <a:r>
              <a:rPr lang="hr-HR" sz="1700" b="1" i="1" u="sng" dirty="0"/>
              <a:t>Transparentno izvještavanje </a:t>
            </a:r>
            <a:r>
              <a:rPr lang="hr-HR" sz="1700" dirty="0"/>
              <a:t>o pandemiji bolesti COVID-19 i obnovi nakon potresa zahtijeva sredstva i trud. 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85219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1391</TotalTime>
  <Words>780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Izazovi dvostruke krize za albansku Glavnu upravu za riznicu</vt:lpstr>
      <vt:lpstr>Pozadina </vt:lpstr>
      <vt:lpstr>Glavni izazovi </vt:lpstr>
      <vt:lpstr>Financijske mjere:</vt:lpstr>
      <vt:lpstr>Zaključci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of a double crisis for Albanian Treasury Directorate</dc:title>
  <dc:creator>Admin</dc:creator>
  <cp:lastModifiedBy>Iva Filipec</cp:lastModifiedBy>
  <cp:revision>48</cp:revision>
  <cp:lastPrinted>2021-05-24T16:19:05Z</cp:lastPrinted>
  <dcterms:created xsi:type="dcterms:W3CDTF">2021-05-23T15:40:31Z</dcterms:created>
  <dcterms:modified xsi:type="dcterms:W3CDTF">2021-05-27T09:52:37Z</dcterms:modified>
</cp:coreProperties>
</file>