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70" r:id="rId2"/>
    <p:sldId id="268" r:id="rId3"/>
    <p:sldId id="267" r:id="rId4"/>
    <p:sldId id="269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00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67EB55-9FD9-4738-B958-413B5B0503E0}" v="229" dt="2021-06-03T10:03:57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28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i Nikolaevich Salnikov" userId="04c61cc6-a344-4b97-8c26-3166c1e27cb7" providerId="ADAL" clId="{8767EB55-9FD9-4738-B958-413B5B0503E0}"/>
    <pc:docChg chg="custSel modSld">
      <pc:chgData name="Andrei Nikolaevich Salnikov" userId="04c61cc6-a344-4b97-8c26-3166c1e27cb7" providerId="ADAL" clId="{8767EB55-9FD9-4738-B958-413B5B0503E0}" dt="2021-06-03T10:05:46.411" v="1021" actId="6549"/>
      <pc:docMkLst>
        <pc:docMk/>
      </pc:docMkLst>
      <pc:sldChg chg="modSp mod">
        <pc:chgData name="Andrei Nikolaevich Salnikov" userId="04c61cc6-a344-4b97-8c26-3166c1e27cb7" providerId="ADAL" clId="{8767EB55-9FD9-4738-B958-413B5B0503E0}" dt="2021-06-03T10:04:08.047" v="998" actId="6549"/>
        <pc:sldMkLst>
          <pc:docMk/>
          <pc:sldMk cId="0" sldId="267"/>
        </pc:sldMkLst>
        <pc:spChg chg="mod">
          <ac:chgData name="Andrei Nikolaevich Salnikov" userId="04c61cc6-a344-4b97-8c26-3166c1e27cb7" providerId="ADAL" clId="{8767EB55-9FD9-4738-B958-413B5B0503E0}" dt="2021-06-03T10:03:08.519" v="751" actId="20577"/>
          <ac:spMkLst>
            <pc:docMk/>
            <pc:sldMk cId="0" sldId="267"/>
            <ac:spMk id="7" creationId="{00000000-0000-0000-0000-000000000000}"/>
          </ac:spMkLst>
        </pc:spChg>
        <pc:spChg chg="mod">
          <ac:chgData name="Andrei Nikolaevich Salnikov" userId="04c61cc6-a344-4b97-8c26-3166c1e27cb7" providerId="ADAL" clId="{8767EB55-9FD9-4738-B958-413B5B0503E0}" dt="2021-06-03T10:03:57.775" v="948" actId="6549"/>
          <ac:spMkLst>
            <pc:docMk/>
            <pc:sldMk cId="0" sldId="267"/>
            <ac:spMk id="62" creationId="{027F90C6-35D8-448F-ACA8-8F51EC27DFC2}"/>
          </ac:spMkLst>
        </pc:spChg>
        <pc:spChg chg="mod">
          <ac:chgData name="Andrei Nikolaevich Salnikov" userId="04c61cc6-a344-4b97-8c26-3166c1e27cb7" providerId="ADAL" clId="{8767EB55-9FD9-4738-B958-413B5B0503E0}" dt="2021-06-03T10:04:08.047" v="998" actId="6549"/>
          <ac:spMkLst>
            <pc:docMk/>
            <pc:sldMk cId="0" sldId="267"/>
            <ac:spMk id="64" creationId="{3E712D2F-A5DE-4A63-9E7B-B767FB6E935D}"/>
          </ac:spMkLst>
        </pc:spChg>
        <pc:spChg chg="mod">
          <ac:chgData name="Andrei Nikolaevich Salnikov" userId="04c61cc6-a344-4b97-8c26-3166c1e27cb7" providerId="ADAL" clId="{8767EB55-9FD9-4738-B958-413B5B0503E0}" dt="2021-06-03T10:03:35.503" v="832" actId="6549"/>
          <ac:spMkLst>
            <pc:docMk/>
            <pc:sldMk cId="0" sldId="267"/>
            <ac:spMk id="102" creationId="{00000000-0000-0000-0000-000000000000}"/>
          </ac:spMkLst>
        </pc:spChg>
        <pc:spChg chg="mod">
          <ac:chgData name="Andrei Nikolaevich Salnikov" userId="04c61cc6-a344-4b97-8c26-3166c1e27cb7" providerId="ADAL" clId="{8767EB55-9FD9-4738-B958-413B5B0503E0}" dt="2021-06-03T10:03:26.462" v="793" actId="6549"/>
          <ac:spMkLst>
            <pc:docMk/>
            <pc:sldMk cId="0" sldId="267"/>
            <ac:spMk id="115" creationId="{00000000-0000-0000-0000-000000000000}"/>
          </ac:spMkLst>
        </pc:spChg>
      </pc:sldChg>
      <pc:sldChg chg="modSp mod">
        <pc:chgData name="Andrei Nikolaevich Salnikov" userId="04c61cc6-a344-4b97-8c26-3166c1e27cb7" providerId="ADAL" clId="{8767EB55-9FD9-4738-B958-413B5B0503E0}" dt="2021-06-03T10:02:57.363" v="710" actId="20577"/>
        <pc:sldMkLst>
          <pc:docMk/>
          <pc:sldMk cId="0" sldId="268"/>
        </pc:sldMkLst>
        <pc:spChg chg="mod">
          <ac:chgData name="Andrei Nikolaevich Salnikov" userId="04c61cc6-a344-4b97-8c26-3166c1e27cb7" providerId="ADAL" clId="{8767EB55-9FD9-4738-B958-413B5B0503E0}" dt="2021-06-03T10:02:52.623" v="709" actId="20577"/>
          <ac:spMkLst>
            <pc:docMk/>
            <pc:sldMk cId="0" sldId="268"/>
            <ac:spMk id="7" creationId="{00000000-0000-0000-0000-000000000000}"/>
          </ac:spMkLst>
        </pc:spChg>
        <pc:spChg chg="mod">
          <ac:chgData name="Andrei Nikolaevich Salnikov" userId="04c61cc6-a344-4b97-8c26-3166c1e27cb7" providerId="ADAL" clId="{8767EB55-9FD9-4738-B958-413B5B0503E0}" dt="2021-06-03T10:01:00.419" v="315" actId="6549"/>
          <ac:spMkLst>
            <pc:docMk/>
            <pc:sldMk cId="0" sldId="268"/>
            <ac:spMk id="9" creationId="{00000000-0000-0000-0000-000000000000}"/>
          </ac:spMkLst>
        </pc:spChg>
        <pc:spChg chg="mod">
          <ac:chgData name="Andrei Nikolaevich Salnikov" userId="04c61cc6-a344-4b97-8c26-3166c1e27cb7" providerId="ADAL" clId="{8767EB55-9FD9-4738-B958-413B5B0503E0}" dt="2021-06-03T10:00:49.416" v="276" actId="20577"/>
          <ac:spMkLst>
            <pc:docMk/>
            <pc:sldMk cId="0" sldId="268"/>
            <ac:spMk id="48" creationId="{00000000-0000-0000-0000-000000000000}"/>
          </ac:spMkLst>
        </pc:spChg>
        <pc:spChg chg="mod">
          <ac:chgData name="Andrei Nikolaevich Salnikov" userId="04c61cc6-a344-4b97-8c26-3166c1e27cb7" providerId="ADAL" clId="{8767EB55-9FD9-4738-B958-413B5B0503E0}" dt="2021-06-03T10:02:57.363" v="710" actId="20577"/>
          <ac:spMkLst>
            <pc:docMk/>
            <pc:sldMk cId="0" sldId="268"/>
            <ac:spMk id="62" creationId="{027F90C6-35D8-448F-ACA8-8F51EC27DFC2}"/>
          </ac:spMkLst>
        </pc:spChg>
        <pc:spChg chg="mod">
          <ac:chgData name="Andrei Nikolaevich Salnikov" userId="04c61cc6-a344-4b97-8c26-3166c1e27cb7" providerId="ADAL" clId="{8767EB55-9FD9-4738-B958-413B5B0503E0}" dt="2021-06-03T10:02:15.342" v="625" actId="6549"/>
          <ac:spMkLst>
            <pc:docMk/>
            <pc:sldMk cId="0" sldId="268"/>
            <ac:spMk id="64" creationId="{3E712D2F-A5DE-4A63-9E7B-B767FB6E935D}"/>
          </ac:spMkLst>
        </pc:spChg>
      </pc:sldChg>
      <pc:sldChg chg="modSp mod">
        <pc:chgData name="Andrei Nikolaevich Salnikov" userId="04c61cc6-a344-4b97-8c26-3166c1e27cb7" providerId="ADAL" clId="{8767EB55-9FD9-4738-B958-413B5B0503E0}" dt="2021-06-03T10:05:46.411" v="1021" actId="6549"/>
        <pc:sldMkLst>
          <pc:docMk/>
          <pc:sldMk cId="0" sldId="270"/>
        </pc:sldMkLst>
        <pc:spChg chg="mod">
          <ac:chgData name="Andrei Nikolaevich Salnikov" userId="04c61cc6-a344-4b97-8c26-3166c1e27cb7" providerId="ADAL" clId="{8767EB55-9FD9-4738-B958-413B5B0503E0}" dt="2021-06-03T09:59:30.805" v="50" actId="6549"/>
          <ac:spMkLst>
            <pc:docMk/>
            <pc:sldMk cId="0" sldId="270"/>
            <ac:spMk id="19" creationId="{00000000-0000-0000-0000-000000000000}"/>
          </ac:spMkLst>
        </pc:spChg>
        <pc:spChg chg="mod">
          <ac:chgData name="Andrei Nikolaevich Salnikov" userId="04c61cc6-a344-4b97-8c26-3166c1e27cb7" providerId="ADAL" clId="{8767EB55-9FD9-4738-B958-413B5B0503E0}" dt="2021-06-03T10:05:46.411" v="1021" actId="6549"/>
          <ac:spMkLst>
            <pc:docMk/>
            <pc:sldMk cId="0" sldId="270"/>
            <ac:spMk id="1028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pPr/>
              <a:t>June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6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pPr/>
              <a:t>June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14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pPr/>
              <a:t>June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1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pPr/>
              <a:t>June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3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pPr/>
              <a:t>June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2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pPr/>
              <a:t>June 4,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pPr/>
              <a:t>June 4,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11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pPr/>
              <a:t>June 4,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911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pPr/>
              <a:t>June 4,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9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pPr/>
              <a:t>June 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8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pPr/>
              <a:t>June 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June 4,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24D29CCB-7956-4E3E-8880-304085F04BF4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675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9" r:id="rId7"/>
    <p:sldLayoutId id="2147483815" r:id="rId8"/>
    <p:sldLayoutId id="2147483816" r:id="rId9"/>
    <p:sldLayoutId id="2147483817" r:id="rId10"/>
    <p:sldLayoutId id="2147483818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01353" y="6324983"/>
            <a:ext cx="9012420" cy="251359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b="1">
                <a:solidFill>
                  <a:srgbClr val="005696"/>
                </a:solidFill>
              </a:rPr>
              <a:t>Nazim Gasimzade, direktor Odjela IT-a, Agencija za državnu riznicu Azerbajdžana </a:t>
            </a:r>
          </a:p>
        </p:txBody>
      </p:sp>
      <p:sp>
        <p:nvSpPr>
          <p:cNvPr id="19" name="WordArt 3"/>
          <p:cNvSpPr>
            <a:spLocks noChangeArrowheads="1" noChangeShapeType="1" noTextEdit="1"/>
          </p:cNvSpPr>
          <p:nvPr/>
        </p:nvSpPr>
        <p:spPr bwMode="auto">
          <a:xfrm>
            <a:off x="1021492" y="271848"/>
            <a:ext cx="9910119" cy="128510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hr-HR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Ubrzano IT poslovanje Riznice tijekom pandemije COVID-19</a:t>
            </a:r>
          </a:p>
        </p:txBody>
      </p:sp>
      <p:pic>
        <p:nvPicPr>
          <p:cNvPr id="20" name="Рисунок 19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4530" y="1676813"/>
            <a:ext cx="9020431" cy="4302779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4" descr="1AZE_map_before.jpg">
            <a:extLst>
              <a:ext uri="{FF2B5EF4-FFF2-40B4-BE49-F238E27FC236}">
                <a16:creationId xmlns:a16="http://schemas.microsoft.com/office/drawing/2014/main" id="{6667AA6F-6DED-4F9E-B067-6FE8ABF112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4707" y="1703741"/>
            <a:ext cx="5183925" cy="3316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3548" y="211551"/>
            <a:ext cx="2356021" cy="461665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  <a:cs typeface="Arial" pitchFamily="34" charset="0"/>
              </a:rPr>
              <a:t>1.1.2020.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8271" y="667529"/>
            <a:ext cx="5792504" cy="10430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200" b="1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Uredi koji se koriste uslugama TIMS-a – 35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200" b="1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Proračunske organizacije – 2600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200" b="1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Ukupno korisnika TIMS-a – 500</a:t>
            </a:r>
          </a:p>
        </p:txBody>
      </p:sp>
      <p:grpSp>
        <p:nvGrpSpPr>
          <p:cNvPr id="2" name="Group 53">
            <a:extLst>
              <a:ext uri="{FF2B5EF4-FFF2-40B4-BE49-F238E27FC236}">
                <a16:creationId xmlns:a16="http://schemas.microsoft.com/office/drawing/2014/main" id="{90756781-782E-49B3-92A6-AD08F733EECB}"/>
              </a:ext>
            </a:extLst>
          </p:cNvPr>
          <p:cNvGrpSpPr/>
          <p:nvPr/>
        </p:nvGrpSpPr>
        <p:grpSpPr>
          <a:xfrm>
            <a:off x="388703" y="3707636"/>
            <a:ext cx="1894788" cy="1440160"/>
            <a:chOff x="4646055" y="4394670"/>
            <a:chExt cx="1894788" cy="1440160"/>
          </a:xfrm>
        </p:grpSpPr>
        <p:sp>
          <p:nvSpPr>
            <p:cNvPr id="9" name="TextBox 8"/>
            <p:cNvSpPr txBox="1"/>
            <p:nvPr/>
          </p:nvSpPr>
          <p:spPr>
            <a:xfrm>
              <a:off x="4862079" y="4394670"/>
              <a:ext cx="1678764" cy="261610"/>
            </a:xfrm>
            <a:prstGeom prst="rect">
              <a:avLst/>
            </a:prstGeom>
            <a:solidFill>
              <a:srgbClr val="2D9B3F"/>
            </a:solidFill>
          </p:spPr>
          <p:txBody>
            <a:bodyPr wrap="square" rtlCol="0">
              <a:spAutoFit/>
            </a:bodyPr>
            <a:lstStyle/>
            <a:p>
              <a:r>
                <a:rPr lang="hr-HR" sz="11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Uredi riznice (34)</a:t>
              </a:r>
            </a:p>
          </p:txBody>
        </p:sp>
        <p:sp>
          <p:nvSpPr>
            <p:cNvPr id="10" name="Блок-схема: несколько документов 9"/>
            <p:cNvSpPr/>
            <p:nvPr/>
          </p:nvSpPr>
          <p:spPr>
            <a:xfrm>
              <a:off x="4646055" y="4826718"/>
              <a:ext cx="1872208" cy="1008112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rgbClr val="2D9B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8063" y="5061326"/>
              <a:ext cx="355786" cy="399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Овал 11"/>
            <p:cNvSpPr/>
            <p:nvPr/>
          </p:nvSpPr>
          <p:spPr>
            <a:xfrm>
              <a:off x="5438143" y="525876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90071" y="5402782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000" b="1">
                  <a:solidFill>
                    <a:schemeClr val="tx2">
                      <a:lumMod val="75000"/>
                    </a:schemeClr>
                  </a:solidFill>
                </a:rPr>
                <a:t>1</a:t>
              </a: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8103" y="5061326"/>
              <a:ext cx="355786" cy="399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5150111" y="5402782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000" b="1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6175" y="5061326"/>
              <a:ext cx="355786" cy="399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5726175" y="5402782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000" b="1">
                  <a:solidFill>
                    <a:schemeClr val="tx2">
                      <a:lumMod val="75000"/>
                    </a:schemeClr>
                  </a:solidFill>
                </a:rPr>
                <a:t>34</a:t>
              </a:r>
            </a:p>
          </p:txBody>
        </p:sp>
        <p:sp>
          <p:nvSpPr>
            <p:cNvPr id="21" name="Овал 20"/>
            <p:cNvSpPr/>
            <p:nvPr/>
          </p:nvSpPr>
          <p:spPr>
            <a:xfrm>
              <a:off x="5590543" y="525876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</p:grpSp>
      <p:grpSp>
        <p:nvGrpSpPr>
          <p:cNvPr id="3" name="Group 52">
            <a:extLst>
              <a:ext uri="{FF2B5EF4-FFF2-40B4-BE49-F238E27FC236}">
                <a16:creationId xmlns:a16="http://schemas.microsoft.com/office/drawing/2014/main" id="{F7689F4C-EAFF-4E83-95EF-E7B8EF847AD0}"/>
              </a:ext>
            </a:extLst>
          </p:cNvPr>
          <p:cNvGrpSpPr/>
          <p:nvPr/>
        </p:nvGrpSpPr>
        <p:grpSpPr>
          <a:xfrm>
            <a:off x="2788203" y="1852106"/>
            <a:ext cx="3253098" cy="2746674"/>
            <a:chOff x="4214007" y="1143940"/>
            <a:chExt cx="3253098" cy="2746674"/>
          </a:xfrm>
        </p:grpSpPr>
        <p:pic>
          <p:nvPicPr>
            <p:cNvPr id="16" name="Рисунок 15" descr="se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4007" y="1874390"/>
              <a:ext cx="3146504" cy="2016224"/>
            </a:xfrm>
            <a:prstGeom prst="rect">
              <a:avLst/>
            </a:prstGeom>
            <a:ln>
              <a:noFill/>
            </a:ln>
            <a:effectLst>
              <a:glow rad="228600">
                <a:srgbClr val="2D9B3F">
                  <a:alpha val="40000"/>
                </a:srgbClr>
              </a:glow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47" name="Прямоугольник 46"/>
            <p:cNvSpPr/>
            <p:nvPr/>
          </p:nvSpPr>
          <p:spPr>
            <a:xfrm>
              <a:off x="4430261" y="1143940"/>
              <a:ext cx="3036844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hr-HR" sz="1200" b="1" cap="all" dirty="0">
                  <a:ln/>
                  <a:solidFill>
                    <a:srgbClr val="1A5A25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odoni MT Black" pitchFamily="18" charset="0"/>
                  <a:cs typeface="Arial" pitchFamily="34" charset="0"/>
                </a:rPr>
                <a:t>Sustav riznice za upravljanje informacijama (TIMS)</a:t>
              </a:r>
            </a:p>
          </p:txBody>
        </p:sp>
      </p:grpSp>
      <p:cxnSp>
        <p:nvCxnSpPr>
          <p:cNvPr id="49" name="Прямая со стрелкой 48"/>
          <p:cNvCxnSpPr>
            <a:cxnSpLocks/>
            <a:endCxn id="16" idx="1"/>
          </p:cNvCxnSpPr>
          <p:nvPr/>
        </p:nvCxnSpPr>
        <p:spPr>
          <a:xfrm flipV="1">
            <a:off x="2260911" y="3590668"/>
            <a:ext cx="527292" cy="788920"/>
          </a:xfrm>
          <a:prstGeom prst="straightConnector1">
            <a:avLst/>
          </a:prstGeom>
          <a:ln w="38100">
            <a:solidFill>
              <a:srgbClr val="2D9B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54">
            <a:extLst>
              <a:ext uri="{FF2B5EF4-FFF2-40B4-BE49-F238E27FC236}">
                <a16:creationId xmlns:a16="http://schemas.microsoft.com/office/drawing/2014/main" id="{7769DDA9-00A1-4CA8-A94F-BCC2F18D0097}"/>
              </a:ext>
            </a:extLst>
          </p:cNvPr>
          <p:cNvGrpSpPr/>
          <p:nvPr/>
        </p:nvGrpSpPr>
        <p:grpSpPr>
          <a:xfrm>
            <a:off x="604727" y="1967630"/>
            <a:ext cx="1440160" cy="1440160"/>
            <a:chOff x="2629831" y="4394670"/>
            <a:chExt cx="1440160" cy="1440160"/>
          </a:xfrm>
        </p:grpSpPr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 b="15385"/>
            <a:stretch>
              <a:fillRect/>
            </a:stretch>
          </p:blipFill>
          <p:spPr bwMode="auto">
            <a:xfrm>
              <a:off x="2629831" y="4826718"/>
              <a:ext cx="1296144" cy="95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TextBox 47"/>
            <p:cNvSpPr txBox="1"/>
            <p:nvPr/>
          </p:nvSpPr>
          <p:spPr>
            <a:xfrm>
              <a:off x="2629831" y="4394670"/>
              <a:ext cx="1440160" cy="430887"/>
            </a:xfrm>
            <a:prstGeom prst="rect">
              <a:avLst/>
            </a:prstGeom>
            <a:solidFill>
              <a:srgbClr val="2D9B3F"/>
            </a:solidFill>
          </p:spPr>
          <p:txBody>
            <a:bodyPr wrap="square" rtlCol="0">
              <a:spAutoFit/>
            </a:bodyPr>
            <a:lstStyle/>
            <a:p>
              <a:r>
                <a:rPr lang="hr-HR" sz="11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Središnja riznica (1)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629831" y="4394670"/>
              <a:ext cx="1440160" cy="1440160"/>
            </a:xfrm>
            <a:prstGeom prst="rect">
              <a:avLst/>
            </a:prstGeom>
            <a:noFill/>
            <a:ln>
              <a:solidFill>
                <a:srgbClr val="2D9B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2D9B3F"/>
                  </a:solidFill>
                </a:ln>
              </a:endParaRPr>
            </a:p>
          </p:txBody>
        </p:sp>
      </p:grpSp>
      <p:cxnSp>
        <p:nvCxnSpPr>
          <p:cNvPr id="57" name="Прямая со стрелкой 48">
            <a:extLst>
              <a:ext uri="{FF2B5EF4-FFF2-40B4-BE49-F238E27FC236}">
                <a16:creationId xmlns:a16="http://schemas.microsoft.com/office/drawing/2014/main" id="{D8522588-346C-43EB-A731-F187C797C11C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2044887" y="2687710"/>
            <a:ext cx="729665" cy="902378"/>
          </a:xfrm>
          <a:prstGeom prst="straightConnector1">
            <a:avLst/>
          </a:prstGeom>
          <a:ln w="38100">
            <a:solidFill>
              <a:srgbClr val="2D9B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27F90C6-35D8-448F-ACA8-8F51EC27DFC2}"/>
              </a:ext>
            </a:extLst>
          </p:cNvPr>
          <p:cNvSpPr txBox="1"/>
          <p:nvPr/>
        </p:nvSpPr>
        <p:spPr>
          <a:xfrm>
            <a:off x="522007" y="5563086"/>
            <a:ext cx="4352527" cy="689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Okruzi koji ne upotrebljavaju TIMS – 52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Proračunske organizacije – 4.900</a:t>
            </a:r>
          </a:p>
        </p:txBody>
      </p:sp>
      <p:grpSp>
        <p:nvGrpSpPr>
          <p:cNvPr id="5" name="Group 62">
            <a:extLst>
              <a:ext uri="{FF2B5EF4-FFF2-40B4-BE49-F238E27FC236}">
                <a16:creationId xmlns:a16="http://schemas.microsoft.com/office/drawing/2014/main" id="{F1B5A71F-D7FF-4840-A22E-14B545DF748C}"/>
              </a:ext>
            </a:extLst>
          </p:cNvPr>
          <p:cNvGrpSpPr/>
          <p:nvPr/>
        </p:nvGrpSpPr>
        <p:grpSpPr>
          <a:xfrm>
            <a:off x="5393228" y="4961969"/>
            <a:ext cx="2752523" cy="1728192"/>
            <a:chOff x="8390470" y="1946398"/>
            <a:chExt cx="2752523" cy="172819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E712D2F-A5DE-4A63-9E7B-B767FB6E935D}"/>
                </a:ext>
              </a:extLst>
            </p:cNvPr>
            <p:cNvSpPr txBox="1"/>
            <p:nvPr/>
          </p:nvSpPr>
          <p:spPr>
            <a:xfrm>
              <a:off x="8390470" y="1946398"/>
              <a:ext cx="2752523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hr-HR" sz="1100" b="1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Okruzi koji ne upotrebljavaju TIMS  (52)</a:t>
              </a:r>
            </a:p>
          </p:txBody>
        </p:sp>
        <p:sp>
          <p:nvSpPr>
            <p:cNvPr id="65" name="Блок-схема: несколько документов 33">
              <a:extLst>
                <a:ext uri="{FF2B5EF4-FFF2-40B4-BE49-F238E27FC236}">
                  <a16:creationId xmlns:a16="http://schemas.microsoft.com/office/drawing/2014/main" id="{EA70FBC4-BE79-48F6-9DB4-42B2E365E02D}"/>
                </a:ext>
              </a:extLst>
            </p:cNvPr>
            <p:cNvSpPr/>
            <p:nvPr/>
          </p:nvSpPr>
          <p:spPr>
            <a:xfrm>
              <a:off x="8390471" y="2450454"/>
              <a:ext cx="2439888" cy="1224136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3">
              <a:extLst>
                <a:ext uri="{FF2B5EF4-FFF2-40B4-BE49-F238E27FC236}">
                  <a16:creationId xmlns:a16="http://schemas.microsoft.com/office/drawing/2014/main" id="{4E71053C-A7B1-4EDC-9E3D-BF5217475A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62479" y="2738486"/>
              <a:ext cx="355786" cy="345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7" name="Овал 35">
              <a:extLst>
                <a:ext uri="{FF2B5EF4-FFF2-40B4-BE49-F238E27FC236}">
                  <a16:creationId xmlns:a16="http://schemas.microsoft.com/office/drawing/2014/main" id="{1B5C79F9-E1D0-46EF-B169-C001A6824D2C}"/>
                </a:ext>
              </a:extLst>
            </p:cNvPr>
            <p:cNvSpPr/>
            <p:nvPr/>
          </p:nvSpPr>
          <p:spPr>
            <a:xfrm>
              <a:off x="9898509" y="288250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8B6CDD2-F14F-407A-BCD0-3443D113226F}"/>
                </a:ext>
              </a:extLst>
            </p:cNvPr>
            <p:cNvSpPr txBox="1"/>
            <p:nvPr/>
          </p:nvSpPr>
          <p:spPr>
            <a:xfrm>
              <a:off x="8534487" y="3026518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000" b="1">
                  <a:solidFill>
                    <a:schemeClr val="tx2">
                      <a:lumMod val="75000"/>
                    </a:schemeClr>
                  </a:solidFill>
                </a:rPr>
                <a:t>1</a:t>
              </a:r>
            </a:p>
          </p:txBody>
        </p:sp>
        <p:pic>
          <p:nvPicPr>
            <p:cNvPr id="69" name="Picture 3">
              <a:extLst>
                <a:ext uri="{FF2B5EF4-FFF2-40B4-BE49-F238E27FC236}">
                  <a16:creationId xmlns:a16="http://schemas.microsoft.com/office/drawing/2014/main" id="{EBE96FC6-CD49-4A96-B7BA-593E006F4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22519" y="2738486"/>
              <a:ext cx="355786" cy="345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8C375FB-B490-4EA1-8BD8-FA83267CF568}"/>
                </a:ext>
              </a:extLst>
            </p:cNvPr>
            <p:cNvSpPr txBox="1"/>
            <p:nvPr/>
          </p:nvSpPr>
          <p:spPr>
            <a:xfrm>
              <a:off x="8894527" y="3026518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000" b="1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</a:p>
          </p:txBody>
        </p:sp>
        <p:pic>
          <p:nvPicPr>
            <p:cNvPr id="71" name="Picture 3">
              <a:extLst>
                <a:ext uri="{FF2B5EF4-FFF2-40B4-BE49-F238E27FC236}">
                  <a16:creationId xmlns:a16="http://schemas.microsoft.com/office/drawing/2014/main" id="{BB402EE4-DA1D-4E60-B91B-463F6FD94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10279" y="2738486"/>
              <a:ext cx="360040" cy="345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12F85F8-8C04-4CB4-AF49-6FFAACAD441E}"/>
                </a:ext>
              </a:extLst>
            </p:cNvPr>
            <p:cNvSpPr txBox="1"/>
            <p:nvPr/>
          </p:nvSpPr>
          <p:spPr>
            <a:xfrm>
              <a:off x="10110279" y="3026518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000" b="1">
                  <a:solidFill>
                    <a:schemeClr val="tx2">
                      <a:lumMod val="75000"/>
                    </a:schemeClr>
                  </a:solidFill>
                </a:rPr>
                <a:t>52</a:t>
              </a:r>
            </a:p>
          </p:txBody>
        </p:sp>
        <p:sp>
          <p:nvSpPr>
            <p:cNvPr id="73" name="Овал 41">
              <a:extLst>
                <a:ext uri="{FF2B5EF4-FFF2-40B4-BE49-F238E27FC236}">
                  <a16:creationId xmlns:a16="http://schemas.microsoft.com/office/drawing/2014/main" id="{6DF60F27-F8DC-435D-8716-9284F347FBA0}"/>
                </a:ext>
              </a:extLst>
            </p:cNvPr>
            <p:cNvSpPr/>
            <p:nvPr/>
          </p:nvSpPr>
          <p:spPr>
            <a:xfrm>
              <a:off x="10050909" y="288250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pic>
          <p:nvPicPr>
            <p:cNvPr id="74" name="Picture 3">
              <a:extLst>
                <a:ext uri="{FF2B5EF4-FFF2-40B4-BE49-F238E27FC236}">
                  <a16:creationId xmlns:a16="http://schemas.microsoft.com/office/drawing/2014/main" id="{33751438-0D83-4B14-A4F1-D7FBB862A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78429" y="2738486"/>
              <a:ext cx="355786" cy="345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5283D97-EFF5-4106-AD6D-8A8E9FE8437A}"/>
                </a:ext>
              </a:extLst>
            </p:cNvPr>
            <p:cNvSpPr txBox="1"/>
            <p:nvPr/>
          </p:nvSpPr>
          <p:spPr>
            <a:xfrm>
              <a:off x="9250437" y="3026518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000" b="1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</a:p>
          </p:txBody>
        </p:sp>
        <p:pic>
          <p:nvPicPr>
            <p:cNvPr id="76" name="Picture 3">
              <a:extLst>
                <a:ext uri="{FF2B5EF4-FFF2-40B4-BE49-F238E27FC236}">
                  <a16:creationId xmlns:a16="http://schemas.microsoft.com/office/drawing/2014/main" id="{6D3DF847-75C3-49CA-B141-13520EBA5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46853" y="2738486"/>
              <a:ext cx="355786" cy="345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1E795DE-F795-4EB4-8114-202CFE4FC0A9}"/>
                </a:ext>
              </a:extLst>
            </p:cNvPr>
            <p:cNvSpPr txBox="1"/>
            <p:nvPr/>
          </p:nvSpPr>
          <p:spPr>
            <a:xfrm>
              <a:off x="9618861" y="3026518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000" b="1">
                  <a:solidFill>
                    <a:schemeClr val="tx2">
                      <a:lumMod val="75000"/>
                    </a:schemeClr>
                  </a:solidFill>
                </a:rPr>
                <a:t>4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91214" y="211551"/>
            <a:ext cx="2356021" cy="461665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  <a:cs typeface="Arial" pitchFamily="34" charset="0"/>
              </a:rPr>
              <a:t>1.1.2021.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5937" y="667529"/>
            <a:ext cx="5792504" cy="10430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200" b="1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Uredi koji se koriste uslugama TIMS-a – 26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200" b="1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Proračunske organizacije – 7.500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200" b="1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Ukupno korisnika TIMS-a – 470</a:t>
            </a:r>
          </a:p>
        </p:txBody>
      </p:sp>
      <p:grpSp>
        <p:nvGrpSpPr>
          <p:cNvPr id="3" name="Group 52">
            <a:extLst>
              <a:ext uri="{FF2B5EF4-FFF2-40B4-BE49-F238E27FC236}">
                <a16:creationId xmlns:a16="http://schemas.microsoft.com/office/drawing/2014/main" id="{F7689F4C-EAFF-4E83-95EF-E7B8EF847AD0}"/>
              </a:ext>
            </a:extLst>
          </p:cNvPr>
          <p:cNvGrpSpPr/>
          <p:nvPr/>
        </p:nvGrpSpPr>
        <p:grpSpPr>
          <a:xfrm>
            <a:off x="2755937" y="1868581"/>
            <a:ext cx="3377775" cy="2746674"/>
            <a:chOff x="4346489" y="1143940"/>
            <a:chExt cx="3377775" cy="2746674"/>
          </a:xfrm>
        </p:grpSpPr>
        <p:pic>
          <p:nvPicPr>
            <p:cNvPr id="16" name="Рисунок 15" descr="se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2337" y="1874390"/>
              <a:ext cx="3146504" cy="2016224"/>
            </a:xfrm>
            <a:prstGeom prst="rect">
              <a:avLst/>
            </a:prstGeom>
            <a:ln>
              <a:noFill/>
            </a:ln>
            <a:effectLst>
              <a:glow rad="228600">
                <a:srgbClr val="2D9B3F">
                  <a:alpha val="40000"/>
                </a:srgbClr>
              </a:glow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47" name="Прямоугольник 46"/>
            <p:cNvSpPr/>
            <p:nvPr/>
          </p:nvSpPr>
          <p:spPr>
            <a:xfrm>
              <a:off x="4346489" y="1143940"/>
              <a:ext cx="3377775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hr-HR" sz="1200" b="1" cap="all" dirty="0">
                  <a:ln/>
                  <a:solidFill>
                    <a:srgbClr val="1A5A25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odoni MT Black" pitchFamily="18" charset="0"/>
                  <a:cs typeface="Arial" pitchFamily="34" charset="0"/>
                </a:rPr>
                <a:t>Sustav riznice za upravljanje informacijama (TIMS)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027F90C6-35D8-448F-ACA8-8F51EC27DFC2}"/>
              </a:ext>
            </a:extLst>
          </p:cNvPr>
          <p:cNvSpPr txBox="1"/>
          <p:nvPr/>
        </p:nvSpPr>
        <p:spPr>
          <a:xfrm>
            <a:off x="571443" y="5604275"/>
            <a:ext cx="4352527" cy="689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Okruzi koji ne upotrebljavaju TIMS – 1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Proračunske organizacije – 120</a:t>
            </a:r>
          </a:p>
        </p:txBody>
      </p:sp>
      <p:grpSp>
        <p:nvGrpSpPr>
          <p:cNvPr id="5" name="Group 62">
            <a:extLst>
              <a:ext uri="{FF2B5EF4-FFF2-40B4-BE49-F238E27FC236}">
                <a16:creationId xmlns:a16="http://schemas.microsoft.com/office/drawing/2014/main" id="{F1B5A71F-D7FF-4840-A22E-14B545DF748C}"/>
              </a:ext>
            </a:extLst>
          </p:cNvPr>
          <p:cNvGrpSpPr/>
          <p:nvPr/>
        </p:nvGrpSpPr>
        <p:grpSpPr>
          <a:xfrm>
            <a:off x="5228470" y="5104931"/>
            <a:ext cx="2926703" cy="1358498"/>
            <a:chOff x="7889416" y="2089321"/>
            <a:chExt cx="2951366" cy="153503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E712D2F-A5DE-4A63-9E7B-B767FB6E935D}"/>
                </a:ext>
              </a:extLst>
            </p:cNvPr>
            <p:cNvSpPr txBox="1"/>
            <p:nvPr/>
          </p:nvSpPr>
          <p:spPr>
            <a:xfrm>
              <a:off x="7889416" y="2089321"/>
              <a:ext cx="2951366" cy="2956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hr-HR" sz="1100" b="1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Okruzi koji ne upotrebljavaju TIMS  (1)</a:t>
              </a:r>
            </a:p>
          </p:txBody>
        </p:sp>
        <p:sp>
          <p:nvSpPr>
            <p:cNvPr id="65" name="Блок-схема: несколько документов 33">
              <a:extLst>
                <a:ext uri="{FF2B5EF4-FFF2-40B4-BE49-F238E27FC236}">
                  <a16:creationId xmlns:a16="http://schemas.microsoft.com/office/drawing/2014/main" id="{EA70FBC4-BE79-48F6-9DB4-42B2E365E02D}"/>
                </a:ext>
              </a:extLst>
            </p:cNvPr>
            <p:cNvSpPr/>
            <p:nvPr/>
          </p:nvSpPr>
          <p:spPr>
            <a:xfrm>
              <a:off x="8319494" y="2674903"/>
              <a:ext cx="1949310" cy="949448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6" name="Picture 3">
              <a:extLst>
                <a:ext uri="{FF2B5EF4-FFF2-40B4-BE49-F238E27FC236}">
                  <a16:creationId xmlns:a16="http://schemas.microsoft.com/office/drawing/2014/main" id="{4E71053C-A7B1-4EDC-9E3D-BF5217475A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22589" y="2891085"/>
              <a:ext cx="355786" cy="345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8B6CDD2-F14F-407A-BCD0-3443D113226F}"/>
                </a:ext>
              </a:extLst>
            </p:cNvPr>
            <p:cNvSpPr txBox="1"/>
            <p:nvPr/>
          </p:nvSpPr>
          <p:spPr>
            <a:xfrm>
              <a:off x="9062528" y="3223074"/>
              <a:ext cx="1440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000" b="1">
                  <a:solidFill>
                    <a:schemeClr val="tx2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8C375FB-B490-4EA1-8BD8-FA83267CF568}"/>
                </a:ext>
              </a:extLst>
            </p:cNvPr>
            <p:cNvSpPr txBox="1"/>
            <p:nvPr/>
          </p:nvSpPr>
          <p:spPr>
            <a:xfrm>
              <a:off x="8907651" y="3184759"/>
              <a:ext cx="144015" cy="278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1E795DE-F795-4EB4-8114-202CFE4FC0A9}"/>
                </a:ext>
              </a:extLst>
            </p:cNvPr>
            <p:cNvSpPr txBox="1"/>
            <p:nvPr/>
          </p:nvSpPr>
          <p:spPr>
            <a:xfrm>
              <a:off x="9618861" y="3026518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42" name="Рисунок 41" descr="1AZE_map_af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2937" y="1754658"/>
            <a:ext cx="4794421" cy="3220995"/>
          </a:xfrm>
          <a:prstGeom prst="rect">
            <a:avLst/>
          </a:prstGeom>
        </p:spPr>
      </p:pic>
      <p:grpSp>
        <p:nvGrpSpPr>
          <p:cNvPr id="101" name="Group 53">
            <a:extLst>
              <a:ext uri="{FF2B5EF4-FFF2-40B4-BE49-F238E27FC236}">
                <a16:creationId xmlns:a16="http://schemas.microsoft.com/office/drawing/2014/main" id="{90756781-782E-49B3-92A6-AD08F733EECB}"/>
              </a:ext>
            </a:extLst>
          </p:cNvPr>
          <p:cNvGrpSpPr/>
          <p:nvPr/>
        </p:nvGrpSpPr>
        <p:grpSpPr>
          <a:xfrm>
            <a:off x="446369" y="3707636"/>
            <a:ext cx="1894788" cy="1440160"/>
            <a:chOff x="4646055" y="4394670"/>
            <a:chExt cx="1894788" cy="1440160"/>
          </a:xfrm>
        </p:grpSpPr>
        <p:sp>
          <p:nvSpPr>
            <p:cNvPr id="102" name="TextBox 101"/>
            <p:cNvSpPr txBox="1"/>
            <p:nvPr/>
          </p:nvSpPr>
          <p:spPr>
            <a:xfrm>
              <a:off x="4862079" y="4394670"/>
              <a:ext cx="1678764" cy="261610"/>
            </a:xfrm>
            <a:prstGeom prst="rect">
              <a:avLst/>
            </a:prstGeom>
            <a:solidFill>
              <a:srgbClr val="2D9B3F"/>
            </a:solidFill>
          </p:spPr>
          <p:txBody>
            <a:bodyPr wrap="square" rtlCol="0">
              <a:spAutoFit/>
            </a:bodyPr>
            <a:lstStyle/>
            <a:p>
              <a:r>
                <a:rPr lang="hr-HR" sz="11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Uredi riznice (26)</a:t>
              </a:r>
            </a:p>
          </p:txBody>
        </p:sp>
        <p:sp>
          <p:nvSpPr>
            <p:cNvPr id="103" name="Блок-схема: несколько документов 102"/>
            <p:cNvSpPr/>
            <p:nvPr/>
          </p:nvSpPr>
          <p:spPr>
            <a:xfrm>
              <a:off x="4646055" y="4826718"/>
              <a:ext cx="1872208" cy="1008112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rgbClr val="2D9B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8063" y="5077802"/>
              <a:ext cx="371798" cy="38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5" name="Овал 104"/>
            <p:cNvSpPr/>
            <p:nvPr/>
          </p:nvSpPr>
          <p:spPr>
            <a:xfrm>
              <a:off x="5438143" y="525876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790071" y="5402782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000" b="1">
                  <a:solidFill>
                    <a:schemeClr val="tx2">
                      <a:lumMod val="75000"/>
                    </a:schemeClr>
                  </a:solidFill>
                </a:rPr>
                <a:t>1</a:t>
              </a:r>
            </a:p>
          </p:txBody>
        </p:sp>
        <p:pic>
          <p:nvPicPr>
            <p:cNvPr id="10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8103" y="5077802"/>
              <a:ext cx="371798" cy="38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8" name="TextBox 107"/>
            <p:cNvSpPr txBox="1"/>
            <p:nvPr/>
          </p:nvSpPr>
          <p:spPr>
            <a:xfrm>
              <a:off x="5150111" y="5402782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000" b="1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</a:p>
          </p:txBody>
        </p:sp>
        <p:pic>
          <p:nvPicPr>
            <p:cNvPr id="10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6175" y="5077802"/>
              <a:ext cx="371798" cy="38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0" name="TextBox 109"/>
            <p:cNvSpPr txBox="1"/>
            <p:nvPr/>
          </p:nvSpPr>
          <p:spPr>
            <a:xfrm>
              <a:off x="5726175" y="5402782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000" b="1">
                  <a:solidFill>
                    <a:schemeClr val="tx2">
                      <a:lumMod val="75000"/>
                    </a:schemeClr>
                  </a:solidFill>
                </a:rPr>
                <a:t>26</a:t>
              </a:r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5590543" y="525876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</p:grpSp>
      <p:cxnSp>
        <p:nvCxnSpPr>
          <p:cNvPr id="112" name="Прямая со стрелкой 111"/>
          <p:cNvCxnSpPr>
            <a:cxnSpLocks/>
          </p:cNvCxnSpPr>
          <p:nvPr/>
        </p:nvCxnSpPr>
        <p:spPr>
          <a:xfrm flipV="1">
            <a:off x="2318577" y="3590668"/>
            <a:ext cx="527292" cy="788920"/>
          </a:xfrm>
          <a:prstGeom prst="straightConnector1">
            <a:avLst/>
          </a:prstGeom>
          <a:ln w="38100">
            <a:solidFill>
              <a:srgbClr val="2D9B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54">
            <a:extLst>
              <a:ext uri="{FF2B5EF4-FFF2-40B4-BE49-F238E27FC236}">
                <a16:creationId xmlns:a16="http://schemas.microsoft.com/office/drawing/2014/main" id="{7769DDA9-00A1-4CA8-A94F-BCC2F18D0097}"/>
              </a:ext>
            </a:extLst>
          </p:cNvPr>
          <p:cNvGrpSpPr/>
          <p:nvPr/>
        </p:nvGrpSpPr>
        <p:grpSpPr>
          <a:xfrm>
            <a:off x="662393" y="1967630"/>
            <a:ext cx="1440160" cy="1440160"/>
            <a:chOff x="2629831" y="4394670"/>
            <a:chExt cx="1440160" cy="1440160"/>
          </a:xfrm>
        </p:grpSpPr>
        <p:pic>
          <p:nvPicPr>
            <p:cNvPr id="114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 b="15385"/>
            <a:stretch>
              <a:fillRect/>
            </a:stretch>
          </p:blipFill>
          <p:spPr bwMode="auto">
            <a:xfrm>
              <a:off x="2629831" y="4826718"/>
              <a:ext cx="1296144" cy="95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5" name="TextBox 114"/>
            <p:cNvSpPr txBox="1"/>
            <p:nvPr/>
          </p:nvSpPr>
          <p:spPr>
            <a:xfrm>
              <a:off x="2629831" y="4394670"/>
              <a:ext cx="1440160" cy="430887"/>
            </a:xfrm>
            <a:prstGeom prst="rect">
              <a:avLst/>
            </a:prstGeom>
            <a:solidFill>
              <a:srgbClr val="2D9B3F"/>
            </a:solidFill>
          </p:spPr>
          <p:txBody>
            <a:bodyPr wrap="square" rtlCol="0">
              <a:spAutoFit/>
            </a:bodyPr>
            <a:lstStyle/>
            <a:p>
              <a:r>
                <a:rPr lang="hr-HR" sz="11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Središnja riznica (1)</a:t>
              </a: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2629831" y="4394670"/>
              <a:ext cx="1440160" cy="1440160"/>
            </a:xfrm>
            <a:prstGeom prst="rect">
              <a:avLst/>
            </a:prstGeom>
            <a:noFill/>
            <a:ln>
              <a:solidFill>
                <a:srgbClr val="2D9B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2D9B3F"/>
                  </a:solidFill>
                </a:ln>
              </a:endParaRPr>
            </a:p>
          </p:txBody>
        </p:sp>
      </p:grpSp>
      <p:cxnSp>
        <p:nvCxnSpPr>
          <p:cNvPr id="117" name="Прямая со стрелкой 48">
            <a:extLst>
              <a:ext uri="{FF2B5EF4-FFF2-40B4-BE49-F238E27FC236}">
                <a16:creationId xmlns:a16="http://schemas.microsoft.com/office/drawing/2014/main" id="{D8522588-346C-43EB-A731-F187C797C11C}"/>
              </a:ext>
            </a:extLst>
          </p:cNvPr>
          <p:cNvCxnSpPr>
            <a:cxnSpLocks/>
            <a:stCxn id="116" idx="3"/>
          </p:cNvCxnSpPr>
          <p:nvPr/>
        </p:nvCxnSpPr>
        <p:spPr>
          <a:xfrm>
            <a:off x="2102553" y="2687710"/>
            <a:ext cx="729665" cy="902378"/>
          </a:xfrm>
          <a:prstGeom prst="straightConnector1">
            <a:avLst/>
          </a:prstGeom>
          <a:ln w="38100">
            <a:solidFill>
              <a:srgbClr val="2D9B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4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4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78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111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5AD374E-E6EB-4F34-968E-2D6FA466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" name="Group 146">
            <a:extLst>
              <a:ext uri="{FF2B5EF4-FFF2-40B4-BE49-F238E27FC236}">
                <a16:creationId xmlns:a16="http://schemas.microsoft.com/office/drawing/2014/main" id="{21ED88E7-B8FA-426A-B4CC-739C7250D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67CA37B-475D-4FAA-A45B-E4C78E553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E4D5C6E-C31A-4B83-845B-3F966851C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643BEBE-0B1A-49DC-B403-8F0720026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55CFC8B-B01F-420D-AD66-CEE7A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95A340E-32D3-4CC2-9340-8496EDD2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A7E4BB1-957A-46DA-9D2E-F878FBAF5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4F198FDD-7762-449C-947A-8950803B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BDB21D1-A6CA-4484-9AE1-25707CC87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9C9040A-EEE5-44DE-9CD1-C99CE506E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DD4AC58-4B5F-42C0-8326-4CC91AF44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AA3F646-A436-46A0-9F13-5C36C551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908141FA-333B-4BA3-A693-850211483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DDCFC782-A44A-4D86-9E84-DE5D2E922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B47201A-1CC7-4163-A5BB-25542100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76D8B7D8-D342-4FA7-B065-496E463F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FF306A4-4E17-43E6-9182-36816D59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A4C532FB-38AD-4978-80D5-9AFAD1265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AA31B1CC-9F82-4731-8678-A02CCEF87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CCD32C93-FC1A-4542-B0A9-27474BB2D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5E0A5976-559C-48BF-AC62-9CCC48362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0084302-7B22-4F78-AD5D-0CA51C095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A2BC9A40-DFD7-43E2-829A-3E98328D9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089800E-E43B-4BDD-AA28-872C3073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DF88F35-9856-4704-BBA1-EF75E9CB6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39323565-AB4D-4F28-BF2C-85B3A8734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41A69969-A098-4889-AD87-A6155ED8B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F4043375-E84E-4AFB-9A84-89A271B6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530DA6C1-FFCD-4048-8FBA-FE2EB13F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06E1F42-80B6-4FFD-AC80-FBFE52A4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2D640FA-AFB9-400E-ACA1-BD2C91A4F9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0372" y="2082368"/>
            <a:ext cx="669832" cy="795084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оранжевый, желтый, красный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527CCD8B-8BCF-47A7-B113-124E79B43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27" y="1604205"/>
            <a:ext cx="1133487" cy="61785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2AF9A88-FC3C-4792-ADFF-CC1C25DE7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9725">
            <a:off x="7885812" y="3076418"/>
            <a:ext cx="918952" cy="491654"/>
          </a:xfrm>
          <a:prstGeom prst="rect">
            <a:avLst/>
          </a:prstGeom>
        </p:spPr>
      </p:pic>
      <p:cxnSp>
        <p:nvCxnSpPr>
          <p:cNvPr id="182" name="Соединитель: изогнутый 181">
            <a:extLst>
              <a:ext uri="{FF2B5EF4-FFF2-40B4-BE49-F238E27FC236}">
                <a16:creationId xmlns:a16="http://schemas.microsoft.com/office/drawing/2014/main" id="{9F46C4A7-9E8A-4BC0-A0ED-DE9988DA11E6}"/>
              </a:ext>
            </a:extLst>
          </p:cNvPr>
          <p:cNvCxnSpPr>
            <a:cxnSpLocks/>
          </p:cNvCxnSpPr>
          <p:nvPr/>
        </p:nvCxnSpPr>
        <p:spPr>
          <a:xfrm flipV="1">
            <a:off x="4410782" y="632995"/>
            <a:ext cx="2774352" cy="1104752"/>
          </a:xfrm>
          <a:prstGeom prst="curvedConnector3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0" name="Соединитель: изогнутый 189">
            <a:extLst>
              <a:ext uri="{FF2B5EF4-FFF2-40B4-BE49-F238E27FC236}">
                <a16:creationId xmlns:a16="http://schemas.microsoft.com/office/drawing/2014/main" id="{EB28B250-E76E-4572-8B7C-C3B4F93555D3}"/>
              </a:ext>
            </a:extLst>
          </p:cNvPr>
          <p:cNvCxnSpPr>
            <a:cxnSpLocks/>
          </p:cNvCxnSpPr>
          <p:nvPr/>
        </p:nvCxnSpPr>
        <p:spPr>
          <a:xfrm rot="5400000">
            <a:off x="7810063" y="1401476"/>
            <a:ext cx="571504" cy="12700"/>
          </a:xfrm>
          <a:prstGeom prst="curvedConnector3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4" name="Облако 193">
            <a:extLst>
              <a:ext uri="{FF2B5EF4-FFF2-40B4-BE49-F238E27FC236}">
                <a16:creationId xmlns:a16="http://schemas.microsoft.com/office/drawing/2014/main" id="{787BEE7E-7EF3-41C5-ACC9-EAC28D831811}"/>
              </a:ext>
            </a:extLst>
          </p:cNvPr>
          <p:cNvSpPr/>
          <p:nvPr/>
        </p:nvSpPr>
        <p:spPr>
          <a:xfrm>
            <a:off x="7011465" y="64137"/>
            <a:ext cx="2004969" cy="1189207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/>
              <a:t>Interne i eksterne mreže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D3AAEF-C280-4307-BB7A-475320B7F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677" y="2184181"/>
            <a:ext cx="6980268" cy="3284140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:a16="http://schemas.microsoft.com/office/drawing/2014/main" id="{37CFE2B7-6B14-4606-9902-516A52824C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258" y="4353658"/>
            <a:ext cx="1782688" cy="13637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6A1172-E6AB-4514-8CCC-C308FF773C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11" y="5136549"/>
            <a:ext cx="1782688" cy="1363755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:a16="http://schemas.microsoft.com/office/drawing/2014/main" id="{92ECC828-B277-4777-94D9-B76BD1C68F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29" y="4134717"/>
            <a:ext cx="1782688" cy="1363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1B008E-3F37-4E2F-AD65-10C05B210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81" y="382965"/>
            <a:ext cx="4477375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7040"/>
      </p:ext>
    </p:extLst>
  </p:cSld>
  <p:clrMapOvr>
    <a:masterClrMapping/>
  </p:clrMapOvr>
  <p:transition spd="med"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.farajov\Desktop\Thank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326" y="133165"/>
            <a:ext cx="8637973" cy="649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775</TotalTime>
  <Words>147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Bembo</vt:lpstr>
      <vt:lpstr>Bodoni MT Black</vt:lpstr>
      <vt:lpstr>Times New Roman</vt:lpstr>
      <vt:lpstr>ArchiveVTI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Azerbaijan</dc:title>
  <dc:creator>Nazim Gasimzade</dc:creator>
  <cp:lastModifiedBy>Author</cp:lastModifiedBy>
  <cp:revision>49</cp:revision>
  <dcterms:created xsi:type="dcterms:W3CDTF">2021-05-31T08:02:42Z</dcterms:created>
  <dcterms:modified xsi:type="dcterms:W3CDTF">2021-06-04T13:02:47Z</dcterms:modified>
</cp:coreProperties>
</file>