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70" r:id="rId2"/>
    <p:sldId id="268" r:id="rId3"/>
    <p:sldId id="267" r:id="rId4"/>
    <p:sldId id="269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EDB46-4636-42BD-B316-F5EA3D96D275}" v="17" dt="2021-05-31T12:27:44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im Gasimzade" userId="b86b51c9acca2aa7" providerId="LiveId" clId="{2BFEDB46-4636-42BD-B316-F5EA3D96D275}"/>
    <pc:docChg chg="undo custSel addSld delSld modSld sldOrd">
      <pc:chgData name="Nazim Gasimzade" userId="b86b51c9acca2aa7" providerId="LiveId" clId="{2BFEDB46-4636-42BD-B316-F5EA3D96D275}" dt="2021-05-31T12:32:47.133" v="2007" actId="6549"/>
      <pc:docMkLst>
        <pc:docMk/>
      </pc:docMkLst>
      <pc:sldChg chg="addSp delSp modSp new mod">
        <pc:chgData name="Nazim Gasimzade" userId="b86b51c9acca2aa7" providerId="LiveId" clId="{2BFEDB46-4636-42BD-B316-F5EA3D96D275}" dt="2021-05-31T12:32:47.133" v="2007" actId="6549"/>
        <pc:sldMkLst>
          <pc:docMk/>
          <pc:sldMk cId="1178374029" sldId="257"/>
        </pc:sldMkLst>
        <pc:spChg chg="mod">
          <ac:chgData name="Nazim Gasimzade" userId="b86b51c9acca2aa7" providerId="LiveId" clId="{2BFEDB46-4636-42BD-B316-F5EA3D96D275}" dt="2021-05-31T09:39:17.139" v="391" actId="14100"/>
          <ac:spMkLst>
            <pc:docMk/>
            <pc:sldMk cId="1178374029" sldId="257"/>
            <ac:spMk id="2" creationId="{9629B476-2619-46DA-98CE-5B6CEF282F3E}"/>
          </ac:spMkLst>
        </pc:spChg>
        <pc:spChg chg="del">
          <ac:chgData name="Nazim Gasimzade" userId="b86b51c9acca2aa7" providerId="LiveId" clId="{2BFEDB46-4636-42BD-B316-F5EA3D96D275}" dt="2021-05-31T08:12:24.217" v="27" actId="478"/>
          <ac:spMkLst>
            <pc:docMk/>
            <pc:sldMk cId="1178374029" sldId="257"/>
            <ac:spMk id="3" creationId="{2B3EDF34-8037-4746-93DF-4052A09AE68E}"/>
          </ac:spMkLst>
        </pc:spChg>
        <pc:spChg chg="add del mod">
          <ac:chgData name="Nazim Gasimzade" userId="b86b51c9acca2aa7" providerId="LiveId" clId="{2BFEDB46-4636-42BD-B316-F5EA3D96D275}" dt="2021-05-31T08:13:02.995" v="42" actId="478"/>
          <ac:spMkLst>
            <pc:docMk/>
            <pc:sldMk cId="1178374029" sldId="257"/>
            <ac:spMk id="4" creationId="{A9DE3A8B-509C-433C-BA6F-B927766249F8}"/>
          </ac:spMkLst>
        </pc:spChg>
        <pc:spChg chg="add mod">
          <ac:chgData name="Nazim Gasimzade" userId="b86b51c9acca2aa7" providerId="LiveId" clId="{2BFEDB46-4636-42BD-B316-F5EA3D96D275}" dt="2021-05-31T10:22:36.335" v="627" actId="20577"/>
          <ac:spMkLst>
            <pc:docMk/>
            <pc:sldMk cId="1178374029" sldId="257"/>
            <ac:spMk id="5" creationId="{1EC05875-C593-4A82-9062-F16C4641D3D5}"/>
          </ac:spMkLst>
        </pc:spChg>
        <pc:spChg chg="add mod">
          <ac:chgData name="Nazim Gasimzade" userId="b86b51c9acca2aa7" providerId="LiveId" clId="{2BFEDB46-4636-42BD-B316-F5EA3D96D275}" dt="2021-05-31T12:32:47.133" v="2007" actId="6549"/>
          <ac:spMkLst>
            <pc:docMk/>
            <pc:sldMk cId="1178374029" sldId="257"/>
            <ac:spMk id="6" creationId="{15F454F8-7DF2-43D0-ADF4-45A4D0F68C8B}"/>
          </ac:spMkLst>
        </pc:spChg>
        <pc:spChg chg="add mod">
          <ac:chgData name="Nazim Gasimzade" userId="b86b51c9acca2aa7" providerId="LiveId" clId="{2BFEDB46-4636-42BD-B316-F5EA3D96D275}" dt="2021-05-31T10:22:21.761" v="623" actId="20577"/>
          <ac:spMkLst>
            <pc:docMk/>
            <pc:sldMk cId="1178374029" sldId="257"/>
            <ac:spMk id="7" creationId="{05D1ED6E-A61E-46CA-B80A-8AEA0D96BAB3}"/>
          </ac:spMkLst>
        </pc:spChg>
      </pc:sldChg>
      <pc:sldChg chg="modSp new del mod">
        <pc:chgData name="Nazim Gasimzade" userId="b86b51c9acca2aa7" providerId="LiveId" clId="{2BFEDB46-4636-42BD-B316-F5EA3D96D275}" dt="2021-05-31T08:11:34.709" v="13" actId="47"/>
        <pc:sldMkLst>
          <pc:docMk/>
          <pc:sldMk cId="3505550315" sldId="257"/>
        </pc:sldMkLst>
        <pc:spChg chg="mod">
          <ac:chgData name="Nazim Gasimzade" userId="b86b51c9acca2aa7" providerId="LiveId" clId="{2BFEDB46-4636-42BD-B316-F5EA3D96D275}" dt="2021-05-31T08:11:23.417" v="12" actId="20577"/>
          <ac:spMkLst>
            <pc:docMk/>
            <pc:sldMk cId="3505550315" sldId="257"/>
            <ac:spMk id="2" creationId="{148FFEB1-CEF9-4E1F-A50F-0F651C336501}"/>
          </ac:spMkLst>
        </pc:spChg>
      </pc:sldChg>
      <pc:sldChg chg="addSp delSp modSp new mod setBg">
        <pc:chgData name="Nazim Gasimzade" userId="b86b51c9acca2aa7" providerId="LiveId" clId="{2BFEDB46-4636-42BD-B316-F5EA3D96D275}" dt="2021-05-31T11:40:19.014" v="1295" actId="26606"/>
        <pc:sldMkLst>
          <pc:docMk/>
          <pc:sldMk cId="946104257" sldId="258"/>
        </pc:sldMkLst>
        <pc:spChg chg="mod">
          <ac:chgData name="Nazim Gasimzade" userId="b86b51c9acca2aa7" providerId="LiveId" clId="{2BFEDB46-4636-42BD-B316-F5EA3D96D275}" dt="2021-05-31T11:40:19.014" v="1295" actId="26606"/>
          <ac:spMkLst>
            <pc:docMk/>
            <pc:sldMk cId="946104257" sldId="258"/>
            <ac:spMk id="2" creationId="{1428DF8F-E8F6-4127-8AB7-1801569BB62D}"/>
          </ac:spMkLst>
        </pc:spChg>
        <pc:spChg chg="del">
          <ac:chgData name="Nazim Gasimzade" userId="b86b51c9acca2aa7" providerId="LiveId" clId="{2BFEDB46-4636-42BD-B316-F5EA3D96D275}" dt="2021-05-31T11:13:33.180" v="846"/>
          <ac:spMkLst>
            <pc:docMk/>
            <pc:sldMk cId="946104257" sldId="258"/>
            <ac:spMk id="3" creationId="{83F52DDC-DCDA-4363-B598-023D5A220FB9}"/>
          </ac:spMkLst>
        </pc:spChg>
        <pc:spChg chg="mod ord">
          <ac:chgData name="Nazim Gasimzade" userId="b86b51c9acca2aa7" providerId="LiveId" clId="{2BFEDB46-4636-42BD-B316-F5EA3D96D275}" dt="2021-05-31T11:40:19.014" v="1295" actId="26606"/>
          <ac:spMkLst>
            <pc:docMk/>
            <pc:sldMk cId="946104257" sldId="258"/>
            <ac:spMk id="4" creationId="{126CFEC2-A087-4991-B42D-2C8EAFF65FA1}"/>
          </ac:spMkLst>
        </pc:spChg>
        <pc:spChg chg="add del">
          <ac:chgData name="Nazim Gasimzade" userId="b86b51c9acca2aa7" providerId="LiveId" clId="{2BFEDB46-4636-42BD-B316-F5EA3D96D275}" dt="2021-05-31T11:24:55.065" v="860" actId="26606"/>
          <ac:spMkLst>
            <pc:docMk/>
            <pc:sldMk cId="946104257" sldId="258"/>
            <ac:spMk id="14" creationId="{16342306-C49E-412B-A56A-67DBDDD050BB}"/>
          </ac:spMkLst>
        </pc:spChg>
        <pc:spChg chg="add del">
          <ac:chgData name="Nazim Gasimzade" userId="b86b51c9acca2aa7" providerId="LiveId" clId="{2BFEDB46-4636-42BD-B316-F5EA3D96D275}" dt="2021-05-31T11:24:55.065" v="860" actId="26606"/>
          <ac:spMkLst>
            <pc:docMk/>
            <pc:sldMk cId="946104257" sldId="258"/>
            <ac:spMk id="16" creationId="{78E81931-EC11-4433-BB7B-ED42BAA2441E}"/>
          </ac:spMkLst>
        </pc:spChg>
        <pc:spChg chg="add del">
          <ac:chgData name="Nazim Gasimzade" userId="b86b51c9acca2aa7" providerId="LiveId" clId="{2BFEDB46-4636-42BD-B316-F5EA3D96D275}" dt="2021-05-31T11:40:19.014" v="1295" actId="26606"/>
          <ac:spMkLst>
            <pc:docMk/>
            <pc:sldMk cId="946104257" sldId="258"/>
            <ac:spMk id="20" creationId="{23E547B5-89CF-4EC0-96DE-25771AED0799}"/>
          </ac:spMkLst>
        </pc:spChg>
        <pc:spChg chg="add del">
          <ac:chgData name="Nazim Gasimzade" userId="b86b51c9acca2aa7" providerId="LiveId" clId="{2BFEDB46-4636-42BD-B316-F5EA3D96D275}" dt="2021-05-31T11:40:19.014" v="1295" actId="26606"/>
          <ac:spMkLst>
            <pc:docMk/>
            <pc:sldMk cId="946104257" sldId="258"/>
            <ac:spMk id="21" creationId="{B3437C99-FC8E-4311-B48A-F0C4C329B154}"/>
          </ac:spMkLst>
        </pc:spChg>
        <pc:spChg chg="add del">
          <ac:chgData name="Nazim Gasimzade" userId="b86b51c9acca2aa7" providerId="LiveId" clId="{2BFEDB46-4636-42BD-B316-F5EA3D96D275}" dt="2021-05-31T11:40:09.534" v="1288" actId="26606"/>
          <ac:spMkLst>
            <pc:docMk/>
            <pc:sldMk cId="946104257" sldId="258"/>
            <ac:spMk id="30" creationId="{7666DE11-17E1-4DC7-B2B7-6DA2E6A9CE8B}"/>
          </ac:spMkLst>
        </pc:spChg>
        <pc:spChg chg="add del">
          <ac:chgData name="Nazim Gasimzade" userId="b86b51c9acca2aa7" providerId="LiveId" clId="{2BFEDB46-4636-42BD-B316-F5EA3D96D275}" dt="2021-05-31T11:40:09.534" v="1288" actId="26606"/>
          <ac:spMkLst>
            <pc:docMk/>
            <pc:sldMk cId="946104257" sldId="258"/>
            <ac:spMk id="32" creationId="{B52E493E-0B27-4F3C-AA01-17F0A2564112}"/>
          </ac:spMkLst>
        </pc:spChg>
        <pc:spChg chg="add del">
          <ac:chgData name="Nazim Gasimzade" userId="b86b51c9acca2aa7" providerId="LiveId" clId="{2BFEDB46-4636-42BD-B316-F5EA3D96D275}" dt="2021-05-31T11:40:11.463" v="1290" actId="26606"/>
          <ac:spMkLst>
            <pc:docMk/>
            <pc:sldMk cId="946104257" sldId="258"/>
            <ac:spMk id="34" creationId="{F0C518C2-0AA4-470C-87B9-9CBF428FBA25}"/>
          </ac:spMkLst>
        </pc:spChg>
        <pc:spChg chg="add del">
          <ac:chgData name="Nazim Gasimzade" userId="b86b51c9acca2aa7" providerId="LiveId" clId="{2BFEDB46-4636-42BD-B316-F5EA3D96D275}" dt="2021-05-31T11:40:11.463" v="1290" actId="26606"/>
          <ac:spMkLst>
            <pc:docMk/>
            <pc:sldMk cId="946104257" sldId="258"/>
            <ac:spMk id="37" creationId="{04C21BAE-6866-4C7A-A7EC-C1B2E572D5BE}"/>
          </ac:spMkLst>
        </pc:spChg>
        <pc:spChg chg="add del">
          <ac:chgData name="Nazim Gasimzade" userId="b86b51c9acca2aa7" providerId="LiveId" clId="{2BFEDB46-4636-42BD-B316-F5EA3D96D275}" dt="2021-05-31T11:40:11.463" v="1290" actId="26606"/>
          <ac:spMkLst>
            <pc:docMk/>
            <pc:sldMk cId="946104257" sldId="258"/>
            <ac:spMk id="38" creationId="{7E7D0C94-08B4-48AE-8813-CC4D60294F42}"/>
          </ac:spMkLst>
        </pc:spChg>
        <pc:spChg chg="add del">
          <ac:chgData name="Nazim Gasimzade" userId="b86b51c9acca2aa7" providerId="LiveId" clId="{2BFEDB46-4636-42BD-B316-F5EA3D96D275}" dt="2021-05-31T11:40:13.211" v="1292" actId="26606"/>
          <ac:spMkLst>
            <pc:docMk/>
            <pc:sldMk cId="946104257" sldId="258"/>
            <ac:spMk id="42" creationId="{9CBA58E7-9A9C-4C81-A025-88F5595B1AA5}"/>
          </ac:spMkLst>
        </pc:spChg>
        <pc:spChg chg="add del">
          <ac:chgData name="Nazim Gasimzade" userId="b86b51c9acca2aa7" providerId="LiveId" clId="{2BFEDB46-4636-42BD-B316-F5EA3D96D275}" dt="2021-05-31T11:40:13.211" v="1292" actId="26606"/>
          <ac:spMkLst>
            <pc:docMk/>
            <pc:sldMk cId="946104257" sldId="258"/>
            <ac:spMk id="43" creationId="{BAD1FD00-072F-41B1-A5C3-D9E51FFF2F03}"/>
          </ac:spMkLst>
        </pc:spChg>
        <pc:spChg chg="add del">
          <ac:chgData name="Nazim Gasimzade" userId="b86b51c9acca2aa7" providerId="LiveId" clId="{2BFEDB46-4636-42BD-B316-F5EA3D96D275}" dt="2021-05-31T11:40:13.211" v="1292" actId="26606"/>
          <ac:spMkLst>
            <pc:docMk/>
            <pc:sldMk cId="946104257" sldId="258"/>
            <ac:spMk id="44" creationId="{3B9FD11D-7561-43C8-BE54-00D7DCF0E211}"/>
          </ac:spMkLst>
        </pc:spChg>
        <pc:spChg chg="add del">
          <ac:chgData name="Nazim Gasimzade" userId="b86b51c9acca2aa7" providerId="LiveId" clId="{2BFEDB46-4636-42BD-B316-F5EA3D96D275}" dt="2021-05-31T11:40:13.211" v="1292" actId="26606"/>
          <ac:spMkLst>
            <pc:docMk/>
            <pc:sldMk cId="946104257" sldId="258"/>
            <ac:spMk id="45" creationId="{6BFFEA99-E831-4C3B-8D16-0EA4AB33FFCA}"/>
          </ac:spMkLst>
        </pc:spChg>
        <pc:spChg chg="add del">
          <ac:chgData name="Nazim Gasimzade" userId="b86b51c9acca2aa7" providerId="LiveId" clId="{2BFEDB46-4636-42BD-B316-F5EA3D96D275}" dt="2021-05-31T11:40:19.004" v="1294" actId="26606"/>
          <ac:spMkLst>
            <pc:docMk/>
            <pc:sldMk cId="946104257" sldId="258"/>
            <ac:spMk id="49" creationId="{23E547B5-89CF-4EC0-96DE-25771AED0799}"/>
          </ac:spMkLst>
        </pc:spChg>
        <pc:spChg chg="add del">
          <ac:chgData name="Nazim Gasimzade" userId="b86b51c9acca2aa7" providerId="LiveId" clId="{2BFEDB46-4636-42BD-B316-F5EA3D96D275}" dt="2021-05-31T11:40:19.004" v="1294" actId="26606"/>
          <ac:spMkLst>
            <pc:docMk/>
            <pc:sldMk cId="946104257" sldId="258"/>
            <ac:spMk id="50" creationId="{B3437C99-FC8E-4311-B48A-F0C4C329B154}"/>
          </ac:spMkLst>
        </pc:spChg>
        <pc:spChg chg="add">
          <ac:chgData name="Nazim Gasimzade" userId="b86b51c9acca2aa7" providerId="LiveId" clId="{2BFEDB46-4636-42BD-B316-F5EA3D96D275}" dt="2021-05-31T11:40:19.014" v="1295" actId="26606"/>
          <ac:spMkLst>
            <pc:docMk/>
            <pc:sldMk cId="946104257" sldId="258"/>
            <ac:spMk id="54" creationId="{7666DE11-17E1-4DC7-B2B7-6DA2E6A9CE8B}"/>
          </ac:spMkLst>
        </pc:spChg>
        <pc:spChg chg="add">
          <ac:chgData name="Nazim Gasimzade" userId="b86b51c9acca2aa7" providerId="LiveId" clId="{2BFEDB46-4636-42BD-B316-F5EA3D96D275}" dt="2021-05-31T11:40:19.014" v="1295" actId="26606"/>
          <ac:spMkLst>
            <pc:docMk/>
            <pc:sldMk cId="946104257" sldId="258"/>
            <ac:spMk id="55" creationId="{B52E493E-0B27-4F3C-AA01-17F0A2564112}"/>
          </ac:spMkLst>
        </pc:spChg>
        <pc:picChg chg="add mod ord">
          <ac:chgData name="Nazim Gasimzade" userId="b86b51c9acca2aa7" providerId="LiveId" clId="{2BFEDB46-4636-42BD-B316-F5EA3D96D275}" dt="2021-05-31T11:40:19.014" v="1295" actId="26606"/>
          <ac:picMkLst>
            <pc:docMk/>
            <pc:sldMk cId="946104257" sldId="258"/>
            <ac:picMk id="5" creationId="{E33ACBB4-AEFB-474E-AC40-DC02CE2D2E1C}"/>
          </ac:picMkLst>
        </pc:picChg>
        <pc:picChg chg="add del">
          <ac:chgData name="Nazim Gasimzade" userId="b86b51c9acca2aa7" providerId="LiveId" clId="{2BFEDB46-4636-42BD-B316-F5EA3D96D275}" dt="2021-05-31T11:24:55.065" v="860" actId="26606"/>
          <ac:picMkLst>
            <pc:docMk/>
            <pc:sldMk cId="946104257" sldId="258"/>
            <ac:picMk id="10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0:19.014" v="1295" actId="26606"/>
          <ac:picMkLst>
            <pc:docMk/>
            <pc:sldMk cId="946104257" sldId="258"/>
            <ac:picMk id="18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0:09.534" v="1288" actId="26606"/>
          <ac:picMkLst>
            <pc:docMk/>
            <pc:sldMk cId="946104257" sldId="258"/>
            <ac:picMk id="26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0:11.463" v="1290" actId="26606"/>
          <ac:picMkLst>
            <pc:docMk/>
            <pc:sldMk cId="946104257" sldId="258"/>
            <ac:picMk id="35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0:13.211" v="1292" actId="26606"/>
          <ac:picMkLst>
            <pc:docMk/>
            <pc:sldMk cId="946104257" sldId="258"/>
            <ac:picMk id="40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0:19.004" v="1294" actId="26606"/>
          <ac:picMkLst>
            <pc:docMk/>
            <pc:sldMk cId="946104257" sldId="258"/>
            <ac:picMk id="47" creationId="{DEB2E8C4-C3E7-4048-A43D-9859510CFA98}"/>
          </ac:picMkLst>
        </pc:picChg>
        <pc:picChg chg="add">
          <ac:chgData name="Nazim Gasimzade" userId="b86b51c9acca2aa7" providerId="LiveId" clId="{2BFEDB46-4636-42BD-B316-F5EA3D96D275}" dt="2021-05-31T11:40:19.014" v="1295" actId="26606"/>
          <ac:picMkLst>
            <pc:docMk/>
            <pc:sldMk cId="946104257" sldId="258"/>
            <ac:picMk id="52" creationId="{DEB2E8C4-C3E7-4048-A43D-9859510CFA98}"/>
          </ac:picMkLst>
        </pc:picChg>
        <pc:inkChg chg="add del">
          <ac:chgData name="Nazim Gasimzade" userId="b86b51c9acca2aa7" providerId="LiveId" clId="{2BFEDB46-4636-42BD-B316-F5EA3D96D275}" dt="2021-05-31T11:24:55.065" v="860" actId="26606"/>
          <ac:inkMkLst>
            <pc:docMk/>
            <pc:sldMk cId="946104257" sldId="258"/>
            <ac:inkMk id="12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0:19.014" v="1295" actId="26606"/>
          <ac:inkMkLst>
            <pc:docMk/>
            <pc:sldMk cId="946104257" sldId="258"/>
            <ac:inkMk id="19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0:09.534" v="1288" actId="26606"/>
          <ac:inkMkLst>
            <pc:docMk/>
            <pc:sldMk cId="946104257" sldId="258"/>
            <ac:inkMk id="28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0:11.463" v="1290" actId="26606"/>
          <ac:inkMkLst>
            <pc:docMk/>
            <pc:sldMk cId="946104257" sldId="258"/>
            <ac:inkMk id="36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0:13.211" v="1292" actId="26606"/>
          <ac:inkMkLst>
            <pc:docMk/>
            <pc:sldMk cId="946104257" sldId="258"/>
            <ac:inkMk id="41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0:19.004" v="1294" actId="26606"/>
          <ac:inkMkLst>
            <pc:docMk/>
            <pc:sldMk cId="946104257" sldId="258"/>
            <ac:inkMk id="48" creationId="{24D29CCB-7956-4E3E-8880-304085F04BF4}"/>
          </ac:inkMkLst>
        </pc:inkChg>
        <pc:inkChg chg="add">
          <ac:chgData name="Nazim Gasimzade" userId="b86b51c9acca2aa7" providerId="LiveId" clId="{2BFEDB46-4636-42BD-B316-F5EA3D96D275}" dt="2021-05-31T11:40:19.014" v="1295" actId="26606"/>
          <ac:inkMkLst>
            <pc:docMk/>
            <pc:sldMk cId="946104257" sldId="258"/>
            <ac:inkMk id="53" creationId="{24D29CCB-7956-4E3E-8880-304085F04BF4}"/>
          </ac:inkMkLst>
        </pc:inkChg>
      </pc:sldChg>
      <pc:sldChg chg="modSp add del mod">
        <pc:chgData name="Nazim Gasimzade" userId="b86b51c9acca2aa7" providerId="LiveId" clId="{2BFEDB46-4636-42BD-B316-F5EA3D96D275}" dt="2021-05-31T11:13:00.517" v="844" actId="47"/>
        <pc:sldMkLst>
          <pc:docMk/>
          <pc:sldMk cId="3234698258" sldId="258"/>
        </pc:sldMkLst>
        <pc:spChg chg="mod">
          <ac:chgData name="Nazim Gasimzade" userId="b86b51c9acca2aa7" providerId="LiveId" clId="{2BFEDB46-4636-42BD-B316-F5EA3D96D275}" dt="2021-05-31T11:12:07.769" v="842" actId="6549"/>
          <ac:spMkLst>
            <pc:docMk/>
            <pc:sldMk cId="3234698258" sldId="258"/>
            <ac:spMk id="6" creationId="{15F454F8-7DF2-43D0-ADF4-45A4D0F68C8B}"/>
          </ac:spMkLst>
        </pc:spChg>
      </pc:sldChg>
      <pc:sldChg chg="addSp delSp modSp add mod setBg delDesignElem">
        <pc:chgData name="Nazim Gasimzade" userId="b86b51c9acca2aa7" providerId="LiveId" clId="{2BFEDB46-4636-42BD-B316-F5EA3D96D275}" dt="2021-05-31T11:46:23.320" v="1512" actId="26606"/>
        <pc:sldMkLst>
          <pc:docMk/>
          <pc:sldMk cId="1482741737" sldId="259"/>
        </pc:sldMkLst>
        <pc:spChg chg="mod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2" creationId="{1428DF8F-E8F6-4127-8AB7-1801569BB62D}"/>
          </ac:spMkLst>
        </pc:spChg>
        <pc:spChg chg="mod ord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4" creationId="{126CFEC2-A087-4991-B42D-2C8EAFF65FA1}"/>
          </ac:spMkLst>
        </pc:spChg>
        <pc:spChg chg="add del mod">
          <ac:chgData name="Nazim Gasimzade" userId="b86b51c9acca2aa7" providerId="LiveId" clId="{2BFEDB46-4636-42BD-B316-F5EA3D96D275}" dt="2021-05-31T11:37:40.088" v="1254"/>
          <ac:spMkLst>
            <pc:docMk/>
            <pc:sldMk cId="1482741737" sldId="259"/>
            <ac:spMk id="6" creationId="{7EBBA4ED-57F3-4AB4-BB1E-CEB1B8B78BC1}"/>
          </ac:spMkLst>
        </pc:spChg>
        <pc:spChg chg="add del">
          <ac:chgData name="Nazim Gasimzade" userId="b86b51c9acca2aa7" providerId="LiveId" clId="{2BFEDB46-4636-42BD-B316-F5EA3D96D275}" dt="2021-05-31T11:40:30.189" v="1297" actId="26606"/>
          <ac:spMkLst>
            <pc:docMk/>
            <pc:sldMk cId="1482741737" sldId="259"/>
            <ac:spMk id="14" creationId="{7666DE11-17E1-4DC7-B2B7-6DA2E6A9CE8B}"/>
          </ac:spMkLst>
        </pc:spChg>
        <pc:spChg chg="del">
          <ac:chgData name="Nazim Gasimzade" userId="b86b51c9acca2aa7" providerId="LiveId" clId="{2BFEDB46-4636-42BD-B316-F5EA3D96D275}" dt="2021-05-31T11:37:22.914" v="1252"/>
          <ac:spMkLst>
            <pc:docMk/>
            <pc:sldMk cId="1482741737" sldId="259"/>
            <ac:spMk id="20" creationId="{23E547B5-89CF-4EC0-96DE-25771AED0799}"/>
          </ac:spMkLst>
        </pc:spChg>
        <pc:spChg chg="del">
          <ac:chgData name="Nazim Gasimzade" userId="b86b51c9acca2aa7" providerId="LiveId" clId="{2BFEDB46-4636-42BD-B316-F5EA3D96D275}" dt="2021-05-31T11:37:22.914" v="1252"/>
          <ac:spMkLst>
            <pc:docMk/>
            <pc:sldMk cId="1482741737" sldId="259"/>
            <ac:spMk id="21" creationId="{B3437C99-FC8E-4311-B48A-F0C4C329B154}"/>
          </ac:spMkLst>
        </pc:spChg>
        <pc:spChg chg="add del">
          <ac:chgData name="Nazim Gasimzade" userId="b86b51c9acca2aa7" providerId="LiveId" clId="{2BFEDB46-4636-42BD-B316-F5EA3D96D275}" dt="2021-05-31T11:40:30.189" v="1297" actId="26606"/>
          <ac:spMkLst>
            <pc:docMk/>
            <pc:sldMk cId="1482741737" sldId="259"/>
            <ac:spMk id="22" creationId="{B52E493E-0B27-4F3C-AA01-17F0A2564112}"/>
          </ac:spMkLst>
        </pc:spChg>
        <pc:spChg chg="add del">
          <ac:chgData name="Nazim Gasimzade" userId="b86b51c9acca2aa7" providerId="LiveId" clId="{2BFEDB46-4636-42BD-B316-F5EA3D96D275}" dt="2021-05-31T11:45:37.845" v="1466" actId="26606"/>
          <ac:spMkLst>
            <pc:docMk/>
            <pc:sldMk cId="1482741737" sldId="259"/>
            <ac:spMk id="26" creationId="{23E547B5-89CF-4EC0-96DE-25771AED0799}"/>
          </ac:spMkLst>
        </pc:spChg>
        <pc:spChg chg="add del">
          <ac:chgData name="Nazim Gasimzade" userId="b86b51c9acca2aa7" providerId="LiveId" clId="{2BFEDB46-4636-42BD-B316-F5EA3D96D275}" dt="2021-05-31T11:45:37.845" v="1466" actId="26606"/>
          <ac:spMkLst>
            <pc:docMk/>
            <pc:sldMk cId="1482741737" sldId="259"/>
            <ac:spMk id="27" creationId="{B3437C99-FC8E-4311-B48A-F0C4C329B154}"/>
          </ac:spMkLst>
        </pc:spChg>
        <pc:spChg chg="add del">
          <ac:chgData name="Nazim Gasimzade" userId="b86b51c9acca2aa7" providerId="LiveId" clId="{2BFEDB46-4636-42BD-B316-F5EA3D96D275}" dt="2021-05-31T11:45:30.965" v="1459" actId="26606"/>
          <ac:spMkLst>
            <pc:docMk/>
            <pc:sldMk cId="1482741737" sldId="259"/>
            <ac:spMk id="36" creationId="{04C21BAE-6866-4C7A-A7EC-C1B2E572D5BE}"/>
          </ac:spMkLst>
        </pc:spChg>
        <pc:spChg chg="add del">
          <ac:chgData name="Nazim Gasimzade" userId="b86b51c9acca2aa7" providerId="LiveId" clId="{2BFEDB46-4636-42BD-B316-F5EA3D96D275}" dt="2021-05-31T11:45:30.965" v="1459" actId="26606"/>
          <ac:spMkLst>
            <pc:docMk/>
            <pc:sldMk cId="1482741737" sldId="259"/>
            <ac:spMk id="38" creationId="{7E7D0C94-08B4-48AE-8813-CC4D60294F42}"/>
          </ac:spMkLst>
        </pc:spChg>
        <pc:spChg chg="add del">
          <ac:chgData name="Nazim Gasimzade" userId="b86b51c9acca2aa7" providerId="LiveId" clId="{2BFEDB46-4636-42BD-B316-F5EA3D96D275}" dt="2021-05-31T11:45:30.965" v="1459" actId="26606"/>
          <ac:spMkLst>
            <pc:docMk/>
            <pc:sldMk cId="1482741737" sldId="259"/>
            <ac:spMk id="40" creationId="{F0C518C2-0AA4-470C-87B9-9CBF428FBA25}"/>
          </ac:spMkLst>
        </pc:spChg>
        <pc:spChg chg="add del">
          <ac:chgData name="Nazim Gasimzade" userId="b86b51c9acca2aa7" providerId="LiveId" clId="{2BFEDB46-4636-42BD-B316-F5EA3D96D275}" dt="2021-05-31T11:45:33.087" v="1461" actId="26606"/>
          <ac:spMkLst>
            <pc:docMk/>
            <pc:sldMk cId="1482741737" sldId="259"/>
            <ac:spMk id="44" creationId="{23E547B5-89CF-4EC0-96DE-25771AED0799}"/>
          </ac:spMkLst>
        </pc:spChg>
        <pc:spChg chg="add del">
          <ac:chgData name="Nazim Gasimzade" userId="b86b51c9acca2aa7" providerId="LiveId" clId="{2BFEDB46-4636-42BD-B316-F5EA3D96D275}" dt="2021-05-31T11:45:33.087" v="1461" actId="26606"/>
          <ac:spMkLst>
            <pc:docMk/>
            <pc:sldMk cId="1482741737" sldId="259"/>
            <ac:spMk id="45" creationId="{B3437C99-FC8E-4311-B48A-F0C4C329B154}"/>
          </ac:spMkLst>
        </pc:spChg>
        <pc:spChg chg="add del">
          <ac:chgData name="Nazim Gasimzade" userId="b86b51c9acca2aa7" providerId="LiveId" clId="{2BFEDB46-4636-42BD-B316-F5EA3D96D275}" dt="2021-05-31T11:45:35.527" v="1463" actId="26606"/>
          <ac:spMkLst>
            <pc:docMk/>
            <pc:sldMk cId="1482741737" sldId="259"/>
            <ac:spMk id="49" creationId="{7666DE11-17E1-4DC7-B2B7-6DA2E6A9CE8B}"/>
          </ac:spMkLst>
        </pc:spChg>
        <pc:spChg chg="add del">
          <ac:chgData name="Nazim Gasimzade" userId="b86b51c9acca2aa7" providerId="LiveId" clId="{2BFEDB46-4636-42BD-B316-F5EA3D96D275}" dt="2021-05-31T11:45:35.527" v="1463" actId="26606"/>
          <ac:spMkLst>
            <pc:docMk/>
            <pc:sldMk cId="1482741737" sldId="259"/>
            <ac:spMk id="50" creationId="{B52E493E-0B27-4F3C-AA01-17F0A2564112}"/>
          </ac:spMkLst>
        </pc:spChg>
        <pc:spChg chg="add del">
          <ac:chgData name="Nazim Gasimzade" userId="b86b51c9acca2aa7" providerId="LiveId" clId="{2BFEDB46-4636-42BD-B316-F5EA3D96D275}" dt="2021-05-31T11:45:37.845" v="1465" actId="26606"/>
          <ac:spMkLst>
            <pc:docMk/>
            <pc:sldMk cId="1482741737" sldId="259"/>
            <ac:spMk id="54" creationId="{5D13CC36-B950-4F02-9BAF-9A7EB267398C}"/>
          </ac:spMkLst>
        </pc:spChg>
        <pc:spChg chg="add del">
          <ac:chgData name="Nazim Gasimzade" userId="b86b51c9acca2aa7" providerId="LiveId" clId="{2BFEDB46-4636-42BD-B316-F5EA3D96D275}" dt="2021-05-31T11:45:37.845" v="1465" actId="26606"/>
          <ac:spMkLst>
            <pc:docMk/>
            <pc:sldMk cId="1482741737" sldId="259"/>
            <ac:spMk id="55" creationId="{D1BDED99-B35B-4FEE-A274-8E8DB6FEEECF}"/>
          </ac:spMkLst>
        </pc:spChg>
        <pc:spChg chg="add del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59" creationId="{637B2035-1FCB-439A-B421-095E136C7E07}"/>
          </ac:spMkLst>
        </pc:spChg>
        <pc:spChg chg="add del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60" creationId="{4A2B4A10-ABAC-4F2C-AAD3-3D932E359657}"/>
          </ac:spMkLst>
        </pc:spChg>
        <pc:spChg chg="add del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61" creationId="{CF93DC6C-1BFD-4414-BF23-471C8831CA04}"/>
          </ac:spMkLst>
        </pc:spChg>
        <pc:spChg chg="add del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62" creationId="{001928A5-13A8-4372-8A77-BCAAE5553E6F}"/>
          </ac:spMkLst>
        </pc:spChg>
        <pc:spChg chg="add del">
          <ac:chgData name="Nazim Gasimzade" userId="b86b51c9acca2aa7" providerId="LiveId" clId="{2BFEDB46-4636-42BD-B316-F5EA3D96D275}" dt="2021-05-31T11:46:11.066" v="1505" actId="26606"/>
          <ac:spMkLst>
            <pc:docMk/>
            <pc:sldMk cId="1482741737" sldId="259"/>
            <ac:spMk id="71" creationId="{23E547B5-89CF-4EC0-96DE-25771AED0799}"/>
          </ac:spMkLst>
        </pc:spChg>
        <pc:spChg chg="add del">
          <ac:chgData name="Nazim Gasimzade" userId="b86b51c9acca2aa7" providerId="LiveId" clId="{2BFEDB46-4636-42BD-B316-F5EA3D96D275}" dt="2021-05-31T11:46:11.066" v="1505" actId="26606"/>
          <ac:spMkLst>
            <pc:docMk/>
            <pc:sldMk cId="1482741737" sldId="259"/>
            <ac:spMk id="73" creationId="{B3437C99-FC8E-4311-B48A-F0C4C329B154}"/>
          </ac:spMkLst>
        </pc:spChg>
        <pc:spChg chg="add del">
          <ac:chgData name="Nazim Gasimzade" userId="b86b51c9acca2aa7" providerId="LiveId" clId="{2BFEDB46-4636-42BD-B316-F5EA3D96D275}" dt="2021-05-31T11:46:16.670" v="1507" actId="26606"/>
          <ac:spMkLst>
            <pc:docMk/>
            <pc:sldMk cId="1482741737" sldId="259"/>
            <ac:spMk id="75" creationId="{CF93DC6C-1BFD-4414-BF23-471C8831CA04}"/>
          </ac:spMkLst>
        </pc:spChg>
        <pc:spChg chg="add del">
          <ac:chgData name="Nazim Gasimzade" userId="b86b51c9acca2aa7" providerId="LiveId" clId="{2BFEDB46-4636-42BD-B316-F5EA3D96D275}" dt="2021-05-31T11:46:16.670" v="1507" actId="26606"/>
          <ac:spMkLst>
            <pc:docMk/>
            <pc:sldMk cId="1482741737" sldId="259"/>
            <ac:spMk id="77" creationId="{96B5873C-FCDB-4D1E-80D6-01CF18832335}"/>
          </ac:spMkLst>
        </pc:spChg>
        <pc:spChg chg="add del">
          <ac:chgData name="Nazim Gasimzade" userId="b86b51c9acca2aa7" providerId="LiveId" clId="{2BFEDB46-4636-42BD-B316-F5EA3D96D275}" dt="2021-05-31T11:46:16.670" v="1507" actId="26606"/>
          <ac:spMkLst>
            <pc:docMk/>
            <pc:sldMk cId="1482741737" sldId="259"/>
            <ac:spMk id="79" creationId="{1841F680-B18F-481A-8D6E-9FD77379E8BF}"/>
          </ac:spMkLst>
        </pc:spChg>
        <pc:spChg chg="add del">
          <ac:chgData name="Nazim Gasimzade" userId="b86b51c9acca2aa7" providerId="LiveId" clId="{2BFEDB46-4636-42BD-B316-F5EA3D96D275}" dt="2021-05-31T11:46:16.670" v="1507" actId="26606"/>
          <ac:spMkLst>
            <pc:docMk/>
            <pc:sldMk cId="1482741737" sldId="259"/>
            <ac:spMk id="80" creationId="{F74CA6A1-199E-4E0D-BF66-A552C7E598EA}"/>
          </ac:spMkLst>
        </pc:spChg>
        <pc:spChg chg="add del">
          <ac:chgData name="Nazim Gasimzade" userId="b86b51c9acca2aa7" providerId="LiveId" clId="{2BFEDB46-4636-42BD-B316-F5EA3D96D275}" dt="2021-05-31T11:46:21.469" v="1509" actId="26606"/>
          <ac:spMkLst>
            <pc:docMk/>
            <pc:sldMk cId="1482741737" sldId="259"/>
            <ac:spMk id="84" creationId="{7A18B8F2-142B-4003-B90D-359297705BDF}"/>
          </ac:spMkLst>
        </pc:spChg>
        <pc:spChg chg="add del">
          <ac:chgData name="Nazim Gasimzade" userId="b86b51c9acca2aa7" providerId="LiveId" clId="{2BFEDB46-4636-42BD-B316-F5EA3D96D275}" dt="2021-05-31T11:46:21.469" v="1509" actId="26606"/>
          <ac:spMkLst>
            <pc:docMk/>
            <pc:sldMk cId="1482741737" sldId="259"/>
            <ac:spMk id="85" creationId="{DA653340-0C91-436D-8939-E9746D4B6034}"/>
          </ac:spMkLst>
        </pc:spChg>
        <pc:spChg chg="add del">
          <ac:chgData name="Nazim Gasimzade" userId="b86b51c9acca2aa7" providerId="LiveId" clId="{2BFEDB46-4636-42BD-B316-F5EA3D96D275}" dt="2021-05-31T11:46:21.469" v="1509" actId="26606"/>
          <ac:spMkLst>
            <pc:docMk/>
            <pc:sldMk cId="1482741737" sldId="259"/>
            <ac:spMk id="86" creationId="{CF93DC6C-1BFD-4414-BF23-471C8831CA04}"/>
          </ac:spMkLst>
        </pc:spChg>
        <pc:spChg chg="add del">
          <ac:chgData name="Nazim Gasimzade" userId="b86b51c9acca2aa7" providerId="LiveId" clId="{2BFEDB46-4636-42BD-B316-F5EA3D96D275}" dt="2021-05-31T11:46:21.469" v="1509" actId="26606"/>
          <ac:spMkLst>
            <pc:docMk/>
            <pc:sldMk cId="1482741737" sldId="259"/>
            <ac:spMk id="87" creationId="{8883AD5B-BA1D-4FA6-8AD8-955000251D79}"/>
          </ac:spMkLst>
        </pc:spChg>
        <pc:spChg chg="add del">
          <ac:chgData name="Nazim Gasimzade" userId="b86b51c9acca2aa7" providerId="LiveId" clId="{2BFEDB46-4636-42BD-B316-F5EA3D96D275}" dt="2021-05-31T11:46:23.305" v="1511" actId="26606"/>
          <ac:spMkLst>
            <pc:docMk/>
            <pc:sldMk cId="1482741737" sldId="259"/>
            <ac:spMk id="91" creationId="{7FF47CB7-972F-479F-A36D-9E72D26EC8DA}"/>
          </ac:spMkLst>
        </pc:spChg>
        <pc:spChg chg="add del">
          <ac:chgData name="Nazim Gasimzade" userId="b86b51c9acca2aa7" providerId="LiveId" clId="{2BFEDB46-4636-42BD-B316-F5EA3D96D275}" dt="2021-05-31T11:46:23.305" v="1511" actId="26606"/>
          <ac:spMkLst>
            <pc:docMk/>
            <pc:sldMk cId="1482741737" sldId="259"/>
            <ac:spMk id="92" creationId="{0D153B68-5844-490D-8E67-F616D6D721CA}"/>
          </ac:spMkLst>
        </pc:spChg>
        <pc:spChg chg="add del">
          <ac:chgData name="Nazim Gasimzade" userId="b86b51c9acca2aa7" providerId="LiveId" clId="{2BFEDB46-4636-42BD-B316-F5EA3D96D275}" dt="2021-05-31T11:46:23.305" v="1511" actId="26606"/>
          <ac:spMkLst>
            <pc:docMk/>
            <pc:sldMk cId="1482741737" sldId="259"/>
            <ac:spMk id="93" creationId="{C64E267B-3F5A-4357-9E7F-C5FBE5D3B1E0}"/>
          </ac:spMkLst>
        </pc:spChg>
        <pc:spChg chg="add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97" creationId="{7A18B8F2-142B-4003-B90D-359297705BDF}"/>
          </ac:spMkLst>
        </pc:spChg>
        <pc:spChg chg="add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98" creationId="{DA653340-0C91-436D-8939-E9746D4B6034}"/>
          </ac:spMkLst>
        </pc:spChg>
        <pc:spChg chg="add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99" creationId="{CF93DC6C-1BFD-4414-BF23-471C8831CA04}"/>
          </ac:spMkLst>
        </pc:spChg>
        <pc:spChg chg="add">
          <ac:chgData name="Nazim Gasimzade" userId="b86b51c9acca2aa7" providerId="LiveId" clId="{2BFEDB46-4636-42BD-B316-F5EA3D96D275}" dt="2021-05-31T11:46:23.320" v="1512" actId="26606"/>
          <ac:spMkLst>
            <pc:docMk/>
            <pc:sldMk cId="1482741737" sldId="259"/>
            <ac:spMk id="100" creationId="{8883AD5B-BA1D-4FA6-8AD8-955000251D79}"/>
          </ac:spMkLst>
        </pc:spChg>
        <pc:picChg chg="del">
          <ac:chgData name="Nazim Gasimzade" userId="b86b51c9acca2aa7" providerId="LiveId" clId="{2BFEDB46-4636-42BD-B316-F5EA3D96D275}" dt="2021-05-31T11:37:27.439" v="1253" actId="478"/>
          <ac:picMkLst>
            <pc:docMk/>
            <pc:sldMk cId="1482741737" sldId="259"/>
            <ac:picMk id="5" creationId="{E33ACBB4-AEFB-474E-AC40-DC02CE2D2E1C}"/>
          </ac:picMkLst>
        </pc:picChg>
        <pc:picChg chg="add mod ord">
          <ac:chgData name="Nazim Gasimzade" userId="b86b51c9acca2aa7" providerId="LiveId" clId="{2BFEDB46-4636-42BD-B316-F5EA3D96D275}" dt="2021-05-31T11:46:23.320" v="1512" actId="26606"/>
          <ac:picMkLst>
            <pc:docMk/>
            <pc:sldMk cId="1482741737" sldId="259"/>
            <ac:picMk id="11" creationId="{C7DB7B0D-1D37-4742-A6D1-8F470D860A66}"/>
          </ac:picMkLst>
        </pc:picChg>
        <pc:picChg chg="add del">
          <ac:chgData name="Nazim Gasimzade" userId="b86b51c9acca2aa7" providerId="LiveId" clId="{2BFEDB46-4636-42BD-B316-F5EA3D96D275}" dt="2021-05-31T11:40:30.189" v="1297" actId="26606"/>
          <ac:picMkLst>
            <pc:docMk/>
            <pc:sldMk cId="1482741737" sldId="259"/>
            <ac:picMk id="16" creationId="{DEB2E8C4-C3E7-4048-A43D-9859510CFA98}"/>
          </ac:picMkLst>
        </pc:picChg>
        <pc:picChg chg="del">
          <ac:chgData name="Nazim Gasimzade" userId="b86b51c9acca2aa7" providerId="LiveId" clId="{2BFEDB46-4636-42BD-B316-F5EA3D96D275}" dt="2021-05-31T11:37:22.914" v="1252"/>
          <ac:picMkLst>
            <pc:docMk/>
            <pc:sldMk cId="1482741737" sldId="259"/>
            <ac:picMk id="18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5:37.845" v="1466" actId="26606"/>
          <ac:picMkLst>
            <pc:docMk/>
            <pc:sldMk cId="1482741737" sldId="259"/>
            <ac:picMk id="24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5:30.965" v="1459" actId="26606"/>
          <ac:picMkLst>
            <pc:docMk/>
            <pc:sldMk cId="1482741737" sldId="259"/>
            <ac:picMk id="32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5:33.087" v="1461" actId="26606"/>
          <ac:picMkLst>
            <pc:docMk/>
            <pc:sldMk cId="1482741737" sldId="259"/>
            <ac:picMk id="42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5:35.527" v="1463" actId="26606"/>
          <ac:picMkLst>
            <pc:docMk/>
            <pc:sldMk cId="1482741737" sldId="259"/>
            <ac:picMk id="47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5:37.845" v="1465" actId="26606"/>
          <ac:picMkLst>
            <pc:docMk/>
            <pc:sldMk cId="1482741737" sldId="259"/>
            <ac:picMk id="52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6:23.320" v="1512" actId="26606"/>
          <ac:picMkLst>
            <pc:docMk/>
            <pc:sldMk cId="1482741737" sldId="259"/>
            <ac:picMk id="57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6:11.066" v="1505" actId="26606"/>
          <ac:picMkLst>
            <pc:docMk/>
            <pc:sldMk cId="1482741737" sldId="259"/>
            <ac:picMk id="67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6:16.670" v="1507" actId="26606"/>
          <ac:picMkLst>
            <pc:docMk/>
            <pc:sldMk cId="1482741737" sldId="259"/>
            <ac:picMk id="76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6:21.469" v="1509" actId="26606"/>
          <ac:picMkLst>
            <pc:docMk/>
            <pc:sldMk cId="1482741737" sldId="259"/>
            <ac:picMk id="82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46:23.305" v="1511" actId="26606"/>
          <ac:picMkLst>
            <pc:docMk/>
            <pc:sldMk cId="1482741737" sldId="259"/>
            <ac:picMk id="89" creationId="{DEB2E8C4-C3E7-4048-A43D-9859510CFA98}"/>
          </ac:picMkLst>
        </pc:picChg>
        <pc:picChg chg="add">
          <ac:chgData name="Nazim Gasimzade" userId="b86b51c9acca2aa7" providerId="LiveId" clId="{2BFEDB46-4636-42BD-B316-F5EA3D96D275}" dt="2021-05-31T11:46:23.320" v="1512" actId="26606"/>
          <ac:picMkLst>
            <pc:docMk/>
            <pc:sldMk cId="1482741737" sldId="259"/>
            <ac:picMk id="95" creationId="{DEB2E8C4-C3E7-4048-A43D-9859510CFA98}"/>
          </ac:picMkLst>
        </pc:picChg>
        <pc:inkChg chg="add del">
          <ac:chgData name="Nazim Gasimzade" userId="b86b51c9acca2aa7" providerId="LiveId" clId="{2BFEDB46-4636-42BD-B316-F5EA3D96D275}" dt="2021-05-31T11:40:30.189" v="1297" actId="26606"/>
          <ac:inkMkLst>
            <pc:docMk/>
            <pc:sldMk cId="1482741737" sldId="259"/>
            <ac:inkMk id="13" creationId="{24D29CCB-7956-4E3E-8880-304085F04BF4}"/>
          </ac:inkMkLst>
        </pc:inkChg>
        <pc:inkChg chg="del">
          <ac:chgData name="Nazim Gasimzade" userId="b86b51c9acca2aa7" providerId="LiveId" clId="{2BFEDB46-4636-42BD-B316-F5EA3D96D275}" dt="2021-05-31T11:37:22.914" v="1252"/>
          <ac:inkMkLst>
            <pc:docMk/>
            <pc:sldMk cId="1482741737" sldId="259"/>
            <ac:inkMk id="19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5:37.845" v="1466" actId="26606"/>
          <ac:inkMkLst>
            <pc:docMk/>
            <pc:sldMk cId="1482741737" sldId="259"/>
            <ac:inkMk id="25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5:30.965" v="1459" actId="26606"/>
          <ac:inkMkLst>
            <pc:docMk/>
            <pc:sldMk cId="1482741737" sldId="259"/>
            <ac:inkMk id="34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5:33.087" v="1461" actId="26606"/>
          <ac:inkMkLst>
            <pc:docMk/>
            <pc:sldMk cId="1482741737" sldId="259"/>
            <ac:inkMk id="43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5:35.527" v="1463" actId="26606"/>
          <ac:inkMkLst>
            <pc:docMk/>
            <pc:sldMk cId="1482741737" sldId="259"/>
            <ac:inkMk id="48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5:37.845" v="1465" actId="26606"/>
          <ac:inkMkLst>
            <pc:docMk/>
            <pc:sldMk cId="1482741737" sldId="259"/>
            <ac:inkMk id="53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6:23.320" v="1512" actId="26606"/>
          <ac:inkMkLst>
            <pc:docMk/>
            <pc:sldMk cId="1482741737" sldId="259"/>
            <ac:inkMk id="58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6:11.066" v="1505" actId="26606"/>
          <ac:inkMkLst>
            <pc:docMk/>
            <pc:sldMk cId="1482741737" sldId="259"/>
            <ac:inkMk id="69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6:16.670" v="1507" actId="26606"/>
          <ac:inkMkLst>
            <pc:docMk/>
            <pc:sldMk cId="1482741737" sldId="259"/>
            <ac:inkMk id="78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6:21.469" v="1509" actId="26606"/>
          <ac:inkMkLst>
            <pc:docMk/>
            <pc:sldMk cId="1482741737" sldId="259"/>
            <ac:inkMk id="83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46:23.305" v="1511" actId="26606"/>
          <ac:inkMkLst>
            <pc:docMk/>
            <pc:sldMk cId="1482741737" sldId="259"/>
            <ac:inkMk id="90" creationId="{24D29CCB-7956-4E3E-8880-304085F04BF4}"/>
          </ac:inkMkLst>
        </pc:inkChg>
        <pc:inkChg chg="add">
          <ac:chgData name="Nazim Gasimzade" userId="b86b51c9acca2aa7" providerId="LiveId" clId="{2BFEDB46-4636-42BD-B316-F5EA3D96D275}" dt="2021-05-31T11:46:23.320" v="1512" actId="26606"/>
          <ac:inkMkLst>
            <pc:docMk/>
            <pc:sldMk cId="1482741737" sldId="259"/>
            <ac:inkMk id="96" creationId="{24D29CCB-7956-4E3E-8880-304085F04BF4}"/>
          </ac:inkMkLst>
        </pc:inkChg>
      </pc:sldChg>
      <pc:sldChg chg="addSp delSp modSp add del mod setBg delDesignElem">
        <pc:chgData name="Nazim Gasimzade" userId="b86b51c9acca2aa7" providerId="LiveId" clId="{2BFEDB46-4636-42BD-B316-F5EA3D96D275}" dt="2021-05-31T11:50:58.972" v="1517" actId="47"/>
        <pc:sldMkLst>
          <pc:docMk/>
          <pc:sldMk cId="2643460006" sldId="260"/>
        </pc:sldMkLst>
        <pc:spChg chg="add mod">
          <ac:chgData name="Nazim Gasimzade" userId="b86b51c9acca2aa7" providerId="LiveId" clId="{2BFEDB46-4636-42BD-B316-F5EA3D96D275}" dt="2021-05-31T11:50:52.533" v="1516" actId="478"/>
          <ac:spMkLst>
            <pc:docMk/>
            <pc:sldMk cId="2643460006" sldId="260"/>
            <ac:spMk id="5" creationId="{9082C7DF-CD79-44C3-A763-6D471DA305B4}"/>
          </ac:spMkLst>
        </pc:spChg>
        <pc:spChg chg="del">
          <ac:chgData name="Nazim Gasimzade" userId="b86b51c9acca2aa7" providerId="LiveId" clId="{2BFEDB46-4636-42BD-B316-F5EA3D96D275}" dt="2021-05-31T11:46:33.465" v="1514"/>
          <ac:spMkLst>
            <pc:docMk/>
            <pc:sldMk cId="2643460006" sldId="260"/>
            <ac:spMk id="97" creationId="{7A18B8F2-142B-4003-B90D-359297705BDF}"/>
          </ac:spMkLst>
        </pc:spChg>
        <pc:spChg chg="del">
          <ac:chgData name="Nazim Gasimzade" userId="b86b51c9acca2aa7" providerId="LiveId" clId="{2BFEDB46-4636-42BD-B316-F5EA3D96D275}" dt="2021-05-31T11:46:33.465" v="1514"/>
          <ac:spMkLst>
            <pc:docMk/>
            <pc:sldMk cId="2643460006" sldId="260"/>
            <ac:spMk id="98" creationId="{DA653340-0C91-436D-8939-E9746D4B6034}"/>
          </ac:spMkLst>
        </pc:spChg>
        <pc:spChg chg="del">
          <ac:chgData name="Nazim Gasimzade" userId="b86b51c9acca2aa7" providerId="LiveId" clId="{2BFEDB46-4636-42BD-B316-F5EA3D96D275}" dt="2021-05-31T11:46:33.465" v="1514"/>
          <ac:spMkLst>
            <pc:docMk/>
            <pc:sldMk cId="2643460006" sldId="260"/>
            <ac:spMk id="99" creationId="{CF93DC6C-1BFD-4414-BF23-471C8831CA04}"/>
          </ac:spMkLst>
        </pc:spChg>
        <pc:spChg chg="del">
          <ac:chgData name="Nazim Gasimzade" userId="b86b51c9acca2aa7" providerId="LiveId" clId="{2BFEDB46-4636-42BD-B316-F5EA3D96D275}" dt="2021-05-31T11:46:33.465" v="1514"/>
          <ac:spMkLst>
            <pc:docMk/>
            <pc:sldMk cId="2643460006" sldId="260"/>
            <ac:spMk id="100" creationId="{8883AD5B-BA1D-4FA6-8AD8-955000251D79}"/>
          </ac:spMkLst>
        </pc:spChg>
        <pc:picChg chg="del">
          <ac:chgData name="Nazim Gasimzade" userId="b86b51c9acca2aa7" providerId="LiveId" clId="{2BFEDB46-4636-42BD-B316-F5EA3D96D275}" dt="2021-05-31T11:50:52.533" v="1516" actId="478"/>
          <ac:picMkLst>
            <pc:docMk/>
            <pc:sldMk cId="2643460006" sldId="260"/>
            <ac:picMk id="11" creationId="{C7DB7B0D-1D37-4742-A6D1-8F470D860A66}"/>
          </ac:picMkLst>
        </pc:picChg>
        <pc:picChg chg="add mod">
          <ac:chgData name="Nazim Gasimzade" userId="b86b51c9acca2aa7" providerId="LiveId" clId="{2BFEDB46-4636-42BD-B316-F5EA3D96D275}" dt="2021-05-31T11:50:49.936" v="1515"/>
          <ac:picMkLst>
            <pc:docMk/>
            <pc:sldMk cId="2643460006" sldId="260"/>
            <ac:picMk id="12" creationId="{1FF10DB4-D529-42CF-B8E4-0C36BAE2192A}"/>
          </ac:picMkLst>
        </pc:picChg>
        <pc:picChg chg="del">
          <ac:chgData name="Nazim Gasimzade" userId="b86b51c9acca2aa7" providerId="LiveId" clId="{2BFEDB46-4636-42BD-B316-F5EA3D96D275}" dt="2021-05-31T11:46:33.465" v="1514"/>
          <ac:picMkLst>
            <pc:docMk/>
            <pc:sldMk cId="2643460006" sldId="260"/>
            <ac:picMk id="95" creationId="{DEB2E8C4-C3E7-4048-A43D-9859510CFA98}"/>
          </ac:picMkLst>
        </pc:picChg>
        <pc:inkChg chg="del">
          <ac:chgData name="Nazim Gasimzade" userId="b86b51c9acca2aa7" providerId="LiveId" clId="{2BFEDB46-4636-42BD-B316-F5EA3D96D275}" dt="2021-05-31T11:46:33.465" v="1514"/>
          <ac:inkMkLst>
            <pc:docMk/>
            <pc:sldMk cId="2643460006" sldId="260"/>
            <ac:inkMk id="96" creationId="{24D29CCB-7956-4E3E-8880-304085F04BF4}"/>
          </ac:inkMkLst>
        </pc:inkChg>
      </pc:sldChg>
      <pc:sldChg chg="addSp delSp modSp add mod ord setBg delDesignElem">
        <pc:chgData name="Nazim Gasimzade" userId="b86b51c9acca2aa7" providerId="LiveId" clId="{2BFEDB46-4636-42BD-B316-F5EA3D96D275}" dt="2021-05-31T11:56:54.269" v="1637" actId="26606"/>
        <pc:sldMkLst>
          <pc:docMk/>
          <pc:sldMk cId="4288312322" sldId="260"/>
        </pc:sldMkLst>
        <pc:spChg chg="mod">
          <ac:chgData name="Nazim Gasimzade" userId="b86b51c9acca2aa7" providerId="LiveId" clId="{2BFEDB46-4636-42BD-B316-F5EA3D96D275}" dt="2021-05-31T11:56:54.269" v="1637" actId="26606"/>
          <ac:spMkLst>
            <pc:docMk/>
            <pc:sldMk cId="4288312322" sldId="260"/>
            <ac:spMk id="2" creationId="{1428DF8F-E8F6-4127-8AB7-1801569BB62D}"/>
          </ac:spMkLst>
        </pc:spChg>
        <pc:spChg chg="mod ord">
          <ac:chgData name="Nazim Gasimzade" userId="b86b51c9acca2aa7" providerId="LiveId" clId="{2BFEDB46-4636-42BD-B316-F5EA3D96D275}" dt="2021-05-31T11:56:54.269" v="1637" actId="26606"/>
          <ac:spMkLst>
            <pc:docMk/>
            <pc:sldMk cId="4288312322" sldId="260"/>
            <ac:spMk id="4" creationId="{126CFEC2-A087-4991-B42D-2C8EAFF65FA1}"/>
          </ac:spMkLst>
        </pc:spChg>
        <pc:spChg chg="add del mod">
          <ac:chgData name="Nazim Gasimzade" userId="b86b51c9acca2aa7" providerId="LiveId" clId="{2BFEDB46-4636-42BD-B316-F5EA3D96D275}" dt="2021-05-31T11:51:19.702" v="1525" actId="26606"/>
          <ac:spMkLst>
            <pc:docMk/>
            <pc:sldMk cId="4288312322" sldId="260"/>
            <ac:spMk id="6" creationId="{4F3DAD5B-0B39-4B4C-B31D-84C594407A54}"/>
          </ac:spMkLst>
        </pc:spChg>
        <pc:spChg chg="add del">
          <ac:chgData name="Nazim Gasimzade" userId="b86b51c9acca2aa7" providerId="LiveId" clId="{2BFEDB46-4636-42BD-B316-F5EA3D96D275}" dt="2021-05-31T11:56:54.269" v="1637" actId="26606"/>
          <ac:spMkLst>
            <pc:docMk/>
            <pc:sldMk cId="4288312322" sldId="260"/>
            <ac:spMk id="20" creationId="{637B2035-1FCB-439A-B421-095E136C7E07}"/>
          </ac:spMkLst>
        </pc:spChg>
        <pc:spChg chg="add del">
          <ac:chgData name="Nazim Gasimzade" userId="b86b51c9acca2aa7" providerId="LiveId" clId="{2BFEDB46-4636-42BD-B316-F5EA3D96D275}" dt="2021-05-31T11:56:54.269" v="1637" actId="26606"/>
          <ac:spMkLst>
            <pc:docMk/>
            <pc:sldMk cId="4288312322" sldId="260"/>
            <ac:spMk id="22" creationId="{81CE2CF7-D5AA-4464-AC91-9ED1EA5D6389}"/>
          </ac:spMkLst>
        </pc:spChg>
        <pc:spChg chg="add del">
          <ac:chgData name="Nazim Gasimzade" userId="b86b51c9acca2aa7" providerId="LiveId" clId="{2BFEDB46-4636-42BD-B316-F5EA3D96D275}" dt="2021-05-31T11:56:50.307" v="1632" actId="26606"/>
          <ac:spMkLst>
            <pc:docMk/>
            <pc:sldMk cId="4288312322" sldId="260"/>
            <ac:spMk id="31" creationId="{23E547B5-89CF-4EC0-96DE-25771AED0799}"/>
          </ac:spMkLst>
        </pc:spChg>
        <pc:spChg chg="add del">
          <ac:chgData name="Nazim Gasimzade" userId="b86b51c9acca2aa7" providerId="LiveId" clId="{2BFEDB46-4636-42BD-B316-F5EA3D96D275}" dt="2021-05-31T11:56:50.307" v="1632" actId="26606"/>
          <ac:spMkLst>
            <pc:docMk/>
            <pc:sldMk cId="4288312322" sldId="260"/>
            <ac:spMk id="33" creationId="{B3437C99-FC8E-4311-B48A-F0C4C329B154}"/>
          </ac:spMkLst>
        </pc:spChg>
        <pc:spChg chg="add del">
          <ac:chgData name="Nazim Gasimzade" userId="b86b51c9acca2aa7" providerId="LiveId" clId="{2BFEDB46-4636-42BD-B316-F5EA3D96D275}" dt="2021-05-31T11:56:52.666" v="1634" actId="26606"/>
          <ac:spMkLst>
            <pc:docMk/>
            <pc:sldMk cId="4288312322" sldId="260"/>
            <ac:spMk id="37" creationId="{7666DE11-17E1-4DC7-B2B7-6DA2E6A9CE8B}"/>
          </ac:spMkLst>
        </pc:spChg>
        <pc:spChg chg="add del">
          <ac:chgData name="Nazim Gasimzade" userId="b86b51c9acca2aa7" providerId="LiveId" clId="{2BFEDB46-4636-42BD-B316-F5EA3D96D275}" dt="2021-05-31T11:56:52.666" v="1634" actId="26606"/>
          <ac:spMkLst>
            <pc:docMk/>
            <pc:sldMk cId="4288312322" sldId="260"/>
            <ac:spMk id="38" creationId="{B52E493E-0B27-4F3C-AA01-17F0A2564112}"/>
          </ac:spMkLst>
        </pc:spChg>
        <pc:spChg chg="add del">
          <ac:chgData name="Nazim Gasimzade" userId="b86b51c9acca2aa7" providerId="LiveId" clId="{2BFEDB46-4636-42BD-B316-F5EA3D96D275}" dt="2021-05-31T11:56:54.254" v="1636" actId="26606"/>
          <ac:spMkLst>
            <pc:docMk/>
            <pc:sldMk cId="4288312322" sldId="260"/>
            <ac:spMk id="42" creationId="{637B2035-1FCB-439A-B421-095E136C7E07}"/>
          </ac:spMkLst>
        </pc:spChg>
        <pc:spChg chg="add del">
          <ac:chgData name="Nazim Gasimzade" userId="b86b51c9acca2aa7" providerId="LiveId" clId="{2BFEDB46-4636-42BD-B316-F5EA3D96D275}" dt="2021-05-31T11:56:54.254" v="1636" actId="26606"/>
          <ac:spMkLst>
            <pc:docMk/>
            <pc:sldMk cId="4288312322" sldId="260"/>
            <ac:spMk id="43" creationId="{81CE2CF7-D5AA-4464-AC91-9ED1EA5D6389}"/>
          </ac:spMkLst>
        </pc:spChg>
        <pc:spChg chg="add">
          <ac:chgData name="Nazim Gasimzade" userId="b86b51c9acca2aa7" providerId="LiveId" clId="{2BFEDB46-4636-42BD-B316-F5EA3D96D275}" dt="2021-05-31T11:56:54.269" v="1637" actId="26606"/>
          <ac:spMkLst>
            <pc:docMk/>
            <pc:sldMk cId="4288312322" sldId="260"/>
            <ac:spMk id="47" creationId="{23E547B5-89CF-4EC0-96DE-25771AED0799}"/>
          </ac:spMkLst>
        </pc:spChg>
        <pc:spChg chg="add">
          <ac:chgData name="Nazim Gasimzade" userId="b86b51c9acca2aa7" providerId="LiveId" clId="{2BFEDB46-4636-42BD-B316-F5EA3D96D275}" dt="2021-05-31T11:56:54.269" v="1637" actId="26606"/>
          <ac:spMkLst>
            <pc:docMk/>
            <pc:sldMk cId="4288312322" sldId="260"/>
            <ac:spMk id="48" creationId="{B3437C99-FC8E-4311-B48A-F0C4C329B154}"/>
          </ac:spMkLst>
        </pc:spChg>
        <pc:spChg chg="del">
          <ac:chgData name="Nazim Gasimzade" userId="b86b51c9acca2aa7" providerId="LiveId" clId="{2BFEDB46-4636-42BD-B316-F5EA3D96D275}" dt="2021-05-31T11:51:01.706" v="1519"/>
          <ac:spMkLst>
            <pc:docMk/>
            <pc:sldMk cId="4288312322" sldId="260"/>
            <ac:spMk id="54" creationId="{7666DE11-17E1-4DC7-B2B7-6DA2E6A9CE8B}"/>
          </ac:spMkLst>
        </pc:spChg>
        <pc:spChg chg="del">
          <ac:chgData name="Nazim Gasimzade" userId="b86b51c9acca2aa7" providerId="LiveId" clId="{2BFEDB46-4636-42BD-B316-F5EA3D96D275}" dt="2021-05-31T11:51:01.706" v="1519"/>
          <ac:spMkLst>
            <pc:docMk/>
            <pc:sldMk cId="4288312322" sldId="260"/>
            <ac:spMk id="55" creationId="{B52E493E-0B27-4F3C-AA01-17F0A2564112}"/>
          </ac:spMkLst>
        </pc:spChg>
        <pc:picChg chg="del">
          <ac:chgData name="Nazim Gasimzade" userId="b86b51c9acca2aa7" providerId="LiveId" clId="{2BFEDB46-4636-42BD-B316-F5EA3D96D275}" dt="2021-05-31T11:51:08.076" v="1522" actId="478"/>
          <ac:picMkLst>
            <pc:docMk/>
            <pc:sldMk cId="4288312322" sldId="260"/>
            <ac:picMk id="5" creationId="{E33ACBB4-AEFB-474E-AC40-DC02CE2D2E1C}"/>
          </ac:picMkLst>
        </pc:picChg>
        <pc:picChg chg="add mod ord">
          <ac:chgData name="Nazim Gasimzade" userId="b86b51c9acca2aa7" providerId="LiveId" clId="{2BFEDB46-4636-42BD-B316-F5EA3D96D275}" dt="2021-05-31T11:56:54.269" v="1637" actId="26606"/>
          <ac:picMkLst>
            <pc:docMk/>
            <pc:sldMk cId="4288312322" sldId="260"/>
            <ac:picMk id="11" creationId="{4F2FC770-7AF9-4241-8718-2600A23816E7}"/>
          </ac:picMkLst>
        </pc:picChg>
        <pc:picChg chg="add del">
          <ac:chgData name="Nazim Gasimzade" userId="b86b51c9acca2aa7" providerId="LiveId" clId="{2BFEDB46-4636-42BD-B316-F5EA3D96D275}" dt="2021-05-31T11:56:54.269" v="1637" actId="26606"/>
          <ac:picMkLst>
            <pc:docMk/>
            <pc:sldMk cId="4288312322" sldId="260"/>
            <ac:picMk id="16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56:50.307" v="1632" actId="26606"/>
          <ac:picMkLst>
            <pc:docMk/>
            <pc:sldMk cId="4288312322" sldId="260"/>
            <ac:picMk id="27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56:52.666" v="1634" actId="26606"/>
          <ac:picMkLst>
            <pc:docMk/>
            <pc:sldMk cId="4288312322" sldId="260"/>
            <ac:picMk id="35" creationId="{DEB2E8C4-C3E7-4048-A43D-9859510CFA98}"/>
          </ac:picMkLst>
        </pc:picChg>
        <pc:picChg chg="add del">
          <ac:chgData name="Nazim Gasimzade" userId="b86b51c9acca2aa7" providerId="LiveId" clId="{2BFEDB46-4636-42BD-B316-F5EA3D96D275}" dt="2021-05-31T11:56:54.254" v="1636" actId="26606"/>
          <ac:picMkLst>
            <pc:docMk/>
            <pc:sldMk cId="4288312322" sldId="260"/>
            <ac:picMk id="40" creationId="{DEB2E8C4-C3E7-4048-A43D-9859510CFA98}"/>
          </ac:picMkLst>
        </pc:picChg>
        <pc:picChg chg="add">
          <ac:chgData name="Nazim Gasimzade" userId="b86b51c9acca2aa7" providerId="LiveId" clId="{2BFEDB46-4636-42BD-B316-F5EA3D96D275}" dt="2021-05-31T11:56:54.269" v="1637" actId="26606"/>
          <ac:picMkLst>
            <pc:docMk/>
            <pc:sldMk cId="4288312322" sldId="260"/>
            <ac:picMk id="45" creationId="{DEB2E8C4-C3E7-4048-A43D-9859510CFA98}"/>
          </ac:picMkLst>
        </pc:picChg>
        <pc:picChg chg="del">
          <ac:chgData name="Nazim Gasimzade" userId="b86b51c9acca2aa7" providerId="LiveId" clId="{2BFEDB46-4636-42BD-B316-F5EA3D96D275}" dt="2021-05-31T11:51:01.706" v="1519"/>
          <ac:picMkLst>
            <pc:docMk/>
            <pc:sldMk cId="4288312322" sldId="260"/>
            <ac:picMk id="52" creationId="{DEB2E8C4-C3E7-4048-A43D-9859510CFA98}"/>
          </ac:picMkLst>
        </pc:picChg>
        <pc:inkChg chg="add del">
          <ac:chgData name="Nazim Gasimzade" userId="b86b51c9acca2aa7" providerId="LiveId" clId="{2BFEDB46-4636-42BD-B316-F5EA3D96D275}" dt="2021-05-31T11:56:54.269" v="1637" actId="26606"/>
          <ac:inkMkLst>
            <pc:docMk/>
            <pc:sldMk cId="4288312322" sldId="260"/>
            <ac:inkMk id="18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56:50.307" v="1632" actId="26606"/>
          <ac:inkMkLst>
            <pc:docMk/>
            <pc:sldMk cId="4288312322" sldId="260"/>
            <ac:inkMk id="29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56:52.666" v="1634" actId="26606"/>
          <ac:inkMkLst>
            <pc:docMk/>
            <pc:sldMk cId="4288312322" sldId="260"/>
            <ac:inkMk id="36" creationId="{24D29CCB-7956-4E3E-8880-304085F04BF4}"/>
          </ac:inkMkLst>
        </pc:inkChg>
        <pc:inkChg chg="add del">
          <ac:chgData name="Nazim Gasimzade" userId="b86b51c9acca2aa7" providerId="LiveId" clId="{2BFEDB46-4636-42BD-B316-F5EA3D96D275}" dt="2021-05-31T11:56:54.254" v="1636" actId="26606"/>
          <ac:inkMkLst>
            <pc:docMk/>
            <pc:sldMk cId="4288312322" sldId="260"/>
            <ac:inkMk id="41" creationId="{24D29CCB-7956-4E3E-8880-304085F04BF4}"/>
          </ac:inkMkLst>
        </pc:inkChg>
        <pc:inkChg chg="add">
          <ac:chgData name="Nazim Gasimzade" userId="b86b51c9acca2aa7" providerId="LiveId" clId="{2BFEDB46-4636-42BD-B316-F5EA3D96D275}" dt="2021-05-31T11:56:54.269" v="1637" actId="26606"/>
          <ac:inkMkLst>
            <pc:docMk/>
            <pc:sldMk cId="4288312322" sldId="260"/>
            <ac:inkMk id="46" creationId="{24D29CCB-7956-4E3E-8880-304085F04BF4}"/>
          </ac:inkMkLst>
        </pc:inkChg>
        <pc:inkChg chg="del">
          <ac:chgData name="Nazim Gasimzade" userId="b86b51c9acca2aa7" providerId="LiveId" clId="{2BFEDB46-4636-42BD-B316-F5EA3D96D275}" dt="2021-05-31T11:51:01.706" v="1519"/>
          <ac:inkMkLst>
            <pc:docMk/>
            <pc:sldMk cId="4288312322" sldId="260"/>
            <ac:inkMk id="53" creationId="{24D29CCB-7956-4E3E-8880-304085F04BF4}"/>
          </ac:inkMkLst>
        </pc:inkChg>
      </pc:sldChg>
      <pc:sldChg chg="addSp delSp modSp add mod ord setBg delDesignElem">
        <pc:chgData name="Nazim Gasimzade" userId="b86b51c9acca2aa7" providerId="LiveId" clId="{2BFEDB46-4636-42BD-B316-F5EA3D96D275}" dt="2021-05-31T12:30:39.145" v="1914" actId="5793"/>
        <pc:sldMkLst>
          <pc:docMk/>
          <pc:sldMk cId="2753586109" sldId="261"/>
        </pc:sldMkLst>
        <pc:spChg chg="mod">
          <ac:chgData name="Nazim Gasimzade" userId="b86b51c9acca2aa7" providerId="LiveId" clId="{2BFEDB46-4636-42BD-B316-F5EA3D96D275}" dt="2021-05-31T11:59:29.421" v="1659" actId="20577"/>
          <ac:spMkLst>
            <pc:docMk/>
            <pc:sldMk cId="2753586109" sldId="261"/>
            <ac:spMk id="2" creationId="{1428DF8F-E8F6-4127-8AB7-1801569BB62D}"/>
          </ac:spMkLst>
        </pc:spChg>
        <pc:spChg chg="mod">
          <ac:chgData name="Nazim Gasimzade" userId="b86b51c9acca2aa7" providerId="LiveId" clId="{2BFEDB46-4636-42BD-B316-F5EA3D96D275}" dt="2021-05-31T12:30:39.145" v="1914" actId="5793"/>
          <ac:spMkLst>
            <pc:docMk/>
            <pc:sldMk cId="2753586109" sldId="261"/>
            <ac:spMk id="4" creationId="{126CFEC2-A087-4991-B42D-2C8EAFF65FA1}"/>
          </ac:spMkLst>
        </pc:spChg>
        <pc:spChg chg="add del mod">
          <ac:chgData name="Nazim Gasimzade" userId="b86b51c9acca2aa7" providerId="LiveId" clId="{2BFEDB46-4636-42BD-B316-F5EA3D96D275}" dt="2021-05-31T11:59:19.367" v="1646" actId="26606"/>
          <ac:spMkLst>
            <pc:docMk/>
            <pc:sldMk cId="2753586109" sldId="261"/>
            <ac:spMk id="6" creationId="{66B304AF-133F-4300-B061-D0FA2FE49F2E}"/>
          </ac:spMkLst>
        </pc:spChg>
        <pc:spChg chg="add">
          <ac:chgData name="Nazim Gasimzade" userId="b86b51c9acca2aa7" providerId="LiveId" clId="{2BFEDB46-4636-42BD-B316-F5EA3D96D275}" dt="2021-05-31T11:59:19.367" v="1646" actId="26606"/>
          <ac:spMkLst>
            <pc:docMk/>
            <pc:sldMk cId="2753586109" sldId="261"/>
            <ac:spMk id="20" creationId="{23E547B5-89CF-4EC0-96DE-25771AED0799}"/>
          </ac:spMkLst>
        </pc:spChg>
        <pc:spChg chg="add">
          <ac:chgData name="Nazim Gasimzade" userId="b86b51c9acca2aa7" providerId="LiveId" clId="{2BFEDB46-4636-42BD-B316-F5EA3D96D275}" dt="2021-05-31T11:59:19.367" v="1646" actId="26606"/>
          <ac:spMkLst>
            <pc:docMk/>
            <pc:sldMk cId="2753586109" sldId="261"/>
            <ac:spMk id="22" creationId="{B3437C99-FC8E-4311-B48A-F0C4C329B154}"/>
          </ac:spMkLst>
        </pc:spChg>
        <pc:spChg chg="del">
          <ac:chgData name="Nazim Gasimzade" userId="b86b51c9acca2aa7" providerId="LiveId" clId="{2BFEDB46-4636-42BD-B316-F5EA3D96D275}" dt="2021-05-31T11:59:02.802" v="1639"/>
          <ac:spMkLst>
            <pc:docMk/>
            <pc:sldMk cId="2753586109" sldId="261"/>
            <ac:spMk id="54" creationId="{7666DE11-17E1-4DC7-B2B7-6DA2E6A9CE8B}"/>
          </ac:spMkLst>
        </pc:spChg>
        <pc:spChg chg="del">
          <ac:chgData name="Nazim Gasimzade" userId="b86b51c9acca2aa7" providerId="LiveId" clId="{2BFEDB46-4636-42BD-B316-F5EA3D96D275}" dt="2021-05-31T11:59:02.802" v="1639"/>
          <ac:spMkLst>
            <pc:docMk/>
            <pc:sldMk cId="2753586109" sldId="261"/>
            <ac:spMk id="55" creationId="{B52E493E-0B27-4F3C-AA01-17F0A2564112}"/>
          </ac:spMkLst>
        </pc:spChg>
        <pc:picChg chg="del">
          <ac:chgData name="Nazim Gasimzade" userId="b86b51c9acca2aa7" providerId="LiveId" clId="{2BFEDB46-4636-42BD-B316-F5EA3D96D275}" dt="2021-05-31T11:59:07.295" v="1642" actId="478"/>
          <ac:picMkLst>
            <pc:docMk/>
            <pc:sldMk cId="2753586109" sldId="261"/>
            <ac:picMk id="5" creationId="{E33ACBB4-AEFB-474E-AC40-DC02CE2D2E1C}"/>
          </ac:picMkLst>
        </pc:picChg>
        <pc:picChg chg="add mod">
          <ac:chgData name="Nazim Gasimzade" userId="b86b51c9acca2aa7" providerId="LiveId" clId="{2BFEDB46-4636-42BD-B316-F5EA3D96D275}" dt="2021-05-31T11:59:19.367" v="1646" actId="26606"/>
          <ac:picMkLst>
            <pc:docMk/>
            <pc:sldMk cId="2753586109" sldId="261"/>
            <ac:picMk id="11" creationId="{60E362A2-C574-43CE-8F29-D8D741850EED}"/>
          </ac:picMkLst>
        </pc:picChg>
        <pc:picChg chg="add">
          <ac:chgData name="Nazim Gasimzade" userId="b86b51c9acca2aa7" providerId="LiveId" clId="{2BFEDB46-4636-42BD-B316-F5EA3D96D275}" dt="2021-05-31T11:59:19.367" v="1646" actId="26606"/>
          <ac:picMkLst>
            <pc:docMk/>
            <pc:sldMk cId="2753586109" sldId="261"/>
            <ac:picMk id="16" creationId="{DEB2E8C4-C3E7-4048-A43D-9859510CFA98}"/>
          </ac:picMkLst>
        </pc:picChg>
        <pc:picChg chg="del">
          <ac:chgData name="Nazim Gasimzade" userId="b86b51c9acca2aa7" providerId="LiveId" clId="{2BFEDB46-4636-42BD-B316-F5EA3D96D275}" dt="2021-05-31T11:59:02.802" v="1639"/>
          <ac:picMkLst>
            <pc:docMk/>
            <pc:sldMk cId="2753586109" sldId="261"/>
            <ac:picMk id="52" creationId="{DEB2E8C4-C3E7-4048-A43D-9859510CFA98}"/>
          </ac:picMkLst>
        </pc:picChg>
        <pc:inkChg chg="add">
          <ac:chgData name="Nazim Gasimzade" userId="b86b51c9acca2aa7" providerId="LiveId" clId="{2BFEDB46-4636-42BD-B316-F5EA3D96D275}" dt="2021-05-31T11:59:19.367" v="1646" actId="26606"/>
          <ac:inkMkLst>
            <pc:docMk/>
            <pc:sldMk cId="2753586109" sldId="261"/>
            <ac:inkMk id="18" creationId="{24D29CCB-7956-4E3E-8880-304085F04BF4}"/>
          </ac:inkMkLst>
        </pc:inkChg>
        <pc:inkChg chg="del">
          <ac:chgData name="Nazim Gasimzade" userId="b86b51c9acca2aa7" providerId="LiveId" clId="{2BFEDB46-4636-42BD-B316-F5EA3D96D275}" dt="2021-05-31T11:59:02.802" v="1639"/>
          <ac:inkMkLst>
            <pc:docMk/>
            <pc:sldMk cId="2753586109" sldId="261"/>
            <ac:inkMk id="53" creationId="{24D29CCB-7956-4E3E-8880-304085F04BF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6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1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pPr/>
              <a:t>June 2,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1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1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pPr/>
              <a:t>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24D29CCB-7956-4E3E-8880-304085F04BF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75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9" r:id="rId7"/>
    <p:sldLayoutId id="2147483815" r:id="rId8"/>
    <p:sldLayoutId id="2147483816" r:id="rId9"/>
    <p:sldLayoutId id="2147483817" r:id="rId10"/>
    <p:sldLayoutId id="2147483818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01353" y="6186484"/>
            <a:ext cx="9012420" cy="52835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005696"/>
                </a:solidFill>
              </a:rPr>
              <a:t>Назим</a:t>
            </a:r>
            <a:r>
              <a:rPr lang="ru-RU" b="1" dirty="0">
                <a:solidFill>
                  <a:srgbClr val="005696"/>
                </a:solidFill>
              </a:rPr>
              <a:t> </a:t>
            </a:r>
            <a:r>
              <a:rPr lang="ru-RU" b="1" dirty="0" err="1">
                <a:solidFill>
                  <a:srgbClr val="005696"/>
                </a:solidFill>
              </a:rPr>
              <a:t>Касумзаде</a:t>
            </a:r>
            <a:r>
              <a:rPr lang="ru-RU" b="1" dirty="0">
                <a:solidFill>
                  <a:srgbClr val="005696"/>
                </a:solidFill>
              </a:rPr>
              <a:t>, Директор ИТ, Государственное Казначейское Агентство Азербайджана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1021492" y="271848"/>
            <a:ext cx="9910119" cy="128510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Акселерация ИТ Казначейства  </a:t>
            </a:r>
          </a:p>
          <a:p>
            <a:pPr algn="ctr" rtl="0"/>
            <a:r>
              <a:rPr lang="ru-RU" sz="3600" b="1" kern="1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во время пандемии COVID-19</a:t>
            </a:r>
            <a:endParaRPr lang="en-US" sz="3600" b="1" kern="1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Рисунок 19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530" y="1676813"/>
            <a:ext cx="9020431" cy="430277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4" descr="1AZE_map_before.jpg">
            <a:extLst>
              <a:ext uri="{FF2B5EF4-FFF2-40B4-BE49-F238E27FC236}">
                <a16:creationId xmlns:a16="http://schemas.microsoft.com/office/drawing/2014/main" id="{6667AA6F-6DED-4F9E-B067-6FE8ABF112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4707" y="1703741"/>
            <a:ext cx="5183925" cy="3316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3548" y="211551"/>
            <a:ext cx="2356021" cy="461665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2400" b="1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cs typeface="Arial" pitchFamily="34" charset="0"/>
              </a:rPr>
              <a:t>01.01.2020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doni MT Black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8271" y="667529"/>
            <a:ext cx="5792504" cy="1043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Количество подразделений, </a:t>
            </a:r>
            <a:r>
              <a:rPr lang="ru-RU" sz="1200" b="1" dirty="0" err="1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обслуживающихся</a:t>
            </a: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TIMS</a:t>
            </a: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sz="1200" b="1" dirty="0">
              <a:solidFill>
                <a:srgbClr val="1A5A25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Количество бюджетных организаций</a:t>
            </a:r>
            <a:r>
              <a:rPr lang="en-GB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– 2600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Общее количество пользователей 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IMS</a:t>
            </a: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500</a:t>
            </a:r>
            <a:endParaRPr lang="en-US" sz="1200" b="1" dirty="0">
              <a:solidFill>
                <a:srgbClr val="1A5A2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90756781-782E-49B3-92A6-AD08F733EECB}"/>
              </a:ext>
            </a:extLst>
          </p:cNvPr>
          <p:cNvGrpSpPr/>
          <p:nvPr/>
        </p:nvGrpSpPr>
        <p:grpSpPr>
          <a:xfrm>
            <a:off x="388703" y="3707636"/>
            <a:ext cx="1894788" cy="1440160"/>
            <a:chOff x="4646055" y="4394670"/>
            <a:chExt cx="1894788" cy="1440160"/>
          </a:xfrm>
        </p:grpSpPr>
        <p:sp>
          <p:nvSpPr>
            <p:cNvPr id="9" name="TextBox 8"/>
            <p:cNvSpPr txBox="1"/>
            <p:nvPr/>
          </p:nvSpPr>
          <p:spPr>
            <a:xfrm>
              <a:off x="4862079" y="4394670"/>
              <a:ext cx="1678764" cy="430887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Казначейские управления </a:t>
              </a:r>
              <a:r>
                <a:rPr lang="az-Latn-AZ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(34)</a:t>
              </a:r>
              <a:endPara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Блок-схема: несколько документов 9"/>
            <p:cNvSpPr/>
            <p:nvPr/>
          </p:nvSpPr>
          <p:spPr>
            <a:xfrm>
              <a:off x="4646055" y="4826718"/>
              <a:ext cx="1872208" cy="1008112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8063" y="5061326"/>
              <a:ext cx="355786" cy="39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Овал 11"/>
            <p:cNvSpPr/>
            <p:nvPr/>
          </p:nvSpPr>
          <p:spPr>
            <a:xfrm>
              <a:off x="54381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007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103" y="5061326"/>
              <a:ext cx="355786" cy="39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515011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6175" y="5061326"/>
              <a:ext cx="355786" cy="39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5726175" y="540278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2">
                      <a:lumMod val="75000"/>
                    </a:schemeClr>
                  </a:solidFill>
                </a:rPr>
                <a:t>34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5905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grpSp>
        <p:nvGrpSpPr>
          <p:cNvPr id="3" name="Group 52">
            <a:extLst>
              <a:ext uri="{FF2B5EF4-FFF2-40B4-BE49-F238E27FC236}">
                <a16:creationId xmlns:a16="http://schemas.microsoft.com/office/drawing/2014/main" id="{F7689F4C-EAFF-4E83-95EF-E7B8EF847AD0}"/>
              </a:ext>
            </a:extLst>
          </p:cNvPr>
          <p:cNvGrpSpPr/>
          <p:nvPr/>
        </p:nvGrpSpPr>
        <p:grpSpPr>
          <a:xfrm>
            <a:off x="2788203" y="1852106"/>
            <a:ext cx="3146504" cy="2746674"/>
            <a:chOff x="4214007" y="1143940"/>
            <a:chExt cx="3146504" cy="2746674"/>
          </a:xfrm>
        </p:grpSpPr>
        <p:pic>
          <p:nvPicPr>
            <p:cNvPr id="16" name="Рисунок 15" descr="se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4007" y="1874390"/>
              <a:ext cx="3146504" cy="2016224"/>
            </a:xfrm>
            <a:prstGeom prst="rect">
              <a:avLst/>
            </a:prstGeom>
            <a:ln>
              <a:noFill/>
            </a:ln>
            <a:effectLst>
              <a:glow rad="228600">
                <a:srgbClr val="2D9B3F">
                  <a:alpha val="40000"/>
                </a:srgbClr>
              </a:glow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47" name="Прямоугольник 46"/>
            <p:cNvSpPr/>
            <p:nvPr/>
          </p:nvSpPr>
          <p:spPr>
            <a:xfrm>
              <a:off x="5205644" y="1143940"/>
              <a:ext cx="1224136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800" b="1" cap="all" dirty="0">
                  <a:ln/>
                  <a:solidFill>
                    <a:srgbClr val="1A5A25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odoni MT Black" pitchFamily="18" charset="0"/>
                  <a:cs typeface="Arial" pitchFamily="34" charset="0"/>
                </a:rPr>
                <a:t>TIMS</a:t>
              </a:r>
              <a:endParaRPr lang="en-US" sz="2200" b="1" cap="all" dirty="0">
                <a:ln/>
                <a:solidFill>
                  <a:srgbClr val="1A5A2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doni MT Black" pitchFamily="18" charset="0"/>
                <a:cs typeface="Arial" pitchFamily="34" charset="0"/>
              </a:endParaRPr>
            </a:p>
          </p:txBody>
        </p:sp>
      </p:grpSp>
      <p:cxnSp>
        <p:nvCxnSpPr>
          <p:cNvPr id="49" name="Прямая со стрелкой 48"/>
          <p:cNvCxnSpPr>
            <a:cxnSpLocks/>
            <a:endCxn id="16" idx="1"/>
          </p:cNvCxnSpPr>
          <p:nvPr/>
        </p:nvCxnSpPr>
        <p:spPr>
          <a:xfrm flipV="1">
            <a:off x="2260911" y="3590668"/>
            <a:ext cx="527292" cy="788920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4">
            <a:extLst>
              <a:ext uri="{FF2B5EF4-FFF2-40B4-BE49-F238E27FC236}">
                <a16:creationId xmlns:a16="http://schemas.microsoft.com/office/drawing/2014/main" id="{7769DDA9-00A1-4CA8-A94F-BCC2F18D0097}"/>
              </a:ext>
            </a:extLst>
          </p:cNvPr>
          <p:cNvGrpSpPr/>
          <p:nvPr/>
        </p:nvGrpSpPr>
        <p:grpSpPr>
          <a:xfrm>
            <a:off x="604727" y="1967630"/>
            <a:ext cx="1440160" cy="1440160"/>
            <a:chOff x="2629831" y="4394670"/>
            <a:chExt cx="1440160" cy="1440160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b="15385"/>
            <a:stretch>
              <a:fillRect/>
            </a:stretch>
          </p:blipFill>
          <p:spPr bwMode="auto">
            <a:xfrm>
              <a:off x="2629831" y="4826718"/>
              <a:ext cx="1296144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2629831" y="4394670"/>
              <a:ext cx="1440160" cy="430887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Центральное казначейство</a:t>
              </a:r>
              <a:r>
                <a:rPr lang="az-Latn-AZ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(1)</a:t>
              </a:r>
              <a:endPara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629831" y="4394670"/>
              <a:ext cx="1440160" cy="1440160"/>
            </a:xfrm>
            <a:prstGeom prst="rect">
              <a:avLst/>
            </a:prstGeom>
            <a:noFill/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2D9B3F"/>
                  </a:solidFill>
                </a:ln>
              </a:endParaRPr>
            </a:p>
          </p:txBody>
        </p:sp>
      </p:grpSp>
      <p:cxnSp>
        <p:nvCxnSpPr>
          <p:cNvPr id="57" name="Прямая со стрелкой 48">
            <a:extLst>
              <a:ext uri="{FF2B5EF4-FFF2-40B4-BE49-F238E27FC236}">
                <a16:creationId xmlns:a16="http://schemas.microsoft.com/office/drawing/2014/main" id="{D8522588-346C-43EB-A731-F187C797C11C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044887" y="2687710"/>
            <a:ext cx="729665" cy="902378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27F90C6-35D8-448F-ACA8-8F51EC27DFC2}"/>
              </a:ext>
            </a:extLst>
          </p:cNvPr>
          <p:cNvSpPr txBox="1"/>
          <p:nvPr/>
        </p:nvSpPr>
        <p:spPr>
          <a:xfrm>
            <a:off x="522007" y="5563086"/>
            <a:ext cx="4352527" cy="723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Количество районов, не перешедших в </a:t>
            </a:r>
            <a:r>
              <a:rPr 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TIMS </a:t>
            </a:r>
            <a:r>
              <a:rPr lang="az-Latn-AZ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52</a:t>
            </a:r>
            <a:endParaRPr lang="en-GB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Количество бюджетных организаций</a:t>
            </a:r>
            <a:r>
              <a:rPr lang="en-GB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az-Latn-AZ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4900</a:t>
            </a:r>
            <a:endParaRPr lang="en-GB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F1B5A71F-D7FF-4840-A22E-14B545DF748C}"/>
              </a:ext>
            </a:extLst>
          </p:cNvPr>
          <p:cNvGrpSpPr/>
          <p:nvPr/>
        </p:nvGrpSpPr>
        <p:grpSpPr>
          <a:xfrm>
            <a:off x="5393228" y="4961969"/>
            <a:ext cx="2752523" cy="1728192"/>
            <a:chOff x="8390470" y="1946398"/>
            <a:chExt cx="2752523" cy="172819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712D2F-A5DE-4A63-9E7B-B767FB6E935D}"/>
                </a:ext>
              </a:extLst>
            </p:cNvPr>
            <p:cNvSpPr txBox="1"/>
            <p:nvPr/>
          </p:nvSpPr>
          <p:spPr>
            <a:xfrm>
              <a:off x="8390470" y="1946398"/>
              <a:ext cx="2752523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Районы,  не перешедшие в </a:t>
              </a:r>
              <a:r>
                <a:rPr lang="en-US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TIMS</a:t>
              </a:r>
              <a:r>
                <a:rPr lang="az-Latn-AZ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(52)</a:t>
              </a:r>
              <a:endPara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Блок-схема: несколько документов 33">
              <a:extLst>
                <a:ext uri="{FF2B5EF4-FFF2-40B4-BE49-F238E27FC236}">
                  <a16:creationId xmlns:a16="http://schemas.microsoft.com/office/drawing/2014/main" id="{EA70FBC4-BE79-48F6-9DB4-42B2E365E02D}"/>
                </a:ext>
              </a:extLst>
            </p:cNvPr>
            <p:cNvSpPr/>
            <p:nvPr/>
          </p:nvSpPr>
          <p:spPr>
            <a:xfrm>
              <a:off x="8390471" y="2450454"/>
              <a:ext cx="2439888" cy="1224136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3">
              <a:extLst>
                <a:ext uri="{FF2B5EF4-FFF2-40B4-BE49-F238E27FC236}">
                  <a16:creationId xmlns:a16="http://schemas.microsoft.com/office/drawing/2014/main" id="{4E71053C-A7B1-4EDC-9E3D-BF5217475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62479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Овал 35">
              <a:extLst>
                <a:ext uri="{FF2B5EF4-FFF2-40B4-BE49-F238E27FC236}">
                  <a16:creationId xmlns:a16="http://schemas.microsoft.com/office/drawing/2014/main" id="{1B5C79F9-E1D0-46EF-B169-C001A6824D2C}"/>
                </a:ext>
              </a:extLst>
            </p:cNvPr>
            <p:cNvSpPr/>
            <p:nvPr/>
          </p:nvSpPr>
          <p:spPr>
            <a:xfrm>
              <a:off x="9898509" y="28825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B6CDD2-F14F-407A-BCD0-3443D113226F}"/>
                </a:ext>
              </a:extLst>
            </p:cNvPr>
            <p:cNvSpPr txBox="1"/>
            <p:nvPr/>
          </p:nvSpPr>
          <p:spPr>
            <a:xfrm>
              <a:off x="8534487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9" name="Picture 3">
              <a:extLst>
                <a:ext uri="{FF2B5EF4-FFF2-40B4-BE49-F238E27FC236}">
                  <a16:creationId xmlns:a16="http://schemas.microsoft.com/office/drawing/2014/main" id="{EBE96FC6-CD49-4A96-B7BA-593E006F4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22519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C375FB-B490-4EA1-8BD8-FA83267CF568}"/>
                </a:ext>
              </a:extLst>
            </p:cNvPr>
            <p:cNvSpPr txBox="1"/>
            <p:nvPr/>
          </p:nvSpPr>
          <p:spPr>
            <a:xfrm>
              <a:off x="8894527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BB402EE4-DA1D-4E60-B91B-463F6FD94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10279" y="2738486"/>
              <a:ext cx="360040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12F85F8-8C04-4CB4-AF49-6FFAACAD441E}"/>
                </a:ext>
              </a:extLst>
            </p:cNvPr>
            <p:cNvSpPr txBox="1"/>
            <p:nvPr/>
          </p:nvSpPr>
          <p:spPr>
            <a:xfrm>
              <a:off x="10110279" y="3026518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52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3" name="Овал 41">
              <a:extLst>
                <a:ext uri="{FF2B5EF4-FFF2-40B4-BE49-F238E27FC236}">
                  <a16:creationId xmlns:a16="http://schemas.microsoft.com/office/drawing/2014/main" id="{6DF60F27-F8DC-435D-8716-9284F347FBA0}"/>
                </a:ext>
              </a:extLst>
            </p:cNvPr>
            <p:cNvSpPr/>
            <p:nvPr/>
          </p:nvSpPr>
          <p:spPr>
            <a:xfrm>
              <a:off x="10050909" y="28825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33751438-0D83-4B14-A4F1-D7FBB862A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78429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5283D97-EFF5-4106-AD6D-8A8E9FE8437A}"/>
                </a:ext>
              </a:extLst>
            </p:cNvPr>
            <p:cNvSpPr txBox="1"/>
            <p:nvPr/>
          </p:nvSpPr>
          <p:spPr>
            <a:xfrm>
              <a:off x="9250437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76" name="Picture 3">
              <a:extLst>
                <a:ext uri="{FF2B5EF4-FFF2-40B4-BE49-F238E27FC236}">
                  <a16:creationId xmlns:a16="http://schemas.microsoft.com/office/drawing/2014/main" id="{6D3DF847-75C3-49CA-B141-13520EBA5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46853" y="2738486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1E795DE-F795-4EB4-8114-202CFE4FC0A9}"/>
                </a:ext>
              </a:extLst>
            </p:cNvPr>
            <p:cNvSpPr txBox="1"/>
            <p:nvPr/>
          </p:nvSpPr>
          <p:spPr>
            <a:xfrm>
              <a:off x="9618861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1214" y="211551"/>
            <a:ext cx="2356021" cy="461665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2400" b="1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cs typeface="Arial" pitchFamily="34" charset="0"/>
              </a:rPr>
              <a:t>01.01.2021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doni MT Black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5937" y="667529"/>
            <a:ext cx="579250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Количество подразделений, обслуживающихся в </a:t>
            </a:r>
            <a:r>
              <a:rPr lang="en-US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TIMS</a:t>
            </a: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GB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solidFill>
                <a:srgbClr val="1A5A25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Количество бюджетных организаций</a:t>
            </a:r>
            <a:r>
              <a:rPr lang="en-GB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– 7500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Общее количество пользователей 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IMS</a:t>
            </a: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sz="1200" b="1" dirty="0">
                <a:solidFill>
                  <a:srgbClr val="1A5A25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1200" b="1" dirty="0">
              <a:solidFill>
                <a:srgbClr val="1A5A2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F7689F4C-EAFF-4E83-95EF-E7B8EF847AD0}"/>
              </a:ext>
            </a:extLst>
          </p:cNvPr>
          <p:cNvGrpSpPr/>
          <p:nvPr/>
        </p:nvGrpSpPr>
        <p:grpSpPr>
          <a:xfrm>
            <a:off x="2911785" y="1868581"/>
            <a:ext cx="3146504" cy="2746674"/>
            <a:chOff x="4502337" y="1143940"/>
            <a:chExt cx="3146504" cy="2746674"/>
          </a:xfrm>
        </p:grpSpPr>
        <p:pic>
          <p:nvPicPr>
            <p:cNvPr id="16" name="Рисунок 15" descr="se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2337" y="1874390"/>
              <a:ext cx="3146504" cy="2016224"/>
            </a:xfrm>
            <a:prstGeom prst="rect">
              <a:avLst/>
            </a:prstGeom>
            <a:ln>
              <a:noFill/>
            </a:ln>
            <a:effectLst>
              <a:glow rad="228600">
                <a:srgbClr val="2D9B3F">
                  <a:alpha val="40000"/>
                </a:srgbClr>
              </a:glow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47" name="Прямоугольник 46"/>
            <p:cNvSpPr/>
            <p:nvPr/>
          </p:nvSpPr>
          <p:spPr>
            <a:xfrm>
              <a:off x="5493974" y="1143940"/>
              <a:ext cx="1224136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800" b="1" cap="all" dirty="0">
                  <a:ln/>
                  <a:solidFill>
                    <a:srgbClr val="1A5A25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odoni MT Black" pitchFamily="18" charset="0"/>
                  <a:cs typeface="Arial" pitchFamily="34" charset="0"/>
                </a:rPr>
                <a:t>TIMS</a:t>
              </a:r>
              <a:endParaRPr lang="en-US" sz="2200" b="1" cap="all" dirty="0">
                <a:ln/>
                <a:solidFill>
                  <a:srgbClr val="1A5A2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doni MT Black" pitchFamily="18" charset="0"/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27F90C6-35D8-448F-ACA8-8F51EC27DFC2}"/>
              </a:ext>
            </a:extLst>
          </p:cNvPr>
          <p:cNvSpPr txBox="1"/>
          <p:nvPr/>
        </p:nvSpPr>
        <p:spPr>
          <a:xfrm>
            <a:off x="571443" y="5604275"/>
            <a:ext cx="4352527" cy="689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Количество районов, не перешедших в </a:t>
            </a:r>
            <a:r>
              <a:rPr 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TIMS </a:t>
            </a:r>
            <a:r>
              <a:rPr lang="az-Latn-AZ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Количество бюджетных организаций</a:t>
            </a:r>
            <a:r>
              <a:rPr lang="en-GB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120</a:t>
            </a:r>
            <a:endParaRPr lang="en-GB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F1B5A71F-D7FF-4840-A22E-14B545DF748C}"/>
              </a:ext>
            </a:extLst>
          </p:cNvPr>
          <p:cNvGrpSpPr/>
          <p:nvPr/>
        </p:nvGrpSpPr>
        <p:grpSpPr>
          <a:xfrm>
            <a:off x="5228470" y="5104931"/>
            <a:ext cx="2926703" cy="1358498"/>
            <a:chOff x="7889416" y="2089321"/>
            <a:chExt cx="2951366" cy="15350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712D2F-A5DE-4A63-9E7B-B767FB6E935D}"/>
                </a:ext>
              </a:extLst>
            </p:cNvPr>
            <p:cNvSpPr txBox="1"/>
            <p:nvPr/>
          </p:nvSpPr>
          <p:spPr>
            <a:xfrm>
              <a:off x="7889416" y="2089321"/>
              <a:ext cx="2951366" cy="295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Районы,  не перешедшие в </a:t>
              </a:r>
              <a:r>
                <a:rPr lang="en-US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TIMS</a:t>
              </a:r>
              <a:r>
                <a:rPr lang="az-Latn-AZ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(</a:t>
              </a:r>
              <a:r>
                <a:rPr lang="ru-RU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az-Latn-AZ" sz="11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Блок-схема: несколько документов 33">
              <a:extLst>
                <a:ext uri="{FF2B5EF4-FFF2-40B4-BE49-F238E27FC236}">
                  <a16:creationId xmlns:a16="http://schemas.microsoft.com/office/drawing/2014/main" id="{EA70FBC4-BE79-48F6-9DB4-42B2E365E02D}"/>
                </a:ext>
              </a:extLst>
            </p:cNvPr>
            <p:cNvSpPr/>
            <p:nvPr/>
          </p:nvSpPr>
          <p:spPr>
            <a:xfrm>
              <a:off x="8319494" y="2674903"/>
              <a:ext cx="1949310" cy="949448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Picture 3">
              <a:extLst>
                <a:ext uri="{FF2B5EF4-FFF2-40B4-BE49-F238E27FC236}">
                  <a16:creationId xmlns:a16="http://schemas.microsoft.com/office/drawing/2014/main" id="{4E71053C-A7B1-4EDC-9E3D-BF5217475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22589" y="2891085"/>
              <a:ext cx="355786" cy="34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B6CDD2-F14F-407A-BCD0-3443D113226F}"/>
                </a:ext>
              </a:extLst>
            </p:cNvPr>
            <p:cNvSpPr txBox="1"/>
            <p:nvPr/>
          </p:nvSpPr>
          <p:spPr>
            <a:xfrm>
              <a:off x="9062528" y="3223074"/>
              <a:ext cx="144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C375FB-B490-4EA1-8BD8-FA83267CF568}"/>
                </a:ext>
              </a:extLst>
            </p:cNvPr>
            <p:cNvSpPr txBox="1"/>
            <p:nvPr/>
          </p:nvSpPr>
          <p:spPr>
            <a:xfrm>
              <a:off x="8907651" y="3184759"/>
              <a:ext cx="144015" cy="27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1E795DE-F795-4EB4-8114-202CFE4FC0A9}"/>
                </a:ext>
              </a:extLst>
            </p:cNvPr>
            <p:cNvSpPr txBox="1"/>
            <p:nvPr/>
          </p:nvSpPr>
          <p:spPr>
            <a:xfrm>
              <a:off x="9618861" y="302651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2" name="Рисунок 41" descr="1AZE_map_af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937" y="1754658"/>
            <a:ext cx="4794421" cy="3220995"/>
          </a:xfrm>
          <a:prstGeom prst="rect">
            <a:avLst/>
          </a:prstGeom>
        </p:spPr>
      </p:pic>
      <p:grpSp>
        <p:nvGrpSpPr>
          <p:cNvPr id="101" name="Group 53">
            <a:extLst>
              <a:ext uri="{FF2B5EF4-FFF2-40B4-BE49-F238E27FC236}">
                <a16:creationId xmlns:a16="http://schemas.microsoft.com/office/drawing/2014/main" id="{90756781-782E-49B3-92A6-AD08F733EECB}"/>
              </a:ext>
            </a:extLst>
          </p:cNvPr>
          <p:cNvGrpSpPr/>
          <p:nvPr/>
        </p:nvGrpSpPr>
        <p:grpSpPr>
          <a:xfrm>
            <a:off x="446369" y="3707636"/>
            <a:ext cx="1894788" cy="1440160"/>
            <a:chOff x="4646055" y="4394670"/>
            <a:chExt cx="1894788" cy="1440160"/>
          </a:xfrm>
        </p:grpSpPr>
        <p:sp>
          <p:nvSpPr>
            <p:cNvPr id="102" name="TextBox 101"/>
            <p:cNvSpPr txBox="1"/>
            <p:nvPr/>
          </p:nvSpPr>
          <p:spPr>
            <a:xfrm>
              <a:off x="4862079" y="4394670"/>
              <a:ext cx="1678764" cy="430887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Казначейские управления </a:t>
              </a:r>
              <a:r>
                <a:rPr lang="az-Latn-AZ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(26)</a:t>
              </a:r>
              <a:endPara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Блок-схема: несколько документов 102"/>
            <p:cNvSpPr/>
            <p:nvPr/>
          </p:nvSpPr>
          <p:spPr>
            <a:xfrm>
              <a:off x="4646055" y="4826718"/>
              <a:ext cx="1872208" cy="1008112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8063" y="5077802"/>
              <a:ext cx="371798" cy="38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" name="Овал 104"/>
            <p:cNvSpPr/>
            <p:nvPr/>
          </p:nvSpPr>
          <p:spPr>
            <a:xfrm>
              <a:off x="54381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9007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103" y="5077802"/>
              <a:ext cx="371798" cy="38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8" name="TextBox 107"/>
            <p:cNvSpPr txBox="1"/>
            <p:nvPr/>
          </p:nvSpPr>
          <p:spPr>
            <a:xfrm>
              <a:off x="5150111" y="540278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6175" y="5077802"/>
              <a:ext cx="371798" cy="38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0" name="TextBox 109"/>
            <p:cNvSpPr txBox="1"/>
            <p:nvPr/>
          </p:nvSpPr>
          <p:spPr>
            <a:xfrm>
              <a:off x="5726175" y="540278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000" b="1" dirty="0">
                  <a:solidFill>
                    <a:schemeClr val="tx2">
                      <a:lumMod val="75000"/>
                    </a:schemeClr>
                  </a:solidFill>
                </a:rPr>
                <a:t>26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5590543" y="52587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cxnSp>
        <p:nvCxnSpPr>
          <p:cNvPr id="112" name="Прямая со стрелкой 111"/>
          <p:cNvCxnSpPr>
            <a:cxnSpLocks/>
          </p:cNvCxnSpPr>
          <p:nvPr/>
        </p:nvCxnSpPr>
        <p:spPr>
          <a:xfrm flipV="1">
            <a:off x="2318577" y="3590668"/>
            <a:ext cx="527292" cy="788920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54">
            <a:extLst>
              <a:ext uri="{FF2B5EF4-FFF2-40B4-BE49-F238E27FC236}">
                <a16:creationId xmlns:a16="http://schemas.microsoft.com/office/drawing/2014/main" id="{7769DDA9-00A1-4CA8-A94F-BCC2F18D0097}"/>
              </a:ext>
            </a:extLst>
          </p:cNvPr>
          <p:cNvGrpSpPr/>
          <p:nvPr/>
        </p:nvGrpSpPr>
        <p:grpSpPr>
          <a:xfrm>
            <a:off x="662393" y="1967630"/>
            <a:ext cx="1440160" cy="1440160"/>
            <a:chOff x="2629831" y="4394670"/>
            <a:chExt cx="1440160" cy="1440160"/>
          </a:xfrm>
        </p:grpSpPr>
        <p:pic>
          <p:nvPicPr>
            <p:cNvPr id="1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b="15385"/>
            <a:stretch>
              <a:fillRect/>
            </a:stretch>
          </p:blipFill>
          <p:spPr bwMode="auto">
            <a:xfrm>
              <a:off x="2629831" y="4826718"/>
              <a:ext cx="1296144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5" name="TextBox 114"/>
            <p:cNvSpPr txBox="1"/>
            <p:nvPr/>
          </p:nvSpPr>
          <p:spPr>
            <a:xfrm>
              <a:off x="2629831" y="4394670"/>
              <a:ext cx="1440160" cy="430887"/>
            </a:xfrm>
            <a:prstGeom prst="rect">
              <a:avLst/>
            </a:prstGeom>
            <a:solidFill>
              <a:srgbClr val="2D9B3F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Центральное казначейство</a:t>
              </a:r>
              <a:r>
                <a:rPr lang="az-Latn-AZ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(1)</a:t>
              </a:r>
              <a:endPara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629831" y="4394670"/>
              <a:ext cx="1440160" cy="1440160"/>
            </a:xfrm>
            <a:prstGeom prst="rect">
              <a:avLst/>
            </a:prstGeom>
            <a:noFill/>
            <a:ln>
              <a:solidFill>
                <a:srgbClr val="2D9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2D9B3F"/>
                  </a:solidFill>
                </a:ln>
              </a:endParaRPr>
            </a:p>
          </p:txBody>
        </p:sp>
      </p:grpSp>
      <p:cxnSp>
        <p:nvCxnSpPr>
          <p:cNvPr id="117" name="Прямая со стрелкой 48">
            <a:extLst>
              <a:ext uri="{FF2B5EF4-FFF2-40B4-BE49-F238E27FC236}">
                <a16:creationId xmlns:a16="http://schemas.microsoft.com/office/drawing/2014/main" id="{D8522588-346C-43EB-A731-F187C797C11C}"/>
              </a:ext>
            </a:extLst>
          </p:cNvPr>
          <p:cNvCxnSpPr>
            <a:cxnSpLocks/>
            <a:stCxn id="116" idx="3"/>
          </p:cNvCxnSpPr>
          <p:nvPr/>
        </p:nvCxnSpPr>
        <p:spPr>
          <a:xfrm>
            <a:off x="2102553" y="2687710"/>
            <a:ext cx="729665" cy="902378"/>
          </a:xfrm>
          <a:prstGeom prst="straightConnector1">
            <a:avLst/>
          </a:prstGeom>
          <a:ln w="38100">
            <a:solidFill>
              <a:srgbClr val="2D9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7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11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146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D49B56-874B-4480-AC18-62F756F6B0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205" y="1843284"/>
            <a:ext cx="7325747" cy="36866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A1172-E6AB-4514-8CCC-C308FF773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44" y="5018713"/>
            <a:ext cx="1782688" cy="1363755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92ECC828-B277-4777-94D9-B76BD1C68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58" y="4099405"/>
            <a:ext cx="1782688" cy="1363755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37CFE2B7-6B14-4606-9902-516A52824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76" y="4242419"/>
            <a:ext cx="1782688" cy="136375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2D640FA-AFB9-400E-ACA1-BD2C91A4F9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0372" y="2082368"/>
            <a:ext cx="669832" cy="79508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оранжевый, желтый, красный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527CCD8B-8BCF-47A7-B113-124E79B43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27" y="1604205"/>
            <a:ext cx="1133487" cy="6178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AF9A88-FC3C-4792-ADFF-CC1C25DE7B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25">
            <a:off x="7885812" y="3076418"/>
            <a:ext cx="918952" cy="491654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9CFC0A57-7A8B-4589-95C4-7A1C67C523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62" y="346095"/>
            <a:ext cx="4629796" cy="37629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CA1C0B9-3BAC-4D1E-9C3C-3C3E28DA62E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7486" y="1165159"/>
            <a:ext cx="1261418" cy="1182907"/>
          </a:xfrm>
          <a:prstGeom prst="rect">
            <a:avLst/>
          </a:prstGeom>
        </p:spPr>
      </p:pic>
      <p:cxnSp>
        <p:nvCxnSpPr>
          <p:cNvPr id="182" name="Соединитель: изогнутый 181">
            <a:extLst>
              <a:ext uri="{FF2B5EF4-FFF2-40B4-BE49-F238E27FC236}">
                <a16:creationId xmlns:a16="http://schemas.microsoft.com/office/drawing/2014/main" id="{9F46C4A7-9E8A-4BC0-A0ED-DE9988DA11E6}"/>
              </a:ext>
            </a:extLst>
          </p:cNvPr>
          <p:cNvCxnSpPr>
            <a:cxnSpLocks/>
          </p:cNvCxnSpPr>
          <p:nvPr/>
        </p:nvCxnSpPr>
        <p:spPr>
          <a:xfrm flipV="1">
            <a:off x="4410782" y="632995"/>
            <a:ext cx="2774352" cy="1104752"/>
          </a:xfrm>
          <a:prstGeom prst="curved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0" name="Соединитель: изогнутый 189">
            <a:extLst>
              <a:ext uri="{FF2B5EF4-FFF2-40B4-BE49-F238E27FC236}">
                <a16:creationId xmlns:a16="http://schemas.microsoft.com/office/drawing/2014/main" id="{EB28B250-E76E-4572-8B7C-C3B4F93555D3}"/>
              </a:ext>
            </a:extLst>
          </p:cNvPr>
          <p:cNvCxnSpPr>
            <a:cxnSpLocks/>
          </p:cNvCxnSpPr>
          <p:nvPr/>
        </p:nvCxnSpPr>
        <p:spPr>
          <a:xfrm rot="5400000">
            <a:off x="7810063" y="1401476"/>
            <a:ext cx="571504" cy="12700"/>
          </a:xfrm>
          <a:prstGeom prst="curved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4" name="Облако 193">
            <a:extLst>
              <a:ext uri="{FF2B5EF4-FFF2-40B4-BE49-F238E27FC236}">
                <a16:creationId xmlns:a16="http://schemas.microsoft.com/office/drawing/2014/main" id="{787BEE7E-7EF3-41C5-ACC9-EAC28D831811}"/>
              </a:ext>
            </a:extLst>
          </p:cNvPr>
          <p:cNvSpPr/>
          <p:nvPr/>
        </p:nvSpPr>
        <p:spPr>
          <a:xfrm>
            <a:off x="7011465" y="64137"/>
            <a:ext cx="2004969" cy="1189207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Internal and External networks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6647040"/>
      </p:ext>
    </p:extLst>
  </p:cSld>
  <p:clrMapOvr>
    <a:masterClrMapping/>
  </p:clrMapOvr>
  <p:transition spd="med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.farajov\Desktop\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26" y="133165"/>
            <a:ext cx="8637973" cy="6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763</TotalTime>
  <Words>145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Bembo</vt:lpstr>
      <vt:lpstr>Bodoni MT Black</vt:lpstr>
      <vt:lpstr>Times New Roman</vt:lpstr>
      <vt:lpstr>ArchiveVTI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Azerbaijan</dc:title>
  <dc:creator>Nazim Gasimzade</dc:creator>
  <cp:lastModifiedBy>Nazim Gasimzade</cp:lastModifiedBy>
  <cp:revision>46</cp:revision>
  <dcterms:created xsi:type="dcterms:W3CDTF">2021-05-31T08:02:42Z</dcterms:created>
  <dcterms:modified xsi:type="dcterms:W3CDTF">2021-06-02T07:11:36Z</dcterms:modified>
</cp:coreProperties>
</file>