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6" r:id="rId3"/>
    <p:sldId id="263" r:id="rId4"/>
    <p:sldId id="262" r:id="rId5"/>
    <p:sldId id="265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34587" autoAdjust="0"/>
    <p:restoredTop sz="94713" autoAdjust="0"/>
  </p:normalViewPr>
  <p:slideViewPr>
    <p:cSldViewPr>
      <p:cViewPr>
        <p:scale>
          <a:sx n="110" d="100"/>
          <a:sy n="110" d="100"/>
        </p:scale>
        <p:origin x="-684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F8B559-FE16-4E93-9690-982445C95D7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7F40D9-1EDF-44C7-8D7F-F1BE8FB7710E}">
      <dgm:prSet phldrT="[Текст]"/>
      <dgm:spPr/>
      <dgm:t>
        <a:bodyPr/>
        <a:lstStyle/>
        <a:p>
          <a:r>
            <a:rPr lang="ru-RU" b="1" dirty="0" smtClean="0"/>
            <a:t>Выполнено</a:t>
          </a:r>
          <a:endParaRPr lang="ru-RU" b="1" dirty="0"/>
        </a:p>
      </dgm:t>
    </dgm:pt>
    <dgm:pt modelId="{5D2A2DCB-9419-44C8-9D51-379E5789388E}" type="parTrans" cxnId="{6A4E8479-CE99-4923-8298-0B3686929191}">
      <dgm:prSet/>
      <dgm:spPr/>
      <dgm:t>
        <a:bodyPr/>
        <a:lstStyle/>
        <a:p>
          <a:endParaRPr lang="ru-RU"/>
        </a:p>
      </dgm:t>
    </dgm:pt>
    <dgm:pt modelId="{09808F91-A7DA-4F38-83EC-13F30067E4C0}" type="sibTrans" cxnId="{6A4E8479-CE99-4923-8298-0B3686929191}">
      <dgm:prSet/>
      <dgm:spPr/>
      <dgm:t>
        <a:bodyPr/>
        <a:lstStyle/>
        <a:p>
          <a:endParaRPr lang="ru-RU"/>
        </a:p>
      </dgm:t>
    </dgm:pt>
    <dgm:pt modelId="{FD786434-73A7-46F9-9E99-86C979832F5B}">
      <dgm:prSet phldrT="[Текст]"/>
      <dgm:spPr/>
      <dgm:t>
        <a:bodyPr/>
        <a:lstStyle/>
        <a:p>
          <a:r>
            <a:rPr lang="ru-RU" dirty="0" smtClean="0"/>
            <a:t>Законодательные акты</a:t>
          </a:r>
          <a:endParaRPr lang="ru-RU" dirty="0"/>
        </a:p>
      </dgm:t>
    </dgm:pt>
    <dgm:pt modelId="{6BB98AE1-546B-486B-B68F-BF2450067F16}" type="parTrans" cxnId="{CF2FBD10-91D7-4EC4-9145-C57AA1E99371}">
      <dgm:prSet/>
      <dgm:spPr/>
      <dgm:t>
        <a:bodyPr/>
        <a:lstStyle/>
        <a:p>
          <a:endParaRPr lang="ru-RU"/>
        </a:p>
      </dgm:t>
    </dgm:pt>
    <dgm:pt modelId="{D25BCF32-2170-4DAF-9000-0EA3D3DC1A65}" type="sibTrans" cxnId="{CF2FBD10-91D7-4EC4-9145-C57AA1E99371}">
      <dgm:prSet/>
      <dgm:spPr/>
      <dgm:t>
        <a:bodyPr/>
        <a:lstStyle/>
        <a:p>
          <a:endParaRPr lang="ru-RU"/>
        </a:p>
      </dgm:t>
    </dgm:pt>
    <dgm:pt modelId="{AC07E1C9-6887-47B6-B355-A600199F6E13}">
      <dgm:prSet phldrT="[Текст]"/>
      <dgm:spPr/>
      <dgm:t>
        <a:bodyPr/>
        <a:lstStyle/>
        <a:p>
          <a:r>
            <a:rPr lang="ru-RU" b="1" dirty="0" smtClean="0"/>
            <a:t>Выполнено</a:t>
          </a:r>
          <a:endParaRPr lang="ru-RU" dirty="0"/>
        </a:p>
      </dgm:t>
    </dgm:pt>
    <dgm:pt modelId="{BA895A94-8216-4244-BCD2-533CBD9DBA68}" type="parTrans" cxnId="{8AC50F14-BE95-41C6-8430-BFBE732EC00F}">
      <dgm:prSet/>
      <dgm:spPr/>
      <dgm:t>
        <a:bodyPr/>
        <a:lstStyle/>
        <a:p>
          <a:endParaRPr lang="ru-RU"/>
        </a:p>
      </dgm:t>
    </dgm:pt>
    <dgm:pt modelId="{522CC96A-5F16-433A-BC5E-B8D03CC15EDC}" type="sibTrans" cxnId="{8AC50F14-BE95-41C6-8430-BFBE732EC00F}">
      <dgm:prSet/>
      <dgm:spPr/>
      <dgm:t>
        <a:bodyPr/>
        <a:lstStyle/>
        <a:p>
          <a:endParaRPr lang="ru-RU"/>
        </a:p>
      </dgm:t>
    </dgm:pt>
    <dgm:pt modelId="{F3D93D57-136C-40A3-86D0-37FD6CDFA2F0}">
      <dgm:prSet phldrT="[Текст]"/>
      <dgm:spPr/>
      <dgm:t>
        <a:bodyPr/>
        <a:lstStyle/>
        <a:p>
          <a:r>
            <a:rPr lang="ru-RU" b="0" dirty="0" smtClean="0"/>
            <a:t>Разработка и осуществление комплекса мероприятий, отраженных в правовых  законодательных актах</a:t>
          </a:r>
          <a:endParaRPr lang="ru-RU" b="0" dirty="0"/>
        </a:p>
      </dgm:t>
    </dgm:pt>
    <dgm:pt modelId="{F7B3C568-DA29-468E-A91F-98F2138951C4}" type="parTrans" cxnId="{04222E34-93F1-45DB-BEF6-DE6E6B0DE9FD}">
      <dgm:prSet/>
      <dgm:spPr/>
      <dgm:t>
        <a:bodyPr/>
        <a:lstStyle/>
        <a:p>
          <a:endParaRPr lang="ru-RU"/>
        </a:p>
      </dgm:t>
    </dgm:pt>
    <dgm:pt modelId="{792316C1-A5A3-4535-86A4-3D116BFE4926}" type="sibTrans" cxnId="{04222E34-93F1-45DB-BEF6-DE6E6B0DE9FD}">
      <dgm:prSet/>
      <dgm:spPr/>
      <dgm:t>
        <a:bodyPr/>
        <a:lstStyle/>
        <a:p>
          <a:endParaRPr lang="ru-RU"/>
        </a:p>
      </dgm:t>
    </dgm:pt>
    <dgm:pt modelId="{AB50BCD6-6FCF-436C-BA70-FDBF2CCF5F80}">
      <dgm:prSet phldrT="[Текст]"/>
      <dgm:spPr/>
      <dgm:t>
        <a:bodyPr/>
        <a:lstStyle/>
        <a:p>
          <a:r>
            <a:rPr lang="ru-RU" b="1" dirty="0" smtClean="0"/>
            <a:t>Выполнено</a:t>
          </a:r>
          <a:endParaRPr lang="ru-RU" dirty="0"/>
        </a:p>
      </dgm:t>
    </dgm:pt>
    <dgm:pt modelId="{67E04FCA-7090-496D-A782-8E7DA301AC32}" type="parTrans" cxnId="{649C50DB-6A77-43F3-93CA-70BB19017B81}">
      <dgm:prSet/>
      <dgm:spPr/>
      <dgm:t>
        <a:bodyPr/>
        <a:lstStyle/>
        <a:p>
          <a:endParaRPr lang="ru-RU"/>
        </a:p>
      </dgm:t>
    </dgm:pt>
    <dgm:pt modelId="{7A6632DD-05E2-4F97-9EF8-3E06932278A3}" type="sibTrans" cxnId="{649C50DB-6A77-43F3-93CA-70BB19017B81}">
      <dgm:prSet/>
      <dgm:spPr/>
      <dgm:t>
        <a:bodyPr/>
        <a:lstStyle/>
        <a:p>
          <a:endParaRPr lang="ru-RU"/>
        </a:p>
      </dgm:t>
    </dgm:pt>
    <dgm:pt modelId="{3D55CB9A-C042-45B9-B54F-FCB3DA820061}">
      <dgm:prSet phldrT="[Текст]"/>
      <dgm:spPr/>
      <dgm:t>
        <a:bodyPr/>
        <a:lstStyle/>
        <a:p>
          <a:r>
            <a:rPr lang="ru-RU" dirty="0" smtClean="0"/>
            <a:t>Реализация процесса обучения</a:t>
          </a:r>
          <a:endParaRPr lang="ru-RU" dirty="0"/>
        </a:p>
      </dgm:t>
    </dgm:pt>
    <dgm:pt modelId="{314A7637-6C78-4077-A401-F0C59759B2BA}" type="parTrans" cxnId="{F3893019-2166-45BB-8524-733A46903922}">
      <dgm:prSet/>
      <dgm:spPr/>
      <dgm:t>
        <a:bodyPr/>
        <a:lstStyle/>
        <a:p>
          <a:endParaRPr lang="ru-RU"/>
        </a:p>
      </dgm:t>
    </dgm:pt>
    <dgm:pt modelId="{9167742B-DF2D-4F2C-81BB-6DFB0D4B3CC9}" type="sibTrans" cxnId="{F3893019-2166-45BB-8524-733A46903922}">
      <dgm:prSet/>
      <dgm:spPr/>
      <dgm:t>
        <a:bodyPr/>
        <a:lstStyle/>
        <a:p>
          <a:endParaRPr lang="ru-RU"/>
        </a:p>
      </dgm:t>
    </dgm:pt>
    <dgm:pt modelId="{5D833A18-65C6-447C-BF1A-EA5D2768FC4B}">
      <dgm:prSet phldrT="[Текст]"/>
      <dgm:spPr/>
      <dgm:t>
        <a:bodyPr/>
        <a:lstStyle/>
        <a:p>
          <a:r>
            <a:rPr lang="ru-RU" b="1" dirty="0" smtClean="0"/>
            <a:t>Реализуется</a:t>
          </a:r>
          <a:endParaRPr lang="ru-RU" b="1" dirty="0"/>
        </a:p>
      </dgm:t>
    </dgm:pt>
    <dgm:pt modelId="{9C7ACCFC-368B-4C41-9ADA-6B4B314B51A8}" type="parTrans" cxnId="{D706ACFA-426F-43CC-A1DE-47688B589544}">
      <dgm:prSet/>
      <dgm:spPr/>
      <dgm:t>
        <a:bodyPr/>
        <a:lstStyle/>
        <a:p>
          <a:endParaRPr lang="ru-RU"/>
        </a:p>
      </dgm:t>
    </dgm:pt>
    <dgm:pt modelId="{908CE8F4-D4F6-499E-B204-1AC2ABDF6897}" type="sibTrans" cxnId="{D706ACFA-426F-43CC-A1DE-47688B589544}">
      <dgm:prSet/>
      <dgm:spPr/>
      <dgm:t>
        <a:bodyPr/>
        <a:lstStyle/>
        <a:p>
          <a:endParaRPr lang="ru-RU"/>
        </a:p>
      </dgm:t>
    </dgm:pt>
    <dgm:pt modelId="{55057156-7859-4B55-AD9B-B12615C325DD}">
      <dgm:prSet/>
      <dgm:spPr/>
      <dgm:t>
        <a:bodyPr/>
        <a:lstStyle/>
        <a:p>
          <a:r>
            <a:rPr lang="ru-RU" dirty="0" smtClean="0"/>
            <a:t>Совершенствование законодательной базы и укрепление институциональных основ учета</a:t>
          </a:r>
          <a:endParaRPr lang="ru-RU" dirty="0"/>
        </a:p>
      </dgm:t>
    </dgm:pt>
    <dgm:pt modelId="{181F8E0A-5C6D-470A-9728-A273E957A944}" type="parTrans" cxnId="{A706D85C-5344-4ADF-8D6A-0616FD2CB089}">
      <dgm:prSet/>
      <dgm:spPr/>
      <dgm:t>
        <a:bodyPr/>
        <a:lstStyle/>
        <a:p>
          <a:endParaRPr lang="ru-RU"/>
        </a:p>
      </dgm:t>
    </dgm:pt>
    <dgm:pt modelId="{887FC0AC-6424-4933-89C5-93DFDAB2CA00}" type="sibTrans" cxnId="{A706D85C-5344-4ADF-8D6A-0616FD2CB089}">
      <dgm:prSet/>
      <dgm:spPr/>
      <dgm:t>
        <a:bodyPr/>
        <a:lstStyle/>
        <a:p>
          <a:endParaRPr lang="ru-RU"/>
        </a:p>
      </dgm:t>
    </dgm:pt>
    <dgm:pt modelId="{81C49A02-9DDE-44A3-949B-4B238A88BF56}" type="pres">
      <dgm:prSet presAssocID="{4EF8B559-FE16-4E93-9690-982445C95D7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571C3-1421-44AF-823C-5B660CB530AE}" type="pres">
      <dgm:prSet presAssocID="{217F40D9-1EDF-44C7-8D7F-F1BE8FB7710E}" presName="composite" presStyleCnt="0"/>
      <dgm:spPr/>
    </dgm:pt>
    <dgm:pt modelId="{69E335C0-7C4B-410E-A6FB-DC6CF5050099}" type="pres">
      <dgm:prSet presAssocID="{217F40D9-1EDF-44C7-8D7F-F1BE8FB7710E}" presName="parentText" presStyleLbl="alignNode1" presStyleIdx="0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6ADC3-77C6-4033-8507-B9C11121EC18}" type="pres">
      <dgm:prSet presAssocID="{217F40D9-1EDF-44C7-8D7F-F1BE8FB7710E}" presName="descendantText" presStyleLbl="alignAcc1" presStyleIdx="0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3657A-1199-4A41-BFCC-FC690B1F0619}" type="pres">
      <dgm:prSet presAssocID="{09808F91-A7DA-4F38-83EC-13F30067E4C0}" presName="sp" presStyleCnt="0"/>
      <dgm:spPr/>
    </dgm:pt>
    <dgm:pt modelId="{FF1C1775-C080-4128-9891-4D9C11AFA650}" type="pres">
      <dgm:prSet presAssocID="{AC07E1C9-6887-47B6-B355-A600199F6E13}" presName="composite" presStyleCnt="0"/>
      <dgm:spPr/>
    </dgm:pt>
    <dgm:pt modelId="{1028B1B8-5453-458F-B2B1-CC6CED88E4E1}" type="pres">
      <dgm:prSet presAssocID="{AC07E1C9-6887-47B6-B355-A600199F6E13}" presName="parentText" presStyleLbl="alignNode1" presStyleIdx="1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767F1-2EE8-433A-94F1-F7BFAB372519}" type="pres">
      <dgm:prSet presAssocID="{AC07E1C9-6887-47B6-B355-A600199F6E13}" presName="descendantText" presStyleLbl="alignAcc1" presStyleIdx="1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1E9DA-8826-4650-907F-9CF229E971D3}" type="pres">
      <dgm:prSet presAssocID="{522CC96A-5F16-433A-BC5E-B8D03CC15EDC}" presName="sp" presStyleCnt="0"/>
      <dgm:spPr/>
    </dgm:pt>
    <dgm:pt modelId="{2378164A-2BC7-4365-A5DC-7AD502ABC1B0}" type="pres">
      <dgm:prSet presAssocID="{AB50BCD6-6FCF-436C-BA70-FDBF2CCF5F80}" presName="composite" presStyleCnt="0"/>
      <dgm:spPr/>
    </dgm:pt>
    <dgm:pt modelId="{8001DFBC-9748-4800-8AA0-1C7FA8D59C6C}" type="pres">
      <dgm:prSet presAssocID="{AB50BCD6-6FCF-436C-BA70-FDBF2CCF5F80}" presName="parentText" presStyleLbl="alignNode1" presStyleIdx="2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1C0CB-4810-4200-A9B7-78504762090F}" type="pres">
      <dgm:prSet presAssocID="{AB50BCD6-6FCF-436C-BA70-FDBF2CCF5F80}" presName="descendantText" presStyleLbl="alignAcc1" presStyleIdx="2" presStyleCnt="4" custScaleX="84410" custLinFactNeighborX="-9886" custLinFactNeighborY="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C8DDB-242E-41C3-B478-F95599F1B7EF}" type="pres">
      <dgm:prSet presAssocID="{7A6632DD-05E2-4F97-9EF8-3E06932278A3}" presName="sp" presStyleCnt="0"/>
      <dgm:spPr/>
    </dgm:pt>
    <dgm:pt modelId="{7D22BBB5-44CC-40A9-824F-32361B32858F}" type="pres">
      <dgm:prSet presAssocID="{5D833A18-65C6-447C-BF1A-EA5D2768FC4B}" presName="composite" presStyleCnt="0"/>
      <dgm:spPr/>
    </dgm:pt>
    <dgm:pt modelId="{23BF959A-1E54-4B62-AE8C-DF37E0BC0ECB}" type="pres">
      <dgm:prSet presAssocID="{5D833A18-65C6-447C-BF1A-EA5D2768FC4B}" presName="parentText" presStyleLbl="alignNode1" presStyleIdx="3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8F7A7-408B-4F28-A129-33B59FEE8797}" type="pres">
      <dgm:prSet presAssocID="{5D833A18-65C6-447C-BF1A-EA5D2768FC4B}" presName="descendantText" presStyleLbl="alignAcc1" presStyleIdx="3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E589C9-9DDA-4564-B9F1-63570A2D2B48}" type="presOf" srcId="{FD786434-73A7-46F9-9E99-86C979832F5B}" destId="{E596ADC3-77C6-4033-8507-B9C11121EC18}" srcOrd="0" destOrd="0" presId="urn:microsoft.com/office/officeart/2005/8/layout/chevron2"/>
    <dgm:cxn modelId="{FAE32E1F-EC05-4AB7-AD73-63767A1FB0B0}" type="presOf" srcId="{3D55CB9A-C042-45B9-B54F-FCB3DA820061}" destId="{4821C0CB-4810-4200-A9B7-78504762090F}" srcOrd="0" destOrd="0" presId="urn:microsoft.com/office/officeart/2005/8/layout/chevron2"/>
    <dgm:cxn modelId="{6A4E8479-CE99-4923-8298-0B3686929191}" srcId="{4EF8B559-FE16-4E93-9690-982445C95D79}" destId="{217F40D9-1EDF-44C7-8D7F-F1BE8FB7710E}" srcOrd="0" destOrd="0" parTransId="{5D2A2DCB-9419-44C8-9D51-379E5789388E}" sibTransId="{09808F91-A7DA-4F38-83EC-13F30067E4C0}"/>
    <dgm:cxn modelId="{E2D478B2-E86A-409E-9BD6-00B288A9DAF4}" type="presOf" srcId="{AB50BCD6-6FCF-436C-BA70-FDBF2CCF5F80}" destId="{8001DFBC-9748-4800-8AA0-1C7FA8D59C6C}" srcOrd="0" destOrd="0" presId="urn:microsoft.com/office/officeart/2005/8/layout/chevron2"/>
    <dgm:cxn modelId="{649C50DB-6A77-43F3-93CA-70BB19017B81}" srcId="{4EF8B559-FE16-4E93-9690-982445C95D79}" destId="{AB50BCD6-6FCF-436C-BA70-FDBF2CCF5F80}" srcOrd="2" destOrd="0" parTransId="{67E04FCA-7090-496D-A782-8E7DA301AC32}" sibTransId="{7A6632DD-05E2-4F97-9EF8-3E06932278A3}"/>
    <dgm:cxn modelId="{FD2B9611-EAD4-4CFD-A21B-0F387D57723F}" type="presOf" srcId="{55057156-7859-4B55-AD9B-B12615C325DD}" destId="{3BF8F7A7-408B-4F28-A129-33B59FEE8797}" srcOrd="0" destOrd="0" presId="urn:microsoft.com/office/officeart/2005/8/layout/chevron2"/>
    <dgm:cxn modelId="{D706ACFA-426F-43CC-A1DE-47688B589544}" srcId="{4EF8B559-FE16-4E93-9690-982445C95D79}" destId="{5D833A18-65C6-447C-BF1A-EA5D2768FC4B}" srcOrd="3" destOrd="0" parTransId="{9C7ACCFC-368B-4C41-9ADA-6B4B314B51A8}" sibTransId="{908CE8F4-D4F6-499E-B204-1AC2ABDF6897}"/>
    <dgm:cxn modelId="{8AC50F14-BE95-41C6-8430-BFBE732EC00F}" srcId="{4EF8B559-FE16-4E93-9690-982445C95D79}" destId="{AC07E1C9-6887-47B6-B355-A600199F6E13}" srcOrd="1" destOrd="0" parTransId="{BA895A94-8216-4244-BCD2-533CBD9DBA68}" sibTransId="{522CC96A-5F16-433A-BC5E-B8D03CC15EDC}"/>
    <dgm:cxn modelId="{CF2FBD10-91D7-4EC4-9145-C57AA1E99371}" srcId="{217F40D9-1EDF-44C7-8D7F-F1BE8FB7710E}" destId="{FD786434-73A7-46F9-9E99-86C979832F5B}" srcOrd="0" destOrd="0" parTransId="{6BB98AE1-546B-486B-B68F-BF2450067F16}" sibTransId="{D25BCF32-2170-4DAF-9000-0EA3D3DC1A65}"/>
    <dgm:cxn modelId="{04222E34-93F1-45DB-BEF6-DE6E6B0DE9FD}" srcId="{AC07E1C9-6887-47B6-B355-A600199F6E13}" destId="{F3D93D57-136C-40A3-86D0-37FD6CDFA2F0}" srcOrd="0" destOrd="0" parTransId="{F7B3C568-DA29-468E-A91F-98F2138951C4}" sibTransId="{792316C1-A5A3-4535-86A4-3D116BFE4926}"/>
    <dgm:cxn modelId="{FF7FDF6C-6ECB-439F-9A9C-F0F4B0FD6610}" type="presOf" srcId="{AC07E1C9-6887-47B6-B355-A600199F6E13}" destId="{1028B1B8-5453-458F-B2B1-CC6CED88E4E1}" srcOrd="0" destOrd="0" presId="urn:microsoft.com/office/officeart/2005/8/layout/chevron2"/>
    <dgm:cxn modelId="{7E0FDD7D-7373-49CE-9E04-4EA80F8EB7AE}" type="presOf" srcId="{217F40D9-1EDF-44C7-8D7F-F1BE8FB7710E}" destId="{69E335C0-7C4B-410E-A6FB-DC6CF5050099}" srcOrd="0" destOrd="0" presId="urn:microsoft.com/office/officeart/2005/8/layout/chevron2"/>
    <dgm:cxn modelId="{A706D85C-5344-4ADF-8D6A-0616FD2CB089}" srcId="{5D833A18-65C6-447C-BF1A-EA5D2768FC4B}" destId="{55057156-7859-4B55-AD9B-B12615C325DD}" srcOrd="0" destOrd="0" parTransId="{181F8E0A-5C6D-470A-9728-A273E957A944}" sibTransId="{887FC0AC-6424-4933-89C5-93DFDAB2CA00}"/>
    <dgm:cxn modelId="{6DADD199-260A-4830-A142-72CCBF62B09D}" type="presOf" srcId="{4EF8B559-FE16-4E93-9690-982445C95D79}" destId="{81C49A02-9DDE-44A3-949B-4B238A88BF56}" srcOrd="0" destOrd="0" presId="urn:microsoft.com/office/officeart/2005/8/layout/chevron2"/>
    <dgm:cxn modelId="{33D9389B-38C5-46EE-AA15-E72C1C30FD6B}" type="presOf" srcId="{F3D93D57-136C-40A3-86D0-37FD6CDFA2F0}" destId="{5F6767F1-2EE8-433A-94F1-F7BFAB372519}" srcOrd="0" destOrd="0" presId="urn:microsoft.com/office/officeart/2005/8/layout/chevron2"/>
    <dgm:cxn modelId="{A79C902F-AB05-4536-AB2B-9A09593335A4}" type="presOf" srcId="{5D833A18-65C6-447C-BF1A-EA5D2768FC4B}" destId="{23BF959A-1E54-4B62-AE8C-DF37E0BC0ECB}" srcOrd="0" destOrd="0" presId="urn:microsoft.com/office/officeart/2005/8/layout/chevron2"/>
    <dgm:cxn modelId="{F3893019-2166-45BB-8524-733A46903922}" srcId="{AB50BCD6-6FCF-436C-BA70-FDBF2CCF5F80}" destId="{3D55CB9A-C042-45B9-B54F-FCB3DA820061}" srcOrd="0" destOrd="0" parTransId="{314A7637-6C78-4077-A401-F0C59759B2BA}" sibTransId="{9167742B-DF2D-4F2C-81BB-6DFB0D4B3CC9}"/>
    <dgm:cxn modelId="{9DA1D3AE-23FA-479E-B0BE-318943A939F1}" type="presParOf" srcId="{81C49A02-9DDE-44A3-949B-4B238A88BF56}" destId="{26D571C3-1421-44AF-823C-5B660CB530AE}" srcOrd="0" destOrd="0" presId="urn:microsoft.com/office/officeart/2005/8/layout/chevron2"/>
    <dgm:cxn modelId="{6813BB55-8F6B-4214-889B-1FFC3FC732D8}" type="presParOf" srcId="{26D571C3-1421-44AF-823C-5B660CB530AE}" destId="{69E335C0-7C4B-410E-A6FB-DC6CF5050099}" srcOrd="0" destOrd="0" presId="urn:microsoft.com/office/officeart/2005/8/layout/chevron2"/>
    <dgm:cxn modelId="{091B4A64-B966-44AB-B981-9715A921FECA}" type="presParOf" srcId="{26D571C3-1421-44AF-823C-5B660CB530AE}" destId="{E596ADC3-77C6-4033-8507-B9C11121EC18}" srcOrd="1" destOrd="0" presId="urn:microsoft.com/office/officeart/2005/8/layout/chevron2"/>
    <dgm:cxn modelId="{5C08F90C-35ED-4AC1-99FC-455A3525CA0A}" type="presParOf" srcId="{81C49A02-9DDE-44A3-949B-4B238A88BF56}" destId="{4413657A-1199-4A41-BFCC-FC690B1F0619}" srcOrd="1" destOrd="0" presId="urn:microsoft.com/office/officeart/2005/8/layout/chevron2"/>
    <dgm:cxn modelId="{4CBDB0F0-1A9F-4EEC-9D52-CE1019829BED}" type="presParOf" srcId="{81C49A02-9DDE-44A3-949B-4B238A88BF56}" destId="{FF1C1775-C080-4128-9891-4D9C11AFA650}" srcOrd="2" destOrd="0" presId="urn:microsoft.com/office/officeart/2005/8/layout/chevron2"/>
    <dgm:cxn modelId="{583B4DC1-93D1-4D45-BC81-611C2DECD3D5}" type="presParOf" srcId="{FF1C1775-C080-4128-9891-4D9C11AFA650}" destId="{1028B1B8-5453-458F-B2B1-CC6CED88E4E1}" srcOrd="0" destOrd="0" presId="urn:microsoft.com/office/officeart/2005/8/layout/chevron2"/>
    <dgm:cxn modelId="{8E5B43EA-5F8A-451E-8A36-55C2F90E9C5C}" type="presParOf" srcId="{FF1C1775-C080-4128-9891-4D9C11AFA650}" destId="{5F6767F1-2EE8-433A-94F1-F7BFAB372519}" srcOrd="1" destOrd="0" presId="urn:microsoft.com/office/officeart/2005/8/layout/chevron2"/>
    <dgm:cxn modelId="{F8A754DE-5C95-4FA0-B4AB-ED9CF4CB6DC9}" type="presParOf" srcId="{81C49A02-9DDE-44A3-949B-4B238A88BF56}" destId="{2B51E9DA-8826-4650-907F-9CF229E971D3}" srcOrd="3" destOrd="0" presId="urn:microsoft.com/office/officeart/2005/8/layout/chevron2"/>
    <dgm:cxn modelId="{DAC7A1F2-F092-4108-A1AF-8BD40075E056}" type="presParOf" srcId="{81C49A02-9DDE-44A3-949B-4B238A88BF56}" destId="{2378164A-2BC7-4365-A5DC-7AD502ABC1B0}" srcOrd="4" destOrd="0" presId="urn:microsoft.com/office/officeart/2005/8/layout/chevron2"/>
    <dgm:cxn modelId="{D5D6B73D-3648-4AA3-9833-32082148BA5F}" type="presParOf" srcId="{2378164A-2BC7-4365-A5DC-7AD502ABC1B0}" destId="{8001DFBC-9748-4800-8AA0-1C7FA8D59C6C}" srcOrd="0" destOrd="0" presId="urn:microsoft.com/office/officeart/2005/8/layout/chevron2"/>
    <dgm:cxn modelId="{5AFD50D5-7BBD-4770-A096-44412A2BBE36}" type="presParOf" srcId="{2378164A-2BC7-4365-A5DC-7AD502ABC1B0}" destId="{4821C0CB-4810-4200-A9B7-78504762090F}" srcOrd="1" destOrd="0" presId="urn:microsoft.com/office/officeart/2005/8/layout/chevron2"/>
    <dgm:cxn modelId="{8C854B8B-5B74-46A4-A637-28FA88D514BD}" type="presParOf" srcId="{81C49A02-9DDE-44A3-949B-4B238A88BF56}" destId="{D7BC8DDB-242E-41C3-B478-F95599F1B7EF}" srcOrd="5" destOrd="0" presId="urn:microsoft.com/office/officeart/2005/8/layout/chevron2"/>
    <dgm:cxn modelId="{D2720208-B15D-44B5-94BE-D45146B702AF}" type="presParOf" srcId="{81C49A02-9DDE-44A3-949B-4B238A88BF56}" destId="{7D22BBB5-44CC-40A9-824F-32361B32858F}" srcOrd="6" destOrd="0" presId="urn:microsoft.com/office/officeart/2005/8/layout/chevron2"/>
    <dgm:cxn modelId="{D2A9B29D-160A-4E02-9BB6-D02BF797367C}" type="presParOf" srcId="{7D22BBB5-44CC-40A9-824F-32361B32858F}" destId="{23BF959A-1E54-4B62-AE8C-DF37E0BC0ECB}" srcOrd="0" destOrd="0" presId="urn:microsoft.com/office/officeart/2005/8/layout/chevron2"/>
    <dgm:cxn modelId="{ECDEE3A8-78A3-4A8D-9E7F-EB11A7050C2D}" type="presParOf" srcId="{7D22BBB5-44CC-40A9-824F-32361B32858F}" destId="{3BF8F7A7-408B-4F28-A129-33B59FEE879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C451A4-2F19-480D-ACDF-9202A8B0065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78BD3B9-4A51-4747-8D8E-16637593C6F6}">
      <dgm:prSet phldrT="[Текст]"/>
      <dgm:spPr/>
      <dgm:t>
        <a:bodyPr/>
        <a:lstStyle/>
        <a:p>
          <a:r>
            <a:rPr lang="ru-RU" dirty="0" smtClean="0"/>
            <a:t>1</a:t>
          </a:r>
        </a:p>
        <a:p>
          <a:r>
            <a:rPr lang="ru-RU" dirty="0" smtClean="0"/>
            <a:t>Этап</a:t>
          </a:r>
          <a:endParaRPr lang="ru-RU" dirty="0"/>
        </a:p>
      </dgm:t>
    </dgm:pt>
    <dgm:pt modelId="{7CFE9763-6232-46C5-B52F-B015E00B86E4}" type="parTrans" cxnId="{401F95BC-92BC-445D-B1C4-09842E9AB677}">
      <dgm:prSet/>
      <dgm:spPr/>
      <dgm:t>
        <a:bodyPr/>
        <a:lstStyle/>
        <a:p>
          <a:endParaRPr lang="ru-RU"/>
        </a:p>
      </dgm:t>
    </dgm:pt>
    <dgm:pt modelId="{CEF079C8-2833-4BC6-AD96-103C5AED5087}" type="sibTrans" cxnId="{401F95BC-92BC-445D-B1C4-09842E9AB677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B9674A56-8ADC-40D8-BA66-2BF58721B76C}">
      <dgm:prSet phldrT="[Текст]"/>
      <dgm:spPr/>
      <dgm:t>
        <a:bodyPr/>
        <a:lstStyle/>
        <a:p>
          <a:r>
            <a:rPr lang="ru-RU" dirty="0" smtClean="0"/>
            <a:t>2</a:t>
          </a:r>
        </a:p>
        <a:p>
          <a:r>
            <a:rPr lang="ru-RU" dirty="0" smtClean="0"/>
            <a:t>Этап</a:t>
          </a:r>
          <a:endParaRPr lang="ru-RU" dirty="0"/>
        </a:p>
      </dgm:t>
    </dgm:pt>
    <dgm:pt modelId="{A14CE2CC-9251-4F1A-B76F-BA0289A73D6C}" type="parTrans" cxnId="{1B95B01C-F7F2-4A78-A1DD-440F00F97321}">
      <dgm:prSet/>
      <dgm:spPr/>
      <dgm:t>
        <a:bodyPr/>
        <a:lstStyle/>
        <a:p>
          <a:endParaRPr lang="ru-RU"/>
        </a:p>
      </dgm:t>
    </dgm:pt>
    <dgm:pt modelId="{67A76C58-AFA4-4E2A-885A-7C9CA2906A47}" type="sibTrans" cxnId="{1B95B01C-F7F2-4A78-A1DD-440F00F9732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5BFD539E-884F-4A93-842E-EF5E6A27380A}">
      <dgm:prSet phldrT="[Текст]"/>
      <dgm:spPr/>
      <dgm:t>
        <a:bodyPr/>
        <a:lstStyle/>
        <a:p>
          <a:r>
            <a:rPr lang="ru-RU" dirty="0" smtClean="0"/>
            <a:t>3</a:t>
          </a:r>
        </a:p>
        <a:p>
          <a:r>
            <a:rPr lang="ru-RU" dirty="0" smtClean="0"/>
            <a:t>Этап</a:t>
          </a:r>
          <a:endParaRPr lang="ru-RU" dirty="0"/>
        </a:p>
      </dgm:t>
    </dgm:pt>
    <dgm:pt modelId="{3A0A95A8-D4A9-4AA3-9731-AE31DAB71A16}" type="parTrans" cxnId="{523A4B24-093A-4C55-8224-1D0BC4CA5C11}">
      <dgm:prSet/>
      <dgm:spPr/>
      <dgm:t>
        <a:bodyPr/>
        <a:lstStyle/>
        <a:p>
          <a:endParaRPr lang="ru-RU"/>
        </a:p>
      </dgm:t>
    </dgm:pt>
    <dgm:pt modelId="{616CBC9F-4280-4835-842F-B46097589FA4}" type="sibTrans" cxnId="{523A4B24-093A-4C55-8224-1D0BC4CA5C1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6D849578-E1EE-47E7-9799-D8FE524431E3}">
      <dgm:prSet phldrT="[Текст]"/>
      <dgm:spPr/>
      <dgm:t>
        <a:bodyPr/>
        <a:lstStyle/>
        <a:p>
          <a:r>
            <a:rPr lang="ru-RU" dirty="0" smtClean="0"/>
            <a:t>4</a:t>
          </a:r>
        </a:p>
        <a:p>
          <a:r>
            <a:rPr lang="ru-RU" dirty="0" smtClean="0"/>
            <a:t>Этап</a:t>
          </a:r>
          <a:endParaRPr lang="ru-RU" dirty="0"/>
        </a:p>
      </dgm:t>
    </dgm:pt>
    <dgm:pt modelId="{EA0FD1E8-55A2-4EE9-B19B-30E64A849338}" type="parTrans" cxnId="{2D8D482F-9E37-44BA-9CE3-7DFD57074CB5}">
      <dgm:prSet/>
      <dgm:spPr/>
      <dgm:t>
        <a:bodyPr/>
        <a:lstStyle/>
        <a:p>
          <a:endParaRPr lang="ru-RU"/>
        </a:p>
      </dgm:t>
    </dgm:pt>
    <dgm:pt modelId="{DB8880D3-5857-4533-9671-065D8CB829E0}" type="sibTrans" cxnId="{2D8D482F-9E37-44BA-9CE3-7DFD57074CB5}">
      <dgm:prSet/>
      <dgm:spPr/>
      <dgm:t>
        <a:bodyPr/>
        <a:lstStyle/>
        <a:p>
          <a:endParaRPr lang="ru-RU"/>
        </a:p>
      </dgm:t>
    </dgm:pt>
    <dgm:pt modelId="{9C09DC28-A11E-44E1-8048-99701126A678}" type="pres">
      <dgm:prSet presAssocID="{DCC451A4-2F19-480D-ACDF-9202A8B00650}" presName="linearFlow" presStyleCnt="0">
        <dgm:presLayoutVars>
          <dgm:resizeHandles val="exact"/>
        </dgm:presLayoutVars>
      </dgm:prSet>
      <dgm:spPr/>
    </dgm:pt>
    <dgm:pt modelId="{718B7D85-0B4C-4308-BC2B-6CE224AD4EDB}" type="pres">
      <dgm:prSet presAssocID="{F78BD3B9-4A51-4747-8D8E-16637593C6F6}" presName="node" presStyleLbl="node1" presStyleIdx="0" presStyleCnt="4" custLinFactNeighborY="5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2BAFAD-9721-4C6F-A5D0-3D2E4D89610A}" type="pres">
      <dgm:prSet presAssocID="{CEF079C8-2833-4BC6-AD96-103C5AED5087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3919A8C-B1F4-4F89-B95F-24941B17CFE5}" type="pres">
      <dgm:prSet presAssocID="{CEF079C8-2833-4BC6-AD96-103C5AED508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1620E29-EC63-4F00-B977-A33C5BD0E2BB}" type="pres">
      <dgm:prSet presAssocID="{B9674A56-8ADC-40D8-BA66-2BF58721B76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C5787-42F6-4413-ACDC-2819B0DB360C}" type="pres">
      <dgm:prSet presAssocID="{67A76C58-AFA4-4E2A-885A-7C9CA2906A4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DCB11AB-696B-43EB-B12F-AB4ADF9B2F89}" type="pres">
      <dgm:prSet presAssocID="{67A76C58-AFA4-4E2A-885A-7C9CA2906A4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B3B5A2E-3575-4908-9338-86870DB5B817}" type="pres">
      <dgm:prSet presAssocID="{5BFD539E-884F-4A93-842E-EF5E6A27380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0BAF3-0DF4-4586-990C-46CF8165B0E9}" type="pres">
      <dgm:prSet presAssocID="{616CBC9F-4280-4835-842F-B46097589FA4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3D63410-18B2-4783-BCED-4748CDD57B36}" type="pres">
      <dgm:prSet presAssocID="{616CBC9F-4280-4835-842F-B46097589FA4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094CD45-77CB-47F7-BD37-8D582013C47F}" type="pres">
      <dgm:prSet presAssocID="{6D849578-E1EE-47E7-9799-D8FE524431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46AB63-08DB-4460-B971-B2F0C530ED6E}" type="presOf" srcId="{B9674A56-8ADC-40D8-BA66-2BF58721B76C}" destId="{91620E29-EC63-4F00-B977-A33C5BD0E2BB}" srcOrd="0" destOrd="0" presId="urn:microsoft.com/office/officeart/2005/8/layout/process2"/>
    <dgm:cxn modelId="{C3DCBEA5-4F17-4984-8AFB-E1AC18F1F766}" type="presOf" srcId="{CEF079C8-2833-4BC6-AD96-103C5AED5087}" destId="{862BAFAD-9721-4C6F-A5D0-3D2E4D89610A}" srcOrd="0" destOrd="0" presId="urn:microsoft.com/office/officeart/2005/8/layout/process2"/>
    <dgm:cxn modelId="{123DABFB-22BF-488F-A4C8-6A51A530D35C}" type="presOf" srcId="{5BFD539E-884F-4A93-842E-EF5E6A27380A}" destId="{FB3B5A2E-3575-4908-9338-86870DB5B817}" srcOrd="0" destOrd="0" presId="urn:microsoft.com/office/officeart/2005/8/layout/process2"/>
    <dgm:cxn modelId="{88321D8B-004F-45AA-A064-CE1490F350CB}" type="presOf" srcId="{DCC451A4-2F19-480D-ACDF-9202A8B00650}" destId="{9C09DC28-A11E-44E1-8048-99701126A678}" srcOrd="0" destOrd="0" presId="urn:microsoft.com/office/officeart/2005/8/layout/process2"/>
    <dgm:cxn modelId="{FAF9A185-E404-4048-8024-98EBE2808881}" type="presOf" srcId="{616CBC9F-4280-4835-842F-B46097589FA4}" destId="{73D63410-18B2-4783-BCED-4748CDD57B36}" srcOrd="1" destOrd="0" presId="urn:microsoft.com/office/officeart/2005/8/layout/process2"/>
    <dgm:cxn modelId="{1B95B01C-F7F2-4A78-A1DD-440F00F97321}" srcId="{DCC451A4-2F19-480D-ACDF-9202A8B00650}" destId="{B9674A56-8ADC-40D8-BA66-2BF58721B76C}" srcOrd="1" destOrd="0" parTransId="{A14CE2CC-9251-4F1A-B76F-BA0289A73D6C}" sibTransId="{67A76C58-AFA4-4E2A-885A-7C9CA2906A47}"/>
    <dgm:cxn modelId="{98AEA255-CDF0-4D10-9B54-E7449BBB25FE}" type="presOf" srcId="{F78BD3B9-4A51-4747-8D8E-16637593C6F6}" destId="{718B7D85-0B4C-4308-BC2B-6CE224AD4EDB}" srcOrd="0" destOrd="0" presId="urn:microsoft.com/office/officeart/2005/8/layout/process2"/>
    <dgm:cxn modelId="{B44D6797-E842-4463-90CC-52EF2B67AB22}" type="presOf" srcId="{CEF079C8-2833-4BC6-AD96-103C5AED5087}" destId="{E3919A8C-B1F4-4F89-B95F-24941B17CFE5}" srcOrd="1" destOrd="0" presId="urn:microsoft.com/office/officeart/2005/8/layout/process2"/>
    <dgm:cxn modelId="{401F95BC-92BC-445D-B1C4-09842E9AB677}" srcId="{DCC451A4-2F19-480D-ACDF-9202A8B00650}" destId="{F78BD3B9-4A51-4747-8D8E-16637593C6F6}" srcOrd="0" destOrd="0" parTransId="{7CFE9763-6232-46C5-B52F-B015E00B86E4}" sibTransId="{CEF079C8-2833-4BC6-AD96-103C5AED5087}"/>
    <dgm:cxn modelId="{2D8D482F-9E37-44BA-9CE3-7DFD57074CB5}" srcId="{DCC451A4-2F19-480D-ACDF-9202A8B00650}" destId="{6D849578-E1EE-47E7-9799-D8FE524431E3}" srcOrd="3" destOrd="0" parTransId="{EA0FD1E8-55A2-4EE9-B19B-30E64A849338}" sibTransId="{DB8880D3-5857-4533-9671-065D8CB829E0}"/>
    <dgm:cxn modelId="{523A4B24-093A-4C55-8224-1D0BC4CA5C11}" srcId="{DCC451A4-2F19-480D-ACDF-9202A8B00650}" destId="{5BFD539E-884F-4A93-842E-EF5E6A27380A}" srcOrd="2" destOrd="0" parTransId="{3A0A95A8-D4A9-4AA3-9731-AE31DAB71A16}" sibTransId="{616CBC9F-4280-4835-842F-B46097589FA4}"/>
    <dgm:cxn modelId="{D92E8CEA-10CB-44D9-9A49-5EFFACA3979D}" type="presOf" srcId="{67A76C58-AFA4-4E2A-885A-7C9CA2906A47}" destId="{AABC5787-42F6-4413-ACDC-2819B0DB360C}" srcOrd="0" destOrd="0" presId="urn:microsoft.com/office/officeart/2005/8/layout/process2"/>
    <dgm:cxn modelId="{A951D823-6A96-4A6C-90C1-7BD2D27AD311}" type="presOf" srcId="{616CBC9F-4280-4835-842F-B46097589FA4}" destId="{1120BAF3-0DF4-4586-990C-46CF8165B0E9}" srcOrd="0" destOrd="0" presId="urn:microsoft.com/office/officeart/2005/8/layout/process2"/>
    <dgm:cxn modelId="{890F3640-44BE-4F9E-A641-E3F2D88552BC}" type="presOf" srcId="{6D849578-E1EE-47E7-9799-D8FE524431E3}" destId="{9094CD45-77CB-47F7-BD37-8D582013C47F}" srcOrd="0" destOrd="0" presId="urn:microsoft.com/office/officeart/2005/8/layout/process2"/>
    <dgm:cxn modelId="{7E9873C6-4480-447D-9650-6ADD57585328}" type="presOf" srcId="{67A76C58-AFA4-4E2A-885A-7C9CA2906A47}" destId="{8DCB11AB-696B-43EB-B12F-AB4ADF9B2F89}" srcOrd="1" destOrd="0" presId="urn:microsoft.com/office/officeart/2005/8/layout/process2"/>
    <dgm:cxn modelId="{19A4E970-DBDD-4B65-B9F9-8EB21A9FBD29}" type="presParOf" srcId="{9C09DC28-A11E-44E1-8048-99701126A678}" destId="{718B7D85-0B4C-4308-BC2B-6CE224AD4EDB}" srcOrd="0" destOrd="0" presId="urn:microsoft.com/office/officeart/2005/8/layout/process2"/>
    <dgm:cxn modelId="{6EC031AF-5442-4D6D-A6E5-704358EC23EE}" type="presParOf" srcId="{9C09DC28-A11E-44E1-8048-99701126A678}" destId="{862BAFAD-9721-4C6F-A5D0-3D2E4D89610A}" srcOrd="1" destOrd="0" presId="urn:microsoft.com/office/officeart/2005/8/layout/process2"/>
    <dgm:cxn modelId="{DD357FD7-E56B-4F7A-821A-CBEFAB352A83}" type="presParOf" srcId="{862BAFAD-9721-4C6F-A5D0-3D2E4D89610A}" destId="{E3919A8C-B1F4-4F89-B95F-24941B17CFE5}" srcOrd="0" destOrd="0" presId="urn:microsoft.com/office/officeart/2005/8/layout/process2"/>
    <dgm:cxn modelId="{28821A21-324F-4900-A354-3D229385D40F}" type="presParOf" srcId="{9C09DC28-A11E-44E1-8048-99701126A678}" destId="{91620E29-EC63-4F00-B977-A33C5BD0E2BB}" srcOrd="2" destOrd="0" presId="urn:microsoft.com/office/officeart/2005/8/layout/process2"/>
    <dgm:cxn modelId="{A39FDE8A-3044-461E-A364-758670488269}" type="presParOf" srcId="{9C09DC28-A11E-44E1-8048-99701126A678}" destId="{AABC5787-42F6-4413-ACDC-2819B0DB360C}" srcOrd="3" destOrd="0" presId="urn:microsoft.com/office/officeart/2005/8/layout/process2"/>
    <dgm:cxn modelId="{178090D7-88CF-4517-95B2-EBCE2ED70160}" type="presParOf" srcId="{AABC5787-42F6-4413-ACDC-2819B0DB360C}" destId="{8DCB11AB-696B-43EB-B12F-AB4ADF9B2F89}" srcOrd="0" destOrd="0" presId="urn:microsoft.com/office/officeart/2005/8/layout/process2"/>
    <dgm:cxn modelId="{C25CF8A5-407F-4C76-B78A-A1AE0D2A1DDE}" type="presParOf" srcId="{9C09DC28-A11E-44E1-8048-99701126A678}" destId="{FB3B5A2E-3575-4908-9338-86870DB5B817}" srcOrd="4" destOrd="0" presId="urn:microsoft.com/office/officeart/2005/8/layout/process2"/>
    <dgm:cxn modelId="{D615BB21-F0D2-4BED-B4DC-B8075872DEFF}" type="presParOf" srcId="{9C09DC28-A11E-44E1-8048-99701126A678}" destId="{1120BAF3-0DF4-4586-990C-46CF8165B0E9}" srcOrd="5" destOrd="0" presId="urn:microsoft.com/office/officeart/2005/8/layout/process2"/>
    <dgm:cxn modelId="{516046BD-E519-4DE8-89F7-6164A4F5DE6D}" type="presParOf" srcId="{1120BAF3-0DF4-4586-990C-46CF8165B0E9}" destId="{73D63410-18B2-4783-BCED-4748CDD57B36}" srcOrd="0" destOrd="0" presId="urn:microsoft.com/office/officeart/2005/8/layout/process2"/>
    <dgm:cxn modelId="{0C69B899-CEBF-487D-8514-7D707DAA3E3D}" type="presParOf" srcId="{9C09DC28-A11E-44E1-8048-99701126A678}" destId="{9094CD45-77CB-47F7-BD37-8D582013C47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BD8B62-9F9F-4E94-888A-4ADACE076200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C94783-41C1-4CDF-8B33-4797E3FAFD17}">
      <dgm:prSet phldrT="[Текст]" custT="1"/>
      <dgm:spPr/>
      <dgm:t>
        <a:bodyPr lIns="0" tIns="0" rIns="0" bIns="108000"/>
        <a:lstStyle/>
        <a:p>
          <a:pPr algn="ctr"/>
          <a:r>
            <a:rPr lang="ru-RU" sz="1000" b="1" dirty="0" smtClean="0"/>
            <a:t>Законодательные акты</a:t>
          </a:r>
          <a:endParaRPr lang="ru-RU" sz="1000" dirty="0"/>
        </a:p>
      </dgm:t>
    </dgm:pt>
    <dgm:pt modelId="{1519311B-F6DD-4B52-BF18-08415AFEC1D0}" type="parTrans" cxnId="{44B780A2-5AF0-4EF4-8483-84ED033CE980}">
      <dgm:prSet/>
      <dgm:spPr/>
      <dgm:t>
        <a:bodyPr/>
        <a:lstStyle/>
        <a:p>
          <a:endParaRPr lang="ru-RU"/>
        </a:p>
      </dgm:t>
    </dgm:pt>
    <dgm:pt modelId="{DCA87B63-B5E0-47F5-8FDB-1EEBFFD79EFE}" type="sibTrans" cxnId="{44B780A2-5AF0-4EF4-8483-84ED033CE980}">
      <dgm:prSet/>
      <dgm:spPr/>
      <dgm:t>
        <a:bodyPr/>
        <a:lstStyle/>
        <a:p>
          <a:endParaRPr lang="ru-RU"/>
        </a:p>
      </dgm:t>
    </dgm:pt>
    <dgm:pt modelId="{7F86C9C6-30B6-42D2-A35C-0F005BD4A751}">
      <dgm:prSet phldrT="[Текст]" custT="1"/>
      <dgm:spPr/>
      <dgm:t>
        <a:bodyPr/>
        <a:lstStyle/>
        <a:p>
          <a:pPr algn="l"/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Закон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“</a:t>
          </a:r>
          <a:r>
            <a:rPr lang="ru-RU" sz="950" b="1" noProof="0" dirty="0" smtClean="0"/>
            <a:t>О</a:t>
          </a:r>
          <a:r>
            <a:rPr lang="ru-RU" sz="950" b="1" dirty="0" smtClean="0"/>
            <a:t> бухгалтерском учете</a:t>
          </a:r>
          <a:r>
            <a:rPr lang="en-US" sz="950" b="1" dirty="0" smtClean="0"/>
            <a:t>”</a:t>
          </a:r>
          <a:r>
            <a:rPr lang="ru-RU" sz="950" b="1" dirty="0" smtClean="0"/>
            <a:t> в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Азербайджанской Республики (2004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,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Сентябрь)</a:t>
          </a:r>
          <a:endParaRPr lang="ru-RU" sz="950" b="1" dirty="0"/>
        </a:p>
      </dgm:t>
    </dgm:pt>
    <dgm:pt modelId="{865212A3-CF52-46C5-BEB0-782F7160F622}" type="parTrans" cxnId="{468416C2-FF66-440B-BAC9-CA0184B5BAF1}">
      <dgm:prSet/>
      <dgm:spPr/>
      <dgm:t>
        <a:bodyPr/>
        <a:lstStyle/>
        <a:p>
          <a:endParaRPr lang="ru-RU"/>
        </a:p>
      </dgm:t>
    </dgm:pt>
    <dgm:pt modelId="{DA290F01-2ABE-4BF6-8614-6658294712D9}" type="sibTrans" cxnId="{468416C2-FF66-440B-BAC9-CA0184B5BAF1}">
      <dgm:prSet/>
      <dgm:spPr/>
      <dgm:t>
        <a:bodyPr/>
        <a:lstStyle/>
        <a:p>
          <a:endParaRPr lang="ru-RU"/>
        </a:p>
      </dgm:t>
    </dgm:pt>
    <dgm:pt modelId="{EBB3AC48-A79B-4232-A559-BF46155AC09D}">
      <dgm:prSet phldrT="[Текст]" custT="1"/>
      <dgm:spPr/>
      <dgm:t>
        <a:bodyPr lIns="108000" tIns="36000" rIns="0" bIns="108000"/>
        <a:lstStyle/>
        <a:p>
          <a:pPr algn="l"/>
          <a:r>
            <a:rPr lang="ru-RU" sz="1000" b="1" dirty="0" smtClean="0"/>
            <a:t>Разработка и осуществление комплекса мероприятий, отраженных в правовых  законодательных актах</a:t>
          </a:r>
          <a:endParaRPr lang="ru-RU" sz="1000" b="1" dirty="0"/>
        </a:p>
      </dgm:t>
    </dgm:pt>
    <dgm:pt modelId="{90AC5AC4-4711-4D32-8718-1736059D4A10}" type="parTrans" cxnId="{E3EDC981-B019-4CF4-B5AC-6EF9EE09CF75}">
      <dgm:prSet/>
      <dgm:spPr/>
      <dgm:t>
        <a:bodyPr/>
        <a:lstStyle/>
        <a:p>
          <a:endParaRPr lang="ru-RU"/>
        </a:p>
      </dgm:t>
    </dgm:pt>
    <dgm:pt modelId="{0022FF44-1F85-4D12-ACE2-C054786F1E40}" type="sibTrans" cxnId="{E3EDC981-B019-4CF4-B5AC-6EF9EE09CF75}">
      <dgm:prSet/>
      <dgm:spPr/>
      <dgm:t>
        <a:bodyPr/>
        <a:lstStyle/>
        <a:p>
          <a:endParaRPr lang="ru-RU"/>
        </a:p>
      </dgm:t>
    </dgm:pt>
    <dgm:pt modelId="{DE6BB70A-8B35-4D97-9780-48DE38AEAEE6}">
      <dgm:prSet phldrT="[Текст]" custT="1"/>
      <dgm:spPr/>
      <dgm:t>
        <a:bodyPr tIns="144000" rIns="36000" bIns="72000"/>
        <a:lstStyle/>
        <a:p>
          <a:pPr rtl="0"/>
          <a:r>
            <a:rPr kumimoji="0" lang="ru-RU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Предоставление годовой отчетности в соответствии законом о бухгалтерской</a:t>
          </a:r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  </a:t>
          </a:r>
          <a:r>
            <a:rPr kumimoji="0" lang="ru-RU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отчетности</a:t>
          </a:r>
          <a:endParaRPr lang="ru-RU" sz="1400" b="1" dirty="0"/>
        </a:p>
      </dgm:t>
    </dgm:pt>
    <dgm:pt modelId="{8FF53CF5-19D1-4A79-9236-7F3BC1126F73}" type="parTrans" cxnId="{D19248B4-6DC6-42D6-98AB-FD5DECB78678}">
      <dgm:prSet/>
      <dgm:spPr/>
      <dgm:t>
        <a:bodyPr/>
        <a:lstStyle/>
        <a:p>
          <a:endParaRPr lang="ru-RU"/>
        </a:p>
      </dgm:t>
    </dgm:pt>
    <dgm:pt modelId="{E3183461-9F02-46D8-8EB9-31C46B700CBA}" type="sibTrans" cxnId="{D19248B4-6DC6-42D6-98AB-FD5DECB78678}">
      <dgm:prSet/>
      <dgm:spPr/>
      <dgm:t>
        <a:bodyPr/>
        <a:lstStyle/>
        <a:p>
          <a:endParaRPr lang="ru-RU"/>
        </a:p>
      </dgm:t>
    </dgm:pt>
    <dgm:pt modelId="{7096D7ED-D92C-418C-84CE-7BAD31F9B4BD}">
      <dgm:prSet phldrT="[Текст]" custT="1"/>
      <dgm:spPr/>
      <dgm:t>
        <a:bodyPr lIns="36000" tIns="72000" rIns="0" bIns="36000"/>
        <a:lstStyle/>
        <a:p>
          <a:pPr algn="ctr"/>
          <a:endParaRPr lang="ru-RU" sz="1000" b="1" dirty="0" smtClean="0"/>
        </a:p>
        <a:p>
          <a:pPr algn="ctr"/>
          <a:endParaRPr lang="ru-RU" sz="1000" b="1" dirty="0" smtClean="0"/>
        </a:p>
        <a:p>
          <a:pPr algn="l"/>
          <a:r>
            <a:rPr lang="ru-RU" sz="950" b="1" dirty="0" smtClean="0"/>
            <a:t>Совершенствование законодательной базы и укрепление институциональных основ учета</a:t>
          </a:r>
          <a:endParaRPr lang="ru-RU" sz="950" dirty="0"/>
        </a:p>
      </dgm:t>
    </dgm:pt>
    <dgm:pt modelId="{16ABA831-9817-4823-94F7-79823E08E123}" type="parTrans" cxnId="{C79BCE82-2E6B-4A08-AED9-369B3472F1AC}">
      <dgm:prSet/>
      <dgm:spPr/>
      <dgm:t>
        <a:bodyPr/>
        <a:lstStyle/>
        <a:p>
          <a:endParaRPr lang="ru-RU"/>
        </a:p>
      </dgm:t>
    </dgm:pt>
    <dgm:pt modelId="{F3727752-DABC-492D-B005-B2C3D3FC4E82}" type="sibTrans" cxnId="{C79BCE82-2E6B-4A08-AED9-369B3472F1AC}">
      <dgm:prSet/>
      <dgm:spPr/>
      <dgm:t>
        <a:bodyPr/>
        <a:lstStyle/>
        <a:p>
          <a:endParaRPr lang="ru-RU"/>
        </a:p>
      </dgm:t>
    </dgm:pt>
    <dgm:pt modelId="{D8F7F34A-1AE2-4CB7-83B4-A555FB7D1D52}">
      <dgm:prSet phldrT="[Текст]" custT="1"/>
      <dgm:spPr/>
      <dgm:t>
        <a:bodyPr lIns="0" tIns="0" rIns="0" bIns="144000" anchor="ctr" anchorCtr="1"/>
        <a:lstStyle/>
        <a:p>
          <a:pPr rtl="0"/>
          <a:r>
            <a:rPr kumimoji="0" lang="ru-RU" sz="11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Усиление образовательного компонента реформ</a:t>
          </a:r>
          <a:endParaRPr lang="ru-RU" sz="1100" b="1" dirty="0"/>
        </a:p>
      </dgm:t>
    </dgm:pt>
    <dgm:pt modelId="{04F02FB0-C0CC-401D-B122-E37A0FB375A1}" type="parTrans" cxnId="{9ABACE82-BCA1-4530-B3E7-1E6F14D550FF}">
      <dgm:prSet/>
      <dgm:spPr/>
      <dgm:t>
        <a:bodyPr/>
        <a:lstStyle/>
        <a:p>
          <a:endParaRPr lang="ru-RU"/>
        </a:p>
      </dgm:t>
    </dgm:pt>
    <dgm:pt modelId="{E9605868-7F77-4759-8950-A61F337186DF}" type="sibTrans" cxnId="{9ABACE82-BCA1-4530-B3E7-1E6F14D550FF}">
      <dgm:prSet/>
      <dgm:spPr/>
      <dgm:t>
        <a:bodyPr/>
        <a:lstStyle/>
        <a:p>
          <a:endParaRPr lang="ru-RU"/>
        </a:p>
      </dgm:t>
    </dgm:pt>
    <dgm:pt modelId="{3B512BA9-758E-48FC-BA3F-7B157BC43CB8}">
      <dgm:prSet phldrT="[Текст]" custT="1"/>
      <dgm:spPr/>
      <dgm:t>
        <a:bodyPr/>
        <a:lstStyle/>
        <a:p>
          <a:endParaRPr lang="ru-RU" sz="1500" b="1" dirty="0" smtClean="0"/>
        </a:p>
        <a:p>
          <a:r>
            <a:rPr lang="ru-RU" sz="1300" b="1" dirty="0" smtClean="0"/>
            <a:t>Реализация процесса обучения</a:t>
          </a:r>
          <a:endParaRPr lang="ru-RU" sz="1300" dirty="0"/>
        </a:p>
      </dgm:t>
    </dgm:pt>
    <dgm:pt modelId="{418EFBEF-C528-4285-A9BE-16BF551D3A18}" type="parTrans" cxnId="{0BC81C3F-5CCD-434F-82D2-F149B392A6A3}">
      <dgm:prSet/>
      <dgm:spPr/>
      <dgm:t>
        <a:bodyPr/>
        <a:lstStyle/>
        <a:p>
          <a:endParaRPr lang="ru-RU"/>
        </a:p>
      </dgm:t>
    </dgm:pt>
    <dgm:pt modelId="{405E01DA-BEC6-49E1-A4D2-92303861ACD0}" type="sibTrans" cxnId="{0BC81C3F-5CCD-434F-82D2-F149B392A6A3}">
      <dgm:prSet/>
      <dgm:spPr/>
      <dgm:t>
        <a:bodyPr/>
        <a:lstStyle/>
        <a:p>
          <a:endParaRPr lang="ru-RU"/>
        </a:p>
      </dgm:t>
    </dgm:pt>
    <dgm:pt modelId="{29954C20-9C84-4FCA-AEF0-A2917BBCAD81}">
      <dgm:prSet phldrT="[Текст]" custT="1"/>
      <dgm:spPr/>
      <dgm:t>
        <a:bodyPr lIns="72000" tIns="0" rIns="0" bIns="0"/>
        <a:lstStyle/>
        <a:p>
          <a:r>
            <a:rPr kumimoji="0" lang="ru-RU" sz="15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Организация тренингов</a:t>
          </a:r>
          <a:r>
            <a:rPr kumimoji="0" lang="ru-RU" sz="1500" b="1" i="0" u="none" strike="noStrike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для бухгалтеров</a:t>
          </a:r>
          <a:endParaRPr lang="ru-RU" sz="1500" b="1" dirty="0"/>
        </a:p>
      </dgm:t>
    </dgm:pt>
    <dgm:pt modelId="{75E30911-75A7-4E95-9548-44B4156BEF28}" type="parTrans" cxnId="{CD1BEDFF-A915-4991-890F-AA3C5849934A}">
      <dgm:prSet/>
      <dgm:spPr/>
      <dgm:t>
        <a:bodyPr/>
        <a:lstStyle/>
        <a:p>
          <a:endParaRPr lang="ru-RU"/>
        </a:p>
      </dgm:t>
    </dgm:pt>
    <dgm:pt modelId="{358883E7-7EAD-49E6-9FEE-8436EBF3FABD}" type="sibTrans" cxnId="{CD1BEDFF-A915-4991-890F-AA3C5849934A}">
      <dgm:prSet/>
      <dgm:spPr/>
      <dgm:t>
        <a:bodyPr/>
        <a:lstStyle/>
        <a:p>
          <a:endParaRPr lang="ru-RU"/>
        </a:p>
      </dgm:t>
    </dgm:pt>
    <dgm:pt modelId="{896F71FC-4BC5-4CB7-B926-56FE03EC567B}">
      <dgm:prSet custT="1"/>
      <dgm:spPr/>
      <dgm:t>
        <a:bodyPr/>
        <a:lstStyle/>
        <a:p>
          <a:pPr algn="l" rtl="0"/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Указ Президента Азербайджанской Республики о применении закона о бухгалтерском учете (2005</a:t>
          </a:r>
          <a:r>
            <a:rPr lang="en-US" sz="950" b="1" dirty="0" smtClean="0"/>
            <a:t>,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Февраль)</a:t>
          </a:r>
        </a:p>
      </dgm:t>
    </dgm:pt>
    <dgm:pt modelId="{CB496FF5-BC94-4F00-AFAF-7B817809FB96}" type="parTrans" cxnId="{189E29B4-7FA8-4398-B918-41523A1F6B2D}">
      <dgm:prSet/>
      <dgm:spPr/>
      <dgm:t>
        <a:bodyPr/>
        <a:lstStyle/>
        <a:p>
          <a:endParaRPr lang="ru-RU"/>
        </a:p>
      </dgm:t>
    </dgm:pt>
    <dgm:pt modelId="{9AECC392-2B4E-4844-A0F1-E52950C91482}" type="sibTrans" cxnId="{189E29B4-7FA8-4398-B918-41523A1F6B2D}">
      <dgm:prSet/>
      <dgm:spPr/>
      <dgm:t>
        <a:bodyPr/>
        <a:lstStyle/>
        <a:p>
          <a:endParaRPr lang="ru-RU"/>
        </a:p>
      </dgm:t>
    </dgm:pt>
    <dgm:pt modelId="{317C99C1-FCFD-496D-8C72-3B1B691D4048}">
      <dgm:prSet custT="1"/>
      <dgm:spPr/>
      <dgm:t>
        <a:bodyPr/>
        <a:lstStyle/>
        <a:p>
          <a:pPr algn="l" rtl="0"/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Перевод на азербайджанский язык международных стандартов бухгалтерского учета для общественного сектора (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</a:t>
          </a:r>
          <a:r>
            <a:rPr kumimoji="0" lang="az-Latn-AZ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PSAS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),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МСФО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(IFRS),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МСФО для малого среднего бизнеса, международных стандартов образования и контроля качества</a:t>
          </a:r>
        </a:p>
      </dgm:t>
    </dgm:pt>
    <dgm:pt modelId="{46262176-0320-435A-A76E-4C1DAEF01D04}" type="parTrans" cxnId="{AEC4DD12-65A8-41DB-9097-409A31DEF524}">
      <dgm:prSet/>
      <dgm:spPr/>
      <dgm:t>
        <a:bodyPr/>
        <a:lstStyle/>
        <a:p>
          <a:endParaRPr lang="ru-RU"/>
        </a:p>
      </dgm:t>
    </dgm:pt>
    <dgm:pt modelId="{92C13F7E-6093-48B5-8B3F-7188EF6609E8}" type="sibTrans" cxnId="{AEC4DD12-65A8-41DB-9097-409A31DEF524}">
      <dgm:prSet/>
      <dgm:spPr/>
      <dgm:t>
        <a:bodyPr/>
        <a:lstStyle/>
        <a:p>
          <a:endParaRPr lang="ru-RU"/>
        </a:p>
      </dgm:t>
    </dgm:pt>
    <dgm:pt modelId="{43DC1D26-6ED0-4DC2-9EF8-C0B4D9CD1DB6}">
      <dgm:prSet custT="1"/>
      <dgm:spPr/>
      <dgm:t>
        <a:bodyPr/>
        <a:lstStyle/>
        <a:p>
          <a:pPr algn="l" rtl="0"/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и утверждение национальных стандартов бухгалтерского учета</a:t>
          </a:r>
        </a:p>
      </dgm:t>
    </dgm:pt>
    <dgm:pt modelId="{6AAB716E-29D9-4E36-81A9-641BB86E4A19}" type="parTrans" cxnId="{4F794EA8-870F-45F4-BFA6-1A03C435DF58}">
      <dgm:prSet/>
      <dgm:spPr/>
      <dgm:t>
        <a:bodyPr/>
        <a:lstStyle/>
        <a:p>
          <a:endParaRPr lang="ru-RU"/>
        </a:p>
      </dgm:t>
    </dgm:pt>
    <dgm:pt modelId="{64EC9C7C-3686-44F3-8201-023763725AF8}" type="sibTrans" cxnId="{4F794EA8-870F-45F4-BFA6-1A03C435DF58}">
      <dgm:prSet/>
      <dgm:spPr/>
      <dgm:t>
        <a:bodyPr/>
        <a:lstStyle/>
        <a:p>
          <a:endParaRPr lang="ru-RU"/>
        </a:p>
      </dgm:t>
    </dgm:pt>
    <dgm:pt modelId="{AECCB7CA-11BD-494C-BC5F-FFE371BFBD79}">
      <dgm:prSet custT="1"/>
      <dgm:spPr/>
      <dgm:t>
        <a:bodyPr/>
        <a:lstStyle/>
        <a:p>
          <a:pPr algn="l" rtl="0"/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 и утверждение программы по переходу на МСФО.</a:t>
          </a:r>
        </a:p>
      </dgm:t>
    </dgm:pt>
    <dgm:pt modelId="{8D480C3A-F334-48CC-9E4D-9028F81132E3}" type="parTrans" cxnId="{5724C38E-C701-48B7-A899-20289F7CBDCE}">
      <dgm:prSet/>
      <dgm:spPr/>
      <dgm:t>
        <a:bodyPr/>
        <a:lstStyle/>
        <a:p>
          <a:endParaRPr lang="ru-RU"/>
        </a:p>
      </dgm:t>
    </dgm:pt>
    <dgm:pt modelId="{059DAAE0-3A8B-4E6A-9578-D9E288E06B83}" type="sibTrans" cxnId="{5724C38E-C701-48B7-A899-20289F7CBDCE}">
      <dgm:prSet/>
      <dgm:spPr/>
      <dgm:t>
        <a:bodyPr/>
        <a:lstStyle/>
        <a:p>
          <a:endParaRPr lang="ru-RU"/>
        </a:p>
      </dgm:t>
    </dgm:pt>
    <dgm:pt modelId="{FCAD48E8-A65A-4051-ADFC-B3FAF87125DA}">
      <dgm:prSet custT="1"/>
      <dgm:spPr/>
      <dgm:t>
        <a:bodyPr/>
        <a:lstStyle/>
        <a:p>
          <a:pPr algn="l" rtl="0"/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и утверждение правил по предоставлению финансовой отчетности</a:t>
          </a:r>
        </a:p>
      </dgm:t>
    </dgm:pt>
    <dgm:pt modelId="{3FF07701-FE50-4263-AC21-C7F126AA6C6A}" type="parTrans" cxnId="{A697A0E1-8925-43B0-8A9C-6BB80EA42367}">
      <dgm:prSet/>
      <dgm:spPr/>
      <dgm:t>
        <a:bodyPr/>
        <a:lstStyle/>
        <a:p>
          <a:endParaRPr lang="ru-RU"/>
        </a:p>
      </dgm:t>
    </dgm:pt>
    <dgm:pt modelId="{E4524538-830A-4CC9-BB5A-99B722421066}" type="sibTrans" cxnId="{A697A0E1-8925-43B0-8A9C-6BB80EA42367}">
      <dgm:prSet/>
      <dgm:spPr/>
      <dgm:t>
        <a:bodyPr/>
        <a:lstStyle/>
        <a:p>
          <a:endParaRPr lang="ru-RU"/>
        </a:p>
      </dgm:t>
    </dgm:pt>
    <dgm:pt modelId="{76F6A863-0996-49D1-95F3-EA2F52A0CB35}">
      <dgm:prSet custT="1"/>
      <dgm:spPr/>
      <dgm:t>
        <a:bodyPr/>
        <a:lstStyle/>
        <a:p>
          <a:pPr algn="l" rtl="0"/>
          <a:endParaRPr kumimoji="0" lang="ru-RU" sz="900" b="1" i="0" u="none" strike="noStrike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030841B8-0823-473D-BEE1-37BA85D82378}" type="parTrans" cxnId="{F186D294-C212-4267-B156-90D95470439F}">
      <dgm:prSet/>
      <dgm:spPr/>
      <dgm:t>
        <a:bodyPr/>
        <a:lstStyle/>
        <a:p>
          <a:endParaRPr lang="ru-RU"/>
        </a:p>
      </dgm:t>
    </dgm:pt>
    <dgm:pt modelId="{69E1F9F3-C943-4ED7-908B-94F81A06BB96}" type="sibTrans" cxnId="{F186D294-C212-4267-B156-90D95470439F}">
      <dgm:prSet/>
      <dgm:spPr/>
      <dgm:t>
        <a:bodyPr/>
        <a:lstStyle/>
        <a:p>
          <a:endParaRPr lang="ru-RU"/>
        </a:p>
      </dgm:t>
    </dgm:pt>
    <dgm:pt modelId="{D6235E5A-F076-4592-BAE4-953442D9489E}">
      <dgm:prSet custT="1"/>
      <dgm:spPr/>
      <dgm:t>
        <a:bodyPr tIns="144000" rIns="36000" bIns="72000"/>
        <a:lstStyle/>
        <a:p>
          <a:pPr rtl="0"/>
          <a:r>
            <a:rPr kumimoji="0" lang="ru-RU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программного обеспечения для ведения бухгалтерского отчета</a:t>
          </a:r>
        </a:p>
      </dgm:t>
    </dgm:pt>
    <dgm:pt modelId="{36AB48ED-0BF2-47D2-8633-93AD9DF624C2}" type="parTrans" cxnId="{B0D0158D-394C-4EF8-A1E6-43C0EA67EB67}">
      <dgm:prSet/>
      <dgm:spPr/>
      <dgm:t>
        <a:bodyPr/>
        <a:lstStyle/>
        <a:p>
          <a:endParaRPr lang="ru-RU"/>
        </a:p>
      </dgm:t>
    </dgm:pt>
    <dgm:pt modelId="{EFF6A480-1454-481B-A978-4D43001B889C}" type="sibTrans" cxnId="{B0D0158D-394C-4EF8-A1E6-43C0EA67EB67}">
      <dgm:prSet/>
      <dgm:spPr/>
      <dgm:t>
        <a:bodyPr/>
        <a:lstStyle/>
        <a:p>
          <a:endParaRPr lang="ru-RU"/>
        </a:p>
      </dgm:t>
    </dgm:pt>
    <dgm:pt modelId="{6ADA8A07-B4AC-4337-9B7C-A37F04192E42}">
      <dgm:prSet custT="1"/>
      <dgm:spPr/>
      <dgm:t>
        <a:bodyPr tIns="144000" rIns="36000" bIns="72000"/>
        <a:lstStyle/>
        <a:p>
          <a:pPr rtl="0"/>
          <a:r>
            <a:rPr kumimoji="0" lang="ru-RU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Техническая помощь международных организации</a:t>
          </a:r>
        </a:p>
      </dgm:t>
    </dgm:pt>
    <dgm:pt modelId="{DE05C0BB-0531-472E-AC79-BA613B030384}" type="parTrans" cxnId="{0AC6AC02-E94A-402F-AD9D-5542C1E772CB}">
      <dgm:prSet/>
      <dgm:spPr/>
      <dgm:t>
        <a:bodyPr/>
        <a:lstStyle/>
        <a:p>
          <a:endParaRPr lang="ru-RU"/>
        </a:p>
      </dgm:t>
    </dgm:pt>
    <dgm:pt modelId="{67F0647F-93C9-49C1-9080-FB411332C89C}" type="sibTrans" cxnId="{0AC6AC02-E94A-402F-AD9D-5542C1E772CB}">
      <dgm:prSet/>
      <dgm:spPr/>
      <dgm:t>
        <a:bodyPr/>
        <a:lstStyle/>
        <a:p>
          <a:endParaRPr lang="ru-RU"/>
        </a:p>
      </dgm:t>
    </dgm:pt>
    <dgm:pt modelId="{6E537E0F-890E-41F9-82A6-1940AE71A1C1}">
      <dgm:prSet custT="1"/>
      <dgm:spPr/>
      <dgm:t>
        <a:bodyPr lIns="72000" tIns="0" rIns="0" bIns="0"/>
        <a:lstStyle/>
        <a:p>
          <a:r>
            <a:rPr lang="ru-RU" sz="1500" b="1" dirty="0" smtClean="0"/>
            <a:t>Переобучение преподавательского состава</a:t>
          </a:r>
        </a:p>
      </dgm:t>
    </dgm:pt>
    <dgm:pt modelId="{C8973065-A486-44BB-B63C-40BB2E84B0CA}" type="parTrans" cxnId="{B408FD0B-D988-464B-8DAF-5FA4D9DE79CD}">
      <dgm:prSet/>
      <dgm:spPr/>
      <dgm:t>
        <a:bodyPr/>
        <a:lstStyle/>
        <a:p>
          <a:endParaRPr lang="ru-RU"/>
        </a:p>
      </dgm:t>
    </dgm:pt>
    <dgm:pt modelId="{26CF2DA7-45C2-4564-9A92-D86CD2E50920}" type="sibTrans" cxnId="{B408FD0B-D988-464B-8DAF-5FA4D9DE79CD}">
      <dgm:prSet/>
      <dgm:spPr/>
      <dgm:t>
        <a:bodyPr/>
        <a:lstStyle/>
        <a:p>
          <a:endParaRPr lang="ru-RU"/>
        </a:p>
      </dgm:t>
    </dgm:pt>
    <dgm:pt modelId="{CB16510E-BD63-4FF5-B8CF-D8DDBCCD40AA}">
      <dgm:prSet custT="1"/>
      <dgm:spPr/>
      <dgm:t>
        <a:bodyPr lIns="72000" tIns="0" rIns="0" bIns="0"/>
        <a:lstStyle/>
        <a:p>
          <a:r>
            <a:rPr kumimoji="0" lang="ru-RU" sz="1500" b="1" i="0" u="none" strike="noStrike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Проведение  тренингов и создание сертификационного центра</a:t>
          </a:r>
          <a:endParaRPr kumimoji="0" lang="ru-RU" sz="150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E40A0383-BEE7-4C32-976C-C7746FAD2B39}" type="parTrans" cxnId="{898F6229-192A-46C6-BC4B-7813F311D325}">
      <dgm:prSet/>
      <dgm:spPr/>
      <dgm:t>
        <a:bodyPr/>
        <a:lstStyle/>
        <a:p>
          <a:endParaRPr lang="ru-RU"/>
        </a:p>
      </dgm:t>
    </dgm:pt>
    <dgm:pt modelId="{DAC6BF58-387E-4BB2-8E32-E664FECEB742}" type="sibTrans" cxnId="{898F6229-192A-46C6-BC4B-7813F311D325}">
      <dgm:prSet/>
      <dgm:spPr/>
      <dgm:t>
        <a:bodyPr/>
        <a:lstStyle/>
        <a:p>
          <a:endParaRPr lang="ru-RU"/>
        </a:p>
      </dgm:t>
    </dgm:pt>
    <dgm:pt modelId="{83540EC3-F963-43A3-AE82-2E3FEEAFEE60}">
      <dgm:prSet/>
      <dgm:spPr/>
      <dgm:t>
        <a:bodyPr lIns="0" tIns="0" rIns="0" bIns="144000" anchor="ctr" anchorCtr="1"/>
        <a:lstStyle/>
        <a:p>
          <a:pPr rtl="0"/>
          <a:endParaRPr lang="ru-RU" sz="900" b="1" dirty="0" smtClean="0"/>
        </a:p>
      </dgm:t>
    </dgm:pt>
    <dgm:pt modelId="{5EC7CC8E-56EA-440C-93C4-681E6B3D3DEA}" type="sibTrans" cxnId="{82A5ABC9-A4F8-4766-80E0-FDDF4136E664}">
      <dgm:prSet/>
      <dgm:spPr/>
      <dgm:t>
        <a:bodyPr/>
        <a:lstStyle/>
        <a:p>
          <a:endParaRPr lang="ru-RU"/>
        </a:p>
      </dgm:t>
    </dgm:pt>
    <dgm:pt modelId="{D45E52E3-8629-4584-8F5C-5BCF0B989FFC}" type="parTrans" cxnId="{82A5ABC9-A4F8-4766-80E0-FDDF4136E664}">
      <dgm:prSet/>
      <dgm:spPr/>
      <dgm:t>
        <a:bodyPr/>
        <a:lstStyle/>
        <a:p>
          <a:endParaRPr lang="ru-RU"/>
        </a:p>
      </dgm:t>
    </dgm:pt>
    <dgm:pt modelId="{6C613BAA-588F-4384-B230-76BD2E06FFC8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механизм контроля качества</a:t>
          </a:r>
          <a:endParaRPr lang="en-US" sz="1100" b="1" dirty="0" smtClean="0"/>
        </a:p>
      </dgm:t>
    </dgm:pt>
    <dgm:pt modelId="{2309AEC9-B891-4173-B01A-231087FB2132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корпоративное управление</a:t>
          </a:r>
          <a:endParaRPr lang="en-US" sz="1100" b="1" dirty="0" smtClean="0"/>
        </a:p>
      </dgm:t>
    </dgm:pt>
    <dgm:pt modelId="{7DFEBB2F-1E59-452E-8DD5-28B354B5BC4A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профессиональная подготовка</a:t>
          </a:r>
          <a:endParaRPr lang="en-US" sz="1100" b="1" dirty="0" smtClean="0"/>
        </a:p>
      </dgm:t>
    </dgm:pt>
    <dgm:pt modelId="{85C13ADC-3904-47A9-A88E-CA49466FB67F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лицензирование</a:t>
          </a:r>
        </a:p>
      </dgm:t>
    </dgm:pt>
    <dgm:pt modelId="{1884C1E8-72E7-4C33-AB3A-F6963B8CD13A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стандарты и требования учета и аудита</a:t>
          </a:r>
          <a:endParaRPr lang="en-US" sz="1100" b="1" dirty="0" smtClean="0"/>
        </a:p>
      </dgm:t>
    </dgm:pt>
    <dgm:pt modelId="{A9DFE065-B967-4957-925B-226B986328F0}">
      <dgm:prSet/>
      <dgm:spPr/>
      <dgm:t>
        <a:bodyPr/>
        <a:lstStyle/>
        <a:p>
          <a:pPr rtl="0"/>
          <a:r>
            <a:rPr lang="ru-RU" sz="1100" b="1" dirty="0" smtClean="0"/>
            <a:t>Совершенствование законодательный базы по нижеследующим элементам</a:t>
          </a:r>
          <a:r>
            <a:rPr lang="en-US" sz="1100" b="1" dirty="0" smtClean="0"/>
            <a:t>:</a:t>
          </a:r>
          <a:r>
            <a:rPr lang="ru-RU" sz="1100" b="1" dirty="0" smtClean="0"/>
            <a:t>	</a:t>
          </a:r>
          <a:endParaRPr lang="en-US" sz="1100" b="1" dirty="0" smtClean="0"/>
        </a:p>
      </dgm:t>
    </dgm:pt>
    <dgm:pt modelId="{3F6C357E-089A-4421-8BCF-3EC3792BDA13}" type="sibTrans" cxnId="{9D5F9F53-C26A-4E31-A8FD-DA89876A60A5}">
      <dgm:prSet/>
      <dgm:spPr/>
      <dgm:t>
        <a:bodyPr/>
        <a:lstStyle/>
        <a:p>
          <a:endParaRPr lang="ru-RU"/>
        </a:p>
      </dgm:t>
    </dgm:pt>
    <dgm:pt modelId="{B56F574D-B694-42FC-8DAC-C53BA8671FCA}" type="parTrans" cxnId="{9D5F9F53-C26A-4E31-A8FD-DA89876A60A5}">
      <dgm:prSet/>
      <dgm:spPr/>
      <dgm:t>
        <a:bodyPr/>
        <a:lstStyle/>
        <a:p>
          <a:endParaRPr lang="ru-RU"/>
        </a:p>
      </dgm:t>
    </dgm:pt>
    <dgm:pt modelId="{635F34CE-9C6C-4321-B64C-5CAFC2D1BE2A}" type="sibTrans" cxnId="{59844AF2-F8CD-4376-B82B-2C068B03E58D}">
      <dgm:prSet/>
      <dgm:spPr/>
      <dgm:t>
        <a:bodyPr/>
        <a:lstStyle/>
        <a:p>
          <a:endParaRPr lang="ru-RU"/>
        </a:p>
      </dgm:t>
    </dgm:pt>
    <dgm:pt modelId="{886221C6-F8D3-4652-9742-62A164A179A4}" type="parTrans" cxnId="{59844AF2-F8CD-4376-B82B-2C068B03E58D}">
      <dgm:prSet/>
      <dgm:spPr/>
      <dgm:t>
        <a:bodyPr/>
        <a:lstStyle/>
        <a:p>
          <a:endParaRPr lang="ru-RU"/>
        </a:p>
      </dgm:t>
    </dgm:pt>
    <dgm:pt modelId="{15D98FF3-169E-43C6-BF06-7E6E7BE70563}" type="sibTrans" cxnId="{60E69929-8F5A-4EDB-870A-97CB6B48FA90}">
      <dgm:prSet/>
      <dgm:spPr/>
      <dgm:t>
        <a:bodyPr/>
        <a:lstStyle/>
        <a:p>
          <a:endParaRPr lang="ru-RU"/>
        </a:p>
      </dgm:t>
    </dgm:pt>
    <dgm:pt modelId="{7CC63C29-4876-42DD-8EA8-C6EE230BBFC2}" type="parTrans" cxnId="{60E69929-8F5A-4EDB-870A-97CB6B48FA90}">
      <dgm:prSet/>
      <dgm:spPr/>
      <dgm:t>
        <a:bodyPr/>
        <a:lstStyle/>
        <a:p>
          <a:endParaRPr lang="ru-RU"/>
        </a:p>
      </dgm:t>
    </dgm:pt>
    <dgm:pt modelId="{D945FD1A-207C-477C-B30F-0709FFEB7447}" type="sibTrans" cxnId="{AE6E5CEE-BE14-4AA3-AD45-89D1D012E588}">
      <dgm:prSet/>
      <dgm:spPr/>
      <dgm:t>
        <a:bodyPr/>
        <a:lstStyle/>
        <a:p>
          <a:endParaRPr lang="ru-RU"/>
        </a:p>
      </dgm:t>
    </dgm:pt>
    <dgm:pt modelId="{1AB8296B-5060-4B91-9647-2365D73B5E02}" type="parTrans" cxnId="{AE6E5CEE-BE14-4AA3-AD45-89D1D012E588}">
      <dgm:prSet/>
      <dgm:spPr/>
      <dgm:t>
        <a:bodyPr/>
        <a:lstStyle/>
        <a:p>
          <a:endParaRPr lang="ru-RU"/>
        </a:p>
      </dgm:t>
    </dgm:pt>
    <dgm:pt modelId="{768422D9-F049-4B40-B70B-2D5B72D95426}" type="sibTrans" cxnId="{2AFD1DA7-2C75-44AA-AD36-52F15F78B9B8}">
      <dgm:prSet/>
      <dgm:spPr/>
      <dgm:t>
        <a:bodyPr/>
        <a:lstStyle/>
        <a:p>
          <a:endParaRPr lang="ru-RU"/>
        </a:p>
      </dgm:t>
    </dgm:pt>
    <dgm:pt modelId="{B15A64EB-C2EC-4C47-B481-EFE280F520DD}" type="parTrans" cxnId="{2AFD1DA7-2C75-44AA-AD36-52F15F78B9B8}">
      <dgm:prSet/>
      <dgm:spPr/>
      <dgm:t>
        <a:bodyPr/>
        <a:lstStyle/>
        <a:p>
          <a:endParaRPr lang="ru-RU"/>
        </a:p>
      </dgm:t>
    </dgm:pt>
    <dgm:pt modelId="{7DC550D1-76D9-48B7-B7DB-4756583F9029}" type="sibTrans" cxnId="{37ACFE84-450F-4BEC-B9FB-22BE8F97D0AD}">
      <dgm:prSet/>
      <dgm:spPr/>
      <dgm:t>
        <a:bodyPr/>
        <a:lstStyle/>
        <a:p>
          <a:endParaRPr lang="ru-RU"/>
        </a:p>
      </dgm:t>
    </dgm:pt>
    <dgm:pt modelId="{13F37FF6-34D3-40A6-8DB2-9DA464A18D7D}" type="parTrans" cxnId="{37ACFE84-450F-4BEC-B9FB-22BE8F97D0AD}">
      <dgm:prSet/>
      <dgm:spPr/>
      <dgm:t>
        <a:bodyPr/>
        <a:lstStyle/>
        <a:p>
          <a:endParaRPr lang="ru-RU"/>
        </a:p>
      </dgm:t>
    </dgm:pt>
    <dgm:pt modelId="{0F3DC2BE-C971-4EEA-B9AE-FA365C038BD3}" type="pres">
      <dgm:prSet presAssocID="{2FBD8B62-9F9F-4E94-888A-4ADACE07620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30E1DA-26C5-43F5-B828-A57216DE923F}" type="pres">
      <dgm:prSet presAssocID="{2FBD8B62-9F9F-4E94-888A-4ADACE076200}" presName="children" presStyleCnt="0"/>
      <dgm:spPr/>
    </dgm:pt>
    <dgm:pt modelId="{7B7DAECE-98BE-4E9A-B67D-51C715912B57}" type="pres">
      <dgm:prSet presAssocID="{2FBD8B62-9F9F-4E94-888A-4ADACE076200}" presName="child1group" presStyleCnt="0"/>
      <dgm:spPr/>
    </dgm:pt>
    <dgm:pt modelId="{B0CB08C6-F67E-4E12-8137-D2263ABA7AB4}" type="pres">
      <dgm:prSet presAssocID="{2FBD8B62-9F9F-4E94-888A-4ADACE076200}" presName="child1" presStyleLbl="bgAcc1" presStyleIdx="0" presStyleCnt="4" custScaleX="162595" custScaleY="145972" custLinFactNeighborX="-12708" custLinFactNeighborY="18310"/>
      <dgm:spPr/>
      <dgm:t>
        <a:bodyPr/>
        <a:lstStyle/>
        <a:p>
          <a:endParaRPr lang="ru-RU"/>
        </a:p>
      </dgm:t>
    </dgm:pt>
    <dgm:pt modelId="{1581D00E-CCB2-42BA-9AA0-204453CA2B7F}" type="pres">
      <dgm:prSet presAssocID="{2FBD8B62-9F9F-4E94-888A-4ADACE07620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E4029-C2DA-42CD-9257-1F9B9908E535}" type="pres">
      <dgm:prSet presAssocID="{2FBD8B62-9F9F-4E94-888A-4ADACE076200}" presName="child2group" presStyleCnt="0"/>
      <dgm:spPr/>
    </dgm:pt>
    <dgm:pt modelId="{8337FB08-BD94-4D2C-998D-CE8821E80981}" type="pres">
      <dgm:prSet presAssocID="{2FBD8B62-9F9F-4E94-888A-4ADACE076200}" presName="child2" presStyleLbl="bgAcc1" presStyleIdx="1" presStyleCnt="4" custScaleX="146744" custScaleY="150142" custLinFactNeighborX="12368" custLinFactNeighborY="20395"/>
      <dgm:spPr/>
      <dgm:t>
        <a:bodyPr/>
        <a:lstStyle/>
        <a:p>
          <a:endParaRPr lang="ru-RU"/>
        </a:p>
      </dgm:t>
    </dgm:pt>
    <dgm:pt modelId="{3B009C6D-789D-4382-9F33-0D2CA59479D1}" type="pres">
      <dgm:prSet presAssocID="{2FBD8B62-9F9F-4E94-888A-4ADACE07620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1EAF7-8EBA-4A09-8630-25897062049C}" type="pres">
      <dgm:prSet presAssocID="{2FBD8B62-9F9F-4E94-888A-4ADACE076200}" presName="child3group" presStyleCnt="0"/>
      <dgm:spPr/>
    </dgm:pt>
    <dgm:pt modelId="{1B0FE4DD-2DA3-4F6F-B616-F76693B3BAE6}" type="pres">
      <dgm:prSet presAssocID="{2FBD8B62-9F9F-4E94-888A-4ADACE076200}" presName="child3" presStyleLbl="bgAcc1" presStyleIdx="2" presStyleCnt="4" custScaleX="148684" custScaleY="150579" custLinFactNeighborX="14803" custLinFactNeighborY="-31290"/>
      <dgm:spPr/>
      <dgm:t>
        <a:bodyPr/>
        <a:lstStyle/>
        <a:p>
          <a:endParaRPr lang="ru-RU"/>
        </a:p>
      </dgm:t>
    </dgm:pt>
    <dgm:pt modelId="{DDFE3C99-C7F4-4208-9D29-47D741950535}" type="pres">
      <dgm:prSet presAssocID="{2FBD8B62-9F9F-4E94-888A-4ADACE07620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44EC1-C00E-40E5-B137-FA4FDC89EBFE}" type="pres">
      <dgm:prSet presAssocID="{2FBD8B62-9F9F-4E94-888A-4ADACE076200}" presName="child4group" presStyleCnt="0"/>
      <dgm:spPr/>
    </dgm:pt>
    <dgm:pt modelId="{51D9F05F-ED40-4369-884D-B7D7CBE9A654}" type="pres">
      <dgm:prSet presAssocID="{2FBD8B62-9F9F-4E94-888A-4ADACE076200}" presName="child4" presStyleLbl="bgAcc1" presStyleIdx="3" presStyleCnt="4" custScaleX="161068" custScaleY="149795" custLinFactNeighborX="-10642" custLinFactNeighborY="-34731"/>
      <dgm:spPr/>
      <dgm:t>
        <a:bodyPr/>
        <a:lstStyle/>
        <a:p>
          <a:endParaRPr lang="ru-RU"/>
        </a:p>
      </dgm:t>
    </dgm:pt>
    <dgm:pt modelId="{A2CF116F-48EA-40F3-85E8-568B8C7CBFB6}" type="pres">
      <dgm:prSet presAssocID="{2FBD8B62-9F9F-4E94-888A-4ADACE07620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80723-0147-4F6E-9936-AAAA886C3211}" type="pres">
      <dgm:prSet presAssocID="{2FBD8B62-9F9F-4E94-888A-4ADACE076200}" presName="childPlaceholder" presStyleCnt="0"/>
      <dgm:spPr/>
    </dgm:pt>
    <dgm:pt modelId="{D8ADB326-718B-4296-8BEC-0B26125A1D9F}" type="pres">
      <dgm:prSet presAssocID="{2FBD8B62-9F9F-4E94-888A-4ADACE076200}" presName="circle" presStyleCnt="0"/>
      <dgm:spPr/>
    </dgm:pt>
    <dgm:pt modelId="{4CDB7E4B-9A1C-4DD9-BF94-6770593F7373}" type="pres">
      <dgm:prSet presAssocID="{2FBD8B62-9F9F-4E94-888A-4ADACE076200}" presName="quadrant1" presStyleLbl="node1" presStyleIdx="0" presStyleCnt="4" custScaleX="74619" custScaleY="68477" custLinFactNeighborX="17813" custLinFactNeighborY="84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3187A-3A09-4962-B948-9B3542276178}" type="pres">
      <dgm:prSet presAssocID="{2FBD8B62-9F9F-4E94-888A-4ADACE076200}" presName="quadrant2" presStyleLbl="node1" presStyleIdx="1" presStyleCnt="4" custAng="0" custScaleX="80255" custScaleY="68477" custLinFactNeighborX="-5021" custLinFactNeighborY="84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C0D5E-C963-4901-95AC-9F08045A04DF}" type="pres">
      <dgm:prSet presAssocID="{2FBD8B62-9F9F-4E94-888A-4ADACE076200}" presName="quadrant3" presStyleLbl="node1" presStyleIdx="2" presStyleCnt="4" custScaleX="80255" custScaleY="67215" custLinFactNeighborX="-5021" custLinFactNeighborY="-249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D7867-DFA7-46D4-975D-895DFDD8F76F}" type="pres">
      <dgm:prSet presAssocID="{2FBD8B62-9F9F-4E94-888A-4ADACE076200}" presName="quadrant4" presStyleLbl="node1" presStyleIdx="3" presStyleCnt="4" custScaleX="74619" custScaleY="66189" custLinFactNeighborX="18122" custLinFactNeighborY="-260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1A87F-6D10-425E-A561-22A3784844F8}" type="pres">
      <dgm:prSet presAssocID="{2FBD8B62-9F9F-4E94-888A-4ADACE076200}" presName="quadrantPlaceholder" presStyleCnt="0"/>
      <dgm:spPr/>
    </dgm:pt>
    <dgm:pt modelId="{3149B7E8-F2D7-4E77-A914-CEE84B429F7C}" type="pres">
      <dgm:prSet presAssocID="{2FBD8B62-9F9F-4E94-888A-4ADACE076200}" presName="center1" presStyleLbl="fgShp" presStyleIdx="0" presStyleCnt="2" custScaleX="54957" custScaleY="60289" custLinFactY="182132" custLinFactNeighborX="18436" custLinFactNeighborY="200000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24AA4F8C-60DC-4026-8A10-D9F3B0F87412}" type="pres">
      <dgm:prSet presAssocID="{2FBD8B62-9F9F-4E94-888A-4ADACE076200}" presName="center2" presStyleLbl="fgShp" presStyleIdx="1" presStyleCnt="2" custScaleX="55496" custScaleY="60495" custLinFactY="100000" custLinFactNeighborX="18706" custLinFactNeighborY="170983"/>
      <dgm:spPr>
        <a:solidFill>
          <a:schemeClr val="bg1"/>
        </a:solidFill>
      </dgm:spPr>
      <dgm:t>
        <a:bodyPr/>
        <a:lstStyle/>
        <a:p>
          <a:endParaRPr lang="ru-RU"/>
        </a:p>
      </dgm:t>
    </dgm:pt>
  </dgm:ptLst>
  <dgm:cxnLst>
    <dgm:cxn modelId="{B0D0158D-394C-4EF8-A1E6-43C0EA67EB67}" srcId="{EBB3AC48-A79B-4232-A559-BF46155AC09D}" destId="{D6235E5A-F076-4592-BAE4-953442D9489E}" srcOrd="1" destOrd="0" parTransId="{36AB48ED-0BF2-47D2-8633-93AD9DF624C2}" sibTransId="{EFF6A480-1454-481B-A978-4D43001B889C}"/>
    <dgm:cxn modelId="{F186D294-C212-4267-B156-90D95470439F}" srcId="{53C94783-41C1-4CDF-8B33-4797E3FAFD17}" destId="{76F6A863-0996-49D1-95F3-EA2F52A0CB35}" srcOrd="6" destOrd="0" parTransId="{030841B8-0823-473D-BEE1-37BA85D82378}" sibTransId="{69E1F9F3-C943-4ED7-908B-94F81A06BB96}"/>
    <dgm:cxn modelId="{59844AF2-F8CD-4376-B82B-2C068B03E58D}" srcId="{A9DFE065-B967-4957-925B-226B986328F0}" destId="{6C613BAA-588F-4384-B230-76BD2E06FFC8}" srcOrd="4" destOrd="0" parTransId="{886221C6-F8D3-4652-9742-62A164A179A4}" sibTransId="{635F34CE-9C6C-4321-B64C-5CAFC2D1BE2A}"/>
    <dgm:cxn modelId="{19D339CE-F5B3-460E-9F12-D4441BD74FAA}" type="presOf" srcId="{CB16510E-BD63-4FF5-B8CF-D8DDBCCD40AA}" destId="{A2CF116F-48EA-40F3-85E8-568B8C7CBFB6}" srcOrd="1" destOrd="2" presId="urn:microsoft.com/office/officeart/2005/8/layout/cycle4#1"/>
    <dgm:cxn modelId="{5724C38E-C701-48B7-A899-20289F7CBDCE}" srcId="{53C94783-41C1-4CDF-8B33-4797E3FAFD17}" destId="{AECCB7CA-11BD-494C-BC5F-FFE371BFBD79}" srcOrd="4" destOrd="0" parTransId="{8D480C3A-F334-48CC-9E4D-9028F81132E3}" sibTransId="{059DAAE0-3A8B-4E6A-9578-D9E288E06B83}"/>
    <dgm:cxn modelId="{37ACFE84-450F-4BEC-B9FB-22BE8F97D0AD}" srcId="{A9DFE065-B967-4957-925B-226B986328F0}" destId="{1884C1E8-72E7-4C33-AB3A-F6963B8CD13A}" srcOrd="0" destOrd="0" parTransId="{13F37FF6-34D3-40A6-8DB2-9DA464A18D7D}" sibTransId="{7DC550D1-76D9-48B7-B7DB-4756583F9029}"/>
    <dgm:cxn modelId="{F0F629C3-1168-42EF-9359-CEF5174E8A2F}" type="presOf" srcId="{CB16510E-BD63-4FF5-B8CF-D8DDBCCD40AA}" destId="{51D9F05F-ED40-4369-884D-B7D7CBE9A654}" srcOrd="0" destOrd="2" presId="urn:microsoft.com/office/officeart/2005/8/layout/cycle4#1"/>
    <dgm:cxn modelId="{3630627C-7EC0-4A07-BB1B-3A76650051C2}" type="presOf" srcId="{29954C20-9C84-4FCA-AEF0-A2917BBCAD81}" destId="{51D9F05F-ED40-4369-884D-B7D7CBE9A654}" srcOrd="0" destOrd="0" presId="urn:microsoft.com/office/officeart/2005/8/layout/cycle4#1"/>
    <dgm:cxn modelId="{2AFD1DA7-2C75-44AA-AD36-52F15F78B9B8}" srcId="{A9DFE065-B967-4957-925B-226B986328F0}" destId="{85C13ADC-3904-47A9-A88E-CA49466FB67F}" srcOrd="1" destOrd="0" parTransId="{B15A64EB-C2EC-4C47-B481-EFE280F520DD}" sibTransId="{768422D9-F049-4B40-B70B-2D5B72D95426}"/>
    <dgm:cxn modelId="{F36526F2-DA32-4E75-AF1F-FF3407652DE1}" type="presOf" srcId="{7DFEBB2F-1E59-452E-8DD5-28B354B5BC4A}" destId="{1B0FE4DD-2DA3-4F6F-B616-F76693B3BAE6}" srcOrd="0" destOrd="4" presId="urn:microsoft.com/office/officeart/2005/8/layout/cycle4#1"/>
    <dgm:cxn modelId="{BC88A85B-B17A-4CF0-BCCB-5B43598BCCDC}" type="presOf" srcId="{2FBD8B62-9F9F-4E94-888A-4ADACE076200}" destId="{0F3DC2BE-C971-4EEA-B9AE-FA365C038BD3}" srcOrd="0" destOrd="0" presId="urn:microsoft.com/office/officeart/2005/8/layout/cycle4#1"/>
    <dgm:cxn modelId="{87CD3873-DE7E-4515-8605-CAB5B6E429F3}" type="presOf" srcId="{2309AEC9-B891-4173-B01A-231087FB2132}" destId="{DDFE3C99-C7F4-4208-9D29-47D741950535}" srcOrd="1" destOrd="5" presId="urn:microsoft.com/office/officeart/2005/8/layout/cycle4#1"/>
    <dgm:cxn modelId="{C90037D3-EF03-4289-8346-C4A48ED6AF26}" type="presOf" srcId="{83540EC3-F963-43A3-AE82-2E3FEEAFEE60}" destId="{1B0FE4DD-2DA3-4F6F-B616-F76693B3BAE6}" srcOrd="0" destOrd="7" presId="urn:microsoft.com/office/officeart/2005/8/layout/cycle4#1"/>
    <dgm:cxn modelId="{C41F0CC6-299D-408C-958A-37489FF0FC7F}" type="presOf" srcId="{AECCB7CA-11BD-494C-BC5F-FFE371BFBD79}" destId="{B0CB08C6-F67E-4E12-8137-D2263ABA7AB4}" srcOrd="0" destOrd="4" presId="urn:microsoft.com/office/officeart/2005/8/layout/cycle4#1"/>
    <dgm:cxn modelId="{C79BCE82-2E6B-4A08-AED9-369B3472F1AC}" srcId="{2FBD8B62-9F9F-4E94-888A-4ADACE076200}" destId="{7096D7ED-D92C-418C-84CE-7BAD31F9B4BD}" srcOrd="2" destOrd="0" parTransId="{16ABA831-9817-4823-94F7-79823E08E123}" sibTransId="{F3727752-DABC-492D-B005-B2C3D3FC4E82}"/>
    <dgm:cxn modelId="{F9D83BB7-D2DE-49D6-8EC5-AA5363C84470}" type="presOf" srcId="{83540EC3-F963-43A3-AE82-2E3FEEAFEE60}" destId="{DDFE3C99-C7F4-4208-9D29-47D741950535}" srcOrd="1" destOrd="7" presId="urn:microsoft.com/office/officeart/2005/8/layout/cycle4#1"/>
    <dgm:cxn modelId="{16FC23D4-5F1F-47AE-AB2D-D987092585E9}" type="presOf" srcId="{DE6BB70A-8B35-4D97-9780-48DE38AEAEE6}" destId="{3B009C6D-789D-4382-9F33-0D2CA59479D1}" srcOrd="1" destOrd="0" presId="urn:microsoft.com/office/officeart/2005/8/layout/cycle4#1"/>
    <dgm:cxn modelId="{6C1A68FE-213A-4E7A-9645-8DE7B6EE39F2}" type="presOf" srcId="{53C94783-41C1-4CDF-8B33-4797E3FAFD17}" destId="{4CDB7E4B-9A1C-4DD9-BF94-6770593F7373}" srcOrd="0" destOrd="0" presId="urn:microsoft.com/office/officeart/2005/8/layout/cycle4#1"/>
    <dgm:cxn modelId="{762FD80C-3067-4E34-B721-28F89BDC8AA5}" type="presOf" srcId="{D8F7F34A-1AE2-4CB7-83B4-A555FB7D1D52}" destId="{1B0FE4DD-2DA3-4F6F-B616-F76693B3BAE6}" srcOrd="0" destOrd="0" presId="urn:microsoft.com/office/officeart/2005/8/layout/cycle4#1"/>
    <dgm:cxn modelId="{0BC81C3F-5CCD-434F-82D2-F149B392A6A3}" srcId="{2FBD8B62-9F9F-4E94-888A-4ADACE076200}" destId="{3B512BA9-758E-48FC-BA3F-7B157BC43CB8}" srcOrd="3" destOrd="0" parTransId="{418EFBEF-C528-4285-A9BE-16BF551D3A18}" sibTransId="{405E01DA-BEC6-49E1-A4D2-92303861ACD0}"/>
    <dgm:cxn modelId="{AB624660-1089-4169-94C6-0EE4DEE5CB32}" type="presOf" srcId="{D6235E5A-F076-4592-BAE4-953442D9489E}" destId="{8337FB08-BD94-4D2C-998D-CE8821E80981}" srcOrd="0" destOrd="1" presId="urn:microsoft.com/office/officeart/2005/8/layout/cycle4#1"/>
    <dgm:cxn modelId="{B408FD0B-D988-464B-8DAF-5FA4D9DE79CD}" srcId="{3B512BA9-758E-48FC-BA3F-7B157BC43CB8}" destId="{6E537E0F-890E-41F9-82A6-1940AE71A1C1}" srcOrd="1" destOrd="0" parTransId="{C8973065-A486-44BB-B63C-40BB2E84B0CA}" sibTransId="{26CF2DA7-45C2-4564-9A92-D86CD2E50920}"/>
    <dgm:cxn modelId="{7B1F4D32-2B3D-4946-B61E-68124158D65C}" type="presOf" srcId="{43DC1D26-6ED0-4DC2-9EF8-C0B4D9CD1DB6}" destId="{B0CB08C6-F67E-4E12-8137-D2263ABA7AB4}" srcOrd="0" destOrd="3" presId="urn:microsoft.com/office/officeart/2005/8/layout/cycle4#1"/>
    <dgm:cxn modelId="{AE6E5CEE-BE14-4AA3-AD45-89D1D012E588}" srcId="{A9DFE065-B967-4957-925B-226B986328F0}" destId="{7DFEBB2F-1E59-452E-8DD5-28B354B5BC4A}" srcOrd="2" destOrd="0" parTransId="{1AB8296B-5060-4B91-9647-2365D73B5E02}" sibTransId="{D945FD1A-207C-477C-B30F-0709FFEB7447}"/>
    <dgm:cxn modelId="{468416C2-FF66-440B-BAC9-CA0184B5BAF1}" srcId="{53C94783-41C1-4CDF-8B33-4797E3FAFD17}" destId="{7F86C9C6-30B6-42D2-A35C-0F005BD4A751}" srcOrd="0" destOrd="0" parTransId="{865212A3-CF52-46C5-BEB0-782F7160F622}" sibTransId="{DA290F01-2ABE-4BF6-8614-6658294712D9}"/>
    <dgm:cxn modelId="{189E29B4-7FA8-4398-B918-41523A1F6B2D}" srcId="{53C94783-41C1-4CDF-8B33-4797E3FAFD17}" destId="{896F71FC-4BC5-4CB7-B926-56FE03EC567B}" srcOrd="1" destOrd="0" parTransId="{CB496FF5-BC94-4F00-AFAF-7B817809FB96}" sibTransId="{9AECC392-2B4E-4844-A0F1-E52950C91482}"/>
    <dgm:cxn modelId="{4F794EA8-870F-45F4-BFA6-1A03C435DF58}" srcId="{53C94783-41C1-4CDF-8B33-4797E3FAFD17}" destId="{43DC1D26-6ED0-4DC2-9EF8-C0B4D9CD1DB6}" srcOrd="3" destOrd="0" parTransId="{6AAB716E-29D9-4E36-81A9-641BB86E4A19}" sibTransId="{64EC9C7C-3686-44F3-8201-023763725AF8}"/>
    <dgm:cxn modelId="{2D828AAF-10FD-45E8-9F89-37F8DCE8BBD9}" type="presOf" srcId="{3B512BA9-758E-48FC-BA3F-7B157BC43CB8}" destId="{803D7867-DFA7-46D4-975D-895DFDD8F76F}" srcOrd="0" destOrd="0" presId="urn:microsoft.com/office/officeart/2005/8/layout/cycle4#1"/>
    <dgm:cxn modelId="{11BF2940-A911-488A-9BFF-0AA425631018}" type="presOf" srcId="{FCAD48E8-A65A-4051-ADFC-B3FAF87125DA}" destId="{B0CB08C6-F67E-4E12-8137-D2263ABA7AB4}" srcOrd="0" destOrd="5" presId="urn:microsoft.com/office/officeart/2005/8/layout/cycle4#1"/>
    <dgm:cxn modelId="{BB7542C6-F48D-42EA-A48F-7F21EBED6A1B}" type="presOf" srcId="{FCAD48E8-A65A-4051-ADFC-B3FAF87125DA}" destId="{1581D00E-CCB2-42BA-9AA0-204453CA2B7F}" srcOrd="1" destOrd="5" presId="urn:microsoft.com/office/officeart/2005/8/layout/cycle4#1"/>
    <dgm:cxn modelId="{8D25E89F-FF5B-449F-ADD5-E775AC10EC23}" type="presOf" srcId="{A9DFE065-B967-4957-925B-226B986328F0}" destId="{DDFE3C99-C7F4-4208-9D29-47D741950535}" srcOrd="1" destOrd="1" presId="urn:microsoft.com/office/officeart/2005/8/layout/cycle4#1"/>
    <dgm:cxn modelId="{2429EDBD-612A-4B0A-BC13-29F9D0BE874A}" type="presOf" srcId="{7096D7ED-D92C-418C-84CE-7BAD31F9B4BD}" destId="{068C0D5E-C963-4901-95AC-9F08045A04DF}" srcOrd="0" destOrd="0" presId="urn:microsoft.com/office/officeart/2005/8/layout/cycle4#1"/>
    <dgm:cxn modelId="{07A17E65-19FD-4915-9C76-B2EACB4168B3}" type="presOf" srcId="{29954C20-9C84-4FCA-AEF0-A2917BBCAD81}" destId="{A2CF116F-48EA-40F3-85E8-568B8C7CBFB6}" srcOrd="1" destOrd="0" presId="urn:microsoft.com/office/officeart/2005/8/layout/cycle4#1"/>
    <dgm:cxn modelId="{A0F319C3-DA5B-4DED-9EA1-ACC85886DEF8}" type="presOf" srcId="{7DFEBB2F-1E59-452E-8DD5-28B354B5BC4A}" destId="{DDFE3C99-C7F4-4208-9D29-47D741950535}" srcOrd="1" destOrd="4" presId="urn:microsoft.com/office/officeart/2005/8/layout/cycle4#1"/>
    <dgm:cxn modelId="{F8D40D99-DBEE-4BA1-9DEB-87CC5A6B117B}" type="presOf" srcId="{6E537E0F-890E-41F9-82A6-1940AE71A1C1}" destId="{A2CF116F-48EA-40F3-85E8-568B8C7CBFB6}" srcOrd="1" destOrd="1" presId="urn:microsoft.com/office/officeart/2005/8/layout/cycle4#1"/>
    <dgm:cxn modelId="{A697A0E1-8925-43B0-8A9C-6BB80EA42367}" srcId="{53C94783-41C1-4CDF-8B33-4797E3FAFD17}" destId="{FCAD48E8-A65A-4051-ADFC-B3FAF87125DA}" srcOrd="5" destOrd="0" parTransId="{3FF07701-FE50-4263-AC21-C7F126AA6C6A}" sibTransId="{E4524538-830A-4CC9-BB5A-99B722421066}"/>
    <dgm:cxn modelId="{A8EA97A2-FEC9-448C-B11F-20B5D63B4B4E}" type="presOf" srcId="{76F6A863-0996-49D1-95F3-EA2F52A0CB35}" destId="{1581D00E-CCB2-42BA-9AA0-204453CA2B7F}" srcOrd="1" destOrd="6" presId="urn:microsoft.com/office/officeart/2005/8/layout/cycle4#1"/>
    <dgm:cxn modelId="{55B7083D-3A28-4A12-A3AC-781FCF9445ED}" type="presOf" srcId="{6E537E0F-890E-41F9-82A6-1940AE71A1C1}" destId="{51D9F05F-ED40-4369-884D-B7D7CBE9A654}" srcOrd="0" destOrd="1" presId="urn:microsoft.com/office/officeart/2005/8/layout/cycle4#1"/>
    <dgm:cxn modelId="{CC4AD791-A16B-4825-BE44-AA853E2DEF91}" type="presOf" srcId="{43DC1D26-6ED0-4DC2-9EF8-C0B4D9CD1DB6}" destId="{1581D00E-CCB2-42BA-9AA0-204453CA2B7F}" srcOrd="1" destOrd="3" presId="urn:microsoft.com/office/officeart/2005/8/layout/cycle4#1"/>
    <dgm:cxn modelId="{CEAA12ED-3306-4541-BA9C-BF05A350583D}" type="presOf" srcId="{6C613BAA-588F-4384-B230-76BD2E06FFC8}" destId="{1B0FE4DD-2DA3-4F6F-B616-F76693B3BAE6}" srcOrd="0" destOrd="6" presId="urn:microsoft.com/office/officeart/2005/8/layout/cycle4#1"/>
    <dgm:cxn modelId="{59EA534D-D417-43EE-8836-7FAC4BF4B455}" type="presOf" srcId="{7F86C9C6-30B6-42D2-A35C-0F005BD4A751}" destId="{B0CB08C6-F67E-4E12-8137-D2263ABA7AB4}" srcOrd="0" destOrd="0" presId="urn:microsoft.com/office/officeart/2005/8/layout/cycle4#1"/>
    <dgm:cxn modelId="{E3EDC981-B019-4CF4-B5AC-6EF9EE09CF75}" srcId="{2FBD8B62-9F9F-4E94-888A-4ADACE076200}" destId="{EBB3AC48-A79B-4232-A559-BF46155AC09D}" srcOrd="1" destOrd="0" parTransId="{90AC5AC4-4711-4D32-8718-1736059D4A10}" sibTransId="{0022FF44-1F85-4D12-ACE2-C054786F1E40}"/>
    <dgm:cxn modelId="{1B726A37-C1DC-410D-8A55-A0FD005041B0}" type="presOf" srcId="{2309AEC9-B891-4173-B01A-231087FB2132}" destId="{1B0FE4DD-2DA3-4F6F-B616-F76693B3BAE6}" srcOrd="0" destOrd="5" presId="urn:microsoft.com/office/officeart/2005/8/layout/cycle4#1"/>
    <dgm:cxn modelId="{39091755-59C7-4C8B-8D08-BE9544BBB677}" type="presOf" srcId="{85C13ADC-3904-47A9-A88E-CA49466FB67F}" destId="{DDFE3C99-C7F4-4208-9D29-47D741950535}" srcOrd="1" destOrd="3" presId="urn:microsoft.com/office/officeart/2005/8/layout/cycle4#1"/>
    <dgm:cxn modelId="{3A1607FC-F796-4907-8D4B-5950C6CEDEA8}" type="presOf" srcId="{EBB3AC48-A79B-4232-A559-BF46155AC09D}" destId="{7FF3187A-3A09-4962-B948-9B3542276178}" srcOrd="0" destOrd="0" presId="urn:microsoft.com/office/officeart/2005/8/layout/cycle4#1"/>
    <dgm:cxn modelId="{30A262B7-49CA-4C46-9401-526757EBD3EB}" type="presOf" srcId="{7F86C9C6-30B6-42D2-A35C-0F005BD4A751}" destId="{1581D00E-CCB2-42BA-9AA0-204453CA2B7F}" srcOrd="1" destOrd="0" presId="urn:microsoft.com/office/officeart/2005/8/layout/cycle4#1"/>
    <dgm:cxn modelId="{82A5ABC9-A4F8-4766-80E0-FDDF4136E664}" srcId="{A9DFE065-B967-4957-925B-226B986328F0}" destId="{83540EC3-F963-43A3-AE82-2E3FEEAFEE60}" srcOrd="5" destOrd="0" parTransId="{D45E52E3-8629-4584-8F5C-5BCF0B989FFC}" sibTransId="{5EC7CC8E-56EA-440C-93C4-681E6B3D3DEA}"/>
    <dgm:cxn modelId="{44B780A2-5AF0-4EF4-8483-84ED033CE980}" srcId="{2FBD8B62-9F9F-4E94-888A-4ADACE076200}" destId="{53C94783-41C1-4CDF-8B33-4797E3FAFD17}" srcOrd="0" destOrd="0" parTransId="{1519311B-F6DD-4B52-BF18-08415AFEC1D0}" sibTransId="{DCA87B63-B5E0-47F5-8FDB-1EEBFFD79EFE}"/>
    <dgm:cxn modelId="{7AD7A445-8915-4E0F-BB45-F823C6274602}" type="presOf" srcId="{896F71FC-4BC5-4CB7-B926-56FE03EC567B}" destId="{1581D00E-CCB2-42BA-9AA0-204453CA2B7F}" srcOrd="1" destOrd="1" presId="urn:microsoft.com/office/officeart/2005/8/layout/cycle4#1"/>
    <dgm:cxn modelId="{898F6229-192A-46C6-BC4B-7813F311D325}" srcId="{3B512BA9-758E-48FC-BA3F-7B157BC43CB8}" destId="{CB16510E-BD63-4FF5-B8CF-D8DDBCCD40AA}" srcOrd="2" destOrd="0" parTransId="{E40A0383-BEE7-4C32-976C-C7746FAD2B39}" sibTransId="{DAC6BF58-387E-4BB2-8E32-E664FECEB742}"/>
    <dgm:cxn modelId="{60E69929-8F5A-4EDB-870A-97CB6B48FA90}" srcId="{A9DFE065-B967-4957-925B-226B986328F0}" destId="{2309AEC9-B891-4173-B01A-231087FB2132}" srcOrd="3" destOrd="0" parTransId="{7CC63C29-4876-42DD-8EA8-C6EE230BBFC2}" sibTransId="{15D98FF3-169E-43C6-BF06-7E6E7BE70563}"/>
    <dgm:cxn modelId="{41EF9C3E-D1A3-4FD1-918E-47F9D4F4F416}" type="presOf" srcId="{317C99C1-FCFD-496D-8C72-3B1B691D4048}" destId="{1581D00E-CCB2-42BA-9AA0-204453CA2B7F}" srcOrd="1" destOrd="2" presId="urn:microsoft.com/office/officeart/2005/8/layout/cycle4#1"/>
    <dgm:cxn modelId="{A1864BCE-0CC1-4FC9-83D2-717FE8C59A67}" type="presOf" srcId="{896F71FC-4BC5-4CB7-B926-56FE03EC567B}" destId="{B0CB08C6-F67E-4E12-8137-D2263ABA7AB4}" srcOrd="0" destOrd="1" presId="urn:microsoft.com/office/officeart/2005/8/layout/cycle4#1"/>
    <dgm:cxn modelId="{E70C8BF9-5A61-47E5-AB45-6FC72D953B99}" type="presOf" srcId="{D6235E5A-F076-4592-BAE4-953442D9489E}" destId="{3B009C6D-789D-4382-9F33-0D2CA59479D1}" srcOrd="1" destOrd="1" presId="urn:microsoft.com/office/officeart/2005/8/layout/cycle4#1"/>
    <dgm:cxn modelId="{AEC4DD12-65A8-41DB-9097-409A31DEF524}" srcId="{53C94783-41C1-4CDF-8B33-4797E3FAFD17}" destId="{317C99C1-FCFD-496D-8C72-3B1B691D4048}" srcOrd="2" destOrd="0" parTransId="{46262176-0320-435A-A76E-4C1DAEF01D04}" sibTransId="{92C13F7E-6093-48B5-8B3F-7188EF6609E8}"/>
    <dgm:cxn modelId="{CA01BD05-F170-4962-B215-2F2388A7B90F}" type="presOf" srcId="{85C13ADC-3904-47A9-A88E-CA49466FB67F}" destId="{1B0FE4DD-2DA3-4F6F-B616-F76693B3BAE6}" srcOrd="0" destOrd="3" presId="urn:microsoft.com/office/officeart/2005/8/layout/cycle4#1"/>
    <dgm:cxn modelId="{6C8DDA8A-A9C4-4E73-8040-2BF29D04DE3F}" type="presOf" srcId="{6C613BAA-588F-4384-B230-76BD2E06FFC8}" destId="{DDFE3C99-C7F4-4208-9D29-47D741950535}" srcOrd="1" destOrd="6" presId="urn:microsoft.com/office/officeart/2005/8/layout/cycle4#1"/>
    <dgm:cxn modelId="{9ABACE82-BCA1-4530-B3E7-1E6F14D550FF}" srcId="{7096D7ED-D92C-418C-84CE-7BAD31F9B4BD}" destId="{D8F7F34A-1AE2-4CB7-83B4-A555FB7D1D52}" srcOrd="0" destOrd="0" parTransId="{04F02FB0-C0CC-401D-B122-E37A0FB375A1}" sibTransId="{E9605868-7F77-4759-8950-A61F337186DF}"/>
    <dgm:cxn modelId="{F0F8D42B-2BE2-4FCD-BF42-942AAAC6352F}" type="presOf" srcId="{D8F7F34A-1AE2-4CB7-83B4-A555FB7D1D52}" destId="{DDFE3C99-C7F4-4208-9D29-47D741950535}" srcOrd="1" destOrd="0" presId="urn:microsoft.com/office/officeart/2005/8/layout/cycle4#1"/>
    <dgm:cxn modelId="{CD1BEDFF-A915-4991-890F-AA3C5849934A}" srcId="{3B512BA9-758E-48FC-BA3F-7B157BC43CB8}" destId="{29954C20-9C84-4FCA-AEF0-A2917BBCAD81}" srcOrd="0" destOrd="0" parTransId="{75E30911-75A7-4E95-9548-44B4156BEF28}" sibTransId="{358883E7-7EAD-49E6-9FEE-8436EBF3FABD}"/>
    <dgm:cxn modelId="{D19248B4-6DC6-42D6-98AB-FD5DECB78678}" srcId="{EBB3AC48-A79B-4232-A559-BF46155AC09D}" destId="{DE6BB70A-8B35-4D97-9780-48DE38AEAEE6}" srcOrd="0" destOrd="0" parTransId="{8FF53CF5-19D1-4A79-9236-7F3BC1126F73}" sibTransId="{E3183461-9F02-46D8-8EB9-31C46B700CBA}"/>
    <dgm:cxn modelId="{27DF3CCA-EAF7-47E8-8297-F3841171ECB6}" type="presOf" srcId="{1884C1E8-72E7-4C33-AB3A-F6963B8CD13A}" destId="{DDFE3C99-C7F4-4208-9D29-47D741950535}" srcOrd="1" destOrd="2" presId="urn:microsoft.com/office/officeart/2005/8/layout/cycle4#1"/>
    <dgm:cxn modelId="{4F47AA10-D241-47E1-8096-8FD3AC281606}" type="presOf" srcId="{76F6A863-0996-49D1-95F3-EA2F52A0CB35}" destId="{B0CB08C6-F67E-4E12-8137-D2263ABA7AB4}" srcOrd="0" destOrd="6" presId="urn:microsoft.com/office/officeart/2005/8/layout/cycle4#1"/>
    <dgm:cxn modelId="{0AC6AC02-E94A-402F-AD9D-5542C1E772CB}" srcId="{EBB3AC48-A79B-4232-A559-BF46155AC09D}" destId="{6ADA8A07-B4AC-4337-9B7C-A37F04192E42}" srcOrd="2" destOrd="0" parTransId="{DE05C0BB-0531-472E-AC79-BA613B030384}" sibTransId="{67F0647F-93C9-49C1-9080-FB411332C89C}"/>
    <dgm:cxn modelId="{EF8DBB48-C4FD-4B90-B9A4-B5F56F30E76F}" type="presOf" srcId="{DE6BB70A-8B35-4D97-9780-48DE38AEAEE6}" destId="{8337FB08-BD94-4D2C-998D-CE8821E80981}" srcOrd="0" destOrd="0" presId="urn:microsoft.com/office/officeart/2005/8/layout/cycle4#1"/>
    <dgm:cxn modelId="{E28C7E30-D6B3-444C-880F-DF26364BF8C0}" type="presOf" srcId="{A9DFE065-B967-4957-925B-226B986328F0}" destId="{1B0FE4DD-2DA3-4F6F-B616-F76693B3BAE6}" srcOrd="0" destOrd="1" presId="urn:microsoft.com/office/officeart/2005/8/layout/cycle4#1"/>
    <dgm:cxn modelId="{E8254670-71F5-478C-B347-571F6849B41E}" type="presOf" srcId="{317C99C1-FCFD-496D-8C72-3B1B691D4048}" destId="{B0CB08C6-F67E-4E12-8137-D2263ABA7AB4}" srcOrd="0" destOrd="2" presId="urn:microsoft.com/office/officeart/2005/8/layout/cycle4#1"/>
    <dgm:cxn modelId="{9D5F9F53-C26A-4E31-A8FD-DA89876A60A5}" srcId="{7096D7ED-D92C-418C-84CE-7BAD31F9B4BD}" destId="{A9DFE065-B967-4957-925B-226B986328F0}" srcOrd="1" destOrd="0" parTransId="{B56F574D-B694-42FC-8DAC-C53BA8671FCA}" sibTransId="{3F6C357E-089A-4421-8BCF-3EC3792BDA13}"/>
    <dgm:cxn modelId="{31C84C51-B602-426B-997D-2A6E4F20FC73}" type="presOf" srcId="{AECCB7CA-11BD-494C-BC5F-FFE371BFBD79}" destId="{1581D00E-CCB2-42BA-9AA0-204453CA2B7F}" srcOrd="1" destOrd="4" presId="urn:microsoft.com/office/officeart/2005/8/layout/cycle4#1"/>
    <dgm:cxn modelId="{325F5198-DD39-483F-8265-D624B25D02EE}" type="presOf" srcId="{1884C1E8-72E7-4C33-AB3A-F6963B8CD13A}" destId="{1B0FE4DD-2DA3-4F6F-B616-F76693B3BAE6}" srcOrd="0" destOrd="2" presId="urn:microsoft.com/office/officeart/2005/8/layout/cycle4#1"/>
    <dgm:cxn modelId="{A9EA0697-1C43-40D6-B895-C0C487E6AA74}" type="presOf" srcId="{6ADA8A07-B4AC-4337-9B7C-A37F04192E42}" destId="{3B009C6D-789D-4382-9F33-0D2CA59479D1}" srcOrd="1" destOrd="2" presId="urn:microsoft.com/office/officeart/2005/8/layout/cycle4#1"/>
    <dgm:cxn modelId="{2D33D3C9-28E6-4ECE-BBDD-D53DDB80958F}" type="presOf" srcId="{6ADA8A07-B4AC-4337-9B7C-A37F04192E42}" destId="{8337FB08-BD94-4D2C-998D-CE8821E80981}" srcOrd="0" destOrd="2" presId="urn:microsoft.com/office/officeart/2005/8/layout/cycle4#1"/>
    <dgm:cxn modelId="{E89CA6AF-CB95-4487-8BE6-73720F8E3C5A}" type="presParOf" srcId="{0F3DC2BE-C971-4EEA-B9AE-FA365C038BD3}" destId="{9030E1DA-26C5-43F5-B828-A57216DE923F}" srcOrd="0" destOrd="0" presId="urn:microsoft.com/office/officeart/2005/8/layout/cycle4#1"/>
    <dgm:cxn modelId="{4AA3C24E-DA5F-4C89-B7B0-CE24BC7A8954}" type="presParOf" srcId="{9030E1DA-26C5-43F5-B828-A57216DE923F}" destId="{7B7DAECE-98BE-4E9A-B67D-51C715912B57}" srcOrd="0" destOrd="0" presId="urn:microsoft.com/office/officeart/2005/8/layout/cycle4#1"/>
    <dgm:cxn modelId="{F79511F0-D1DB-45AE-93AE-F51D81940165}" type="presParOf" srcId="{7B7DAECE-98BE-4E9A-B67D-51C715912B57}" destId="{B0CB08C6-F67E-4E12-8137-D2263ABA7AB4}" srcOrd="0" destOrd="0" presId="urn:microsoft.com/office/officeart/2005/8/layout/cycle4#1"/>
    <dgm:cxn modelId="{0DF6CC55-0730-4C3B-98FA-26340E65ED33}" type="presParOf" srcId="{7B7DAECE-98BE-4E9A-B67D-51C715912B57}" destId="{1581D00E-CCB2-42BA-9AA0-204453CA2B7F}" srcOrd="1" destOrd="0" presId="urn:microsoft.com/office/officeart/2005/8/layout/cycle4#1"/>
    <dgm:cxn modelId="{5E7A7DC0-E74D-4AFB-AC2E-2B7BF50C33ED}" type="presParOf" srcId="{9030E1DA-26C5-43F5-B828-A57216DE923F}" destId="{101E4029-C2DA-42CD-9257-1F9B9908E535}" srcOrd="1" destOrd="0" presId="urn:microsoft.com/office/officeart/2005/8/layout/cycle4#1"/>
    <dgm:cxn modelId="{38494CA3-17E5-4A38-BD8D-131FAA11D453}" type="presParOf" srcId="{101E4029-C2DA-42CD-9257-1F9B9908E535}" destId="{8337FB08-BD94-4D2C-998D-CE8821E80981}" srcOrd="0" destOrd="0" presId="urn:microsoft.com/office/officeart/2005/8/layout/cycle4#1"/>
    <dgm:cxn modelId="{DF8F05DE-AAAC-4FE5-9146-9E734E55B06A}" type="presParOf" srcId="{101E4029-C2DA-42CD-9257-1F9B9908E535}" destId="{3B009C6D-789D-4382-9F33-0D2CA59479D1}" srcOrd="1" destOrd="0" presId="urn:microsoft.com/office/officeart/2005/8/layout/cycle4#1"/>
    <dgm:cxn modelId="{F7996E94-5AA0-4C44-BC18-A2C9DEEB4891}" type="presParOf" srcId="{9030E1DA-26C5-43F5-B828-A57216DE923F}" destId="{B8B1EAF7-8EBA-4A09-8630-25897062049C}" srcOrd="2" destOrd="0" presId="urn:microsoft.com/office/officeart/2005/8/layout/cycle4#1"/>
    <dgm:cxn modelId="{C3C7D11F-2FAE-46EA-9D42-F5590CC5AC48}" type="presParOf" srcId="{B8B1EAF7-8EBA-4A09-8630-25897062049C}" destId="{1B0FE4DD-2DA3-4F6F-B616-F76693B3BAE6}" srcOrd="0" destOrd="0" presId="urn:microsoft.com/office/officeart/2005/8/layout/cycle4#1"/>
    <dgm:cxn modelId="{9A54EE55-2B62-4148-AB33-425C70329EA0}" type="presParOf" srcId="{B8B1EAF7-8EBA-4A09-8630-25897062049C}" destId="{DDFE3C99-C7F4-4208-9D29-47D741950535}" srcOrd="1" destOrd="0" presId="urn:microsoft.com/office/officeart/2005/8/layout/cycle4#1"/>
    <dgm:cxn modelId="{C4FFDBE6-2891-4888-8F97-41661F7FD63B}" type="presParOf" srcId="{9030E1DA-26C5-43F5-B828-A57216DE923F}" destId="{42A44EC1-C00E-40E5-B137-FA4FDC89EBFE}" srcOrd="3" destOrd="0" presId="urn:microsoft.com/office/officeart/2005/8/layout/cycle4#1"/>
    <dgm:cxn modelId="{10B8D211-BD17-47B4-A314-A90F1D8D3C06}" type="presParOf" srcId="{42A44EC1-C00E-40E5-B137-FA4FDC89EBFE}" destId="{51D9F05F-ED40-4369-884D-B7D7CBE9A654}" srcOrd="0" destOrd="0" presId="urn:microsoft.com/office/officeart/2005/8/layout/cycle4#1"/>
    <dgm:cxn modelId="{E42549B5-863C-4314-9957-BD676A8A42DF}" type="presParOf" srcId="{42A44EC1-C00E-40E5-B137-FA4FDC89EBFE}" destId="{A2CF116F-48EA-40F3-85E8-568B8C7CBFB6}" srcOrd="1" destOrd="0" presId="urn:microsoft.com/office/officeart/2005/8/layout/cycle4#1"/>
    <dgm:cxn modelId="{C3771488-5627-45C6-9F9A-CB8E070AF41A}" type="presParOf" srcId="{9030E1DA-26C5-43F5-B828-A57216DE923F}" destId="{61E80723-0147-4F6E-9936-AAAA886C3211}" srcOrd="4" destOrd="0" presId="urn:microsoft.com/office/officeart/2005/8/layout/cycle4#1"/>
    <dgm:cxn modelId="{85F0B5AF-552C-4A4F-87E4-7CE268999B1C}" type="presParOf" srcId="{0F3DC2BE-C971-4EEA-B9AE-FA365C038BD3}" destId="{D8ADB326-718B-4296-8BEC-0B26125A1D9F}" srcOrd="1" destOrd="0" presId="urn:microsoft.com/office/officeart/2005/8/layout/cycle4#1"/>
    <dgm:cxn modelId="{F07CE48B-2073-40A3-80D8-7B4DB2F1BE34}" type="presParOf" srcId="{D8ADB326-718B-4296-8BEC-0B26125A1D9F}" destId="{4CDB7E4B-9A1C-4DD9-BF94-6770593F7373}" srcOrd="0" destOrd="0" presId="urn:microsoft.com/office/officeart/2005/8/layout/cycle4#1"/>
    <dgm:cxn modelId="{E94BC2B3-4E50-4FCE-A350-EBDBF237D073}" type="presParOf" srcId="{D8ADB326-718B-4296-8BEC-0B26125A1D9F}" destId="{7FF3187A-3A09-4962-B948-9B3542276178}" srcOrd="1" destOrd="0" presId="urn:microsoft.com/office/officeart/2005/8/layout/cycle4#1"/>
    <dgm:cxn modelId="{3B9BBD29-2AB9-4AE7-BC7B-9C7CAAC4C213}" type="presParOf" srcId="{D8ADB326-718B-4296-8BEC-0B26125A1D9F}" destId="{068C0D5E-C963-4901-95AC-9F08045A04DF}" srcOrd="2" destOrd="0" presId="urn:microsoft.com/office/officeart/2005/8/layout/cycle4#1"/>
    <dgm:cxn modelId="{8DA482E7-6979-4F93-A259-D9747CAFF093}" type="presParOf" srcId="{D8ADB326-718B-4296-8BEC-0B26125A1D9F}" destId="{803D7867-DFA7-46D4-975D-895DFDD8F76F}" srcOrd="3" destOrd="0" presId="urn:microsoft.com/office/officeart/2005/8/layout/cycle4#1"/>
    <dgm:cxn modelId="{CF7055F7-9AB2-47DC-9E5B-DFEA13ECEFBD}" type="presParOf" srcId="{D8ADB326-718B-4296-8BEC-0B26125A1D9F}" destId="{0FF1A87F-6D10-425E-A561-22A3784844F8}" srcOrd="4" destOrd="0" presId="urn:microsoft.com/office/officeart/2005/8/layout/cycle4#1"/>
    <dgm:cxn modelId="{B522FE29-50EE-4526-A503-3EA3FEF42216}" type="presParOf" srcId="{0F3DC2BE-C971-4EEA-B9AE-FA365C038BD3}" destId="{3149B7E8-F2D7-4E77-A914-CEE84B429F7C}" srcOrd="2" destOrd="0" presId="urn:microsoft.com/office/officeart/2005/8/layout/cycle4#1"/>
    <dgm:cxn modelId="{0DF4A973-C45C-4B18-9460-3B7EA00E55C8}" type="presParOf" srcId="{0F3DC2BE-C971-4EEA-B9AE-FA365C038BD3}" destId="{24AA4F8C-60DC-4026-8A10-D9F3B0F87412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A42BE0-46C2-44D6-AA40-25CEB1E752EE}" type="doc">
      <dgm:prSet loTypeId="urn:microsoft.com/office/officeart/2005/8/layout/process3" loCatId="process" qsTypeId="urn:microsoft.com/office/officeart/2005/8/quickstyle/simple2" qsCatId="simple" csTypeId="urn:microsoft.com/office/officeart/2005/8/colors/accent2_3" csCatId="accent2" phldr="1"/>
      <dgm:spPr/>
    </dgm:pt>
    <dgm:pt modelId="{BD2ABD01-4C3E-4B7F-AFB6-00F5BD7CC7D7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Фундаментальный уровень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D890C7F-5692-4824-9812-45451CFF619D}" type="parTrans" cxnId="{424453F7-3894-4137-9D35-E9DC21D93811}">
      <dgm:prSet/>
      <dgm:spPr/>
      <dgm:t>
        <a:bodyPr/>
        <a:lstStyle/>
        <a:p>
          <a:endParaRPr lang="en-US"/>
        </a:p>
      </dgm:t>
    </dgm:pt>
    <dgm:pt modelId="{944E89CF-DBDE-4483-8A0E-843500DC6288}" type="sibTrans" cxnId="{424453F7-3894-4137-9D35-E9DC21D93811}">
      <dgm:prSet/>
      <dgm:spPr>
        <a:solidFill>
          <a:schemeClr val="bg2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E5EC7394-2BDD-4137-80DF-571223C450FB}">
      <dgm:prSet phldrT="[Text]"/>
      <dgm:spPr>
        <a:solidFill>
          <a:schemeClr val="accent1"/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Продвинутый</a:t>
          </a:r>
          <a:r>
            <a:rPr lang="ru-RU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уровень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39C97D1-A523-48A4-AF72-A3E3F9BF0BA0}" type="parTrans" cxnId="{83FE6C69-DFCB-4516-869C-DF27EE9B1F15}">
      <dgm:prSet/>
      <dgm:spPr/>
      <dgm:t>
        <a:bodyPr/>
        <a:lstStyle/>
        <a:p>
          <a:endParaRPr lang="en-US"/>
        </a:p>
      </dgm:t>
    </dgm:pt>
    <dgm:pt modelId="{46D60031-1692-42AF-8A5D-B8914EA8CE1A}" type="sibTrans" cxnId="{83FE6C69-DFCB-4516-869C-DF27EE9B1F15}">
      <dgm:prSet/>
      <dgm:spPr>
        <a:solidFill>
          <a:schemeClr val="bg2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17616193-A7EF-4E0D-9E95-201C61665968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Профессиональный уровень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D5B6F5F-644B-42BF-8FBE-A7E0841F2E22}" type="parTrans" cxnId="{B88AC1BB-6771-4B4D-BE97-DFE3D9CF896E}">
      <dgm:prSet/>
      <dgm:spPr/>
      <dgm:t>
        <a:bodyPr/>
        <a:lstStyle/>
        <a:p>
          <a:endParaRPr lang="en-US"/>
        </a:p>
      </dgm:t>
    </dgm:pt>
    <dgm:pt modelId="{D25713FB-437B-4E8C-A5C3-F993D1D3D3D2}" type="sibTrans" cxnId="{B88AC1BB-6771-4B4D-BE97-DFE3D9CF896E}">
      <dgm:prSet/>
      <dgm:spPr/>
      <dgm:t>
        <a:bodyPr/>
        <a:lstStyle/>
        <a:p>
          <a:endParaRPr lang="en-US"/>
        </a:p>
      </dgm:t>
    </dgm:pt>
    <dgm:pt modelId="{65165BAE-C7BB-4F46-8107-3FEA075B6C3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ru-RU" sz="1200" b="0" dirty="0" smtClean="0">
              <a:latin typeface="Times New Roman" pitchFamily="18" charset="0"/>
              <a:cs typeface="Times New Roman" pitchFamily="18" charset="0"/>
            </a:rPr>
            <a:t>Уровень окончивших ВУЗ  по специальности бухгалтерского учета финансы, аудит, практикующих бухгалтеров и лиц, окончивших ВУЗы по другим специальностям, но желающим сменить профессию</a:t>
          </a:r>
          <a:endParaRPr lang="en-US" sz="1200" b="0" dirty="0">
            <a:latin typeface="Times New Roman" pitchFamily="18" charset="0"/>
            <a:cs typeface="Times New Roman" pitchFamily="18" charset="0"/>
          </a:endParaRPr>
        </a:p>
      </dgm:t>
    </dgm:pt>
    <dgm:pt modelId="{F95968D6-3940-4702-917B-91240B69D381}" type="parTrans" cxnId="{C1710CEE-2C3A-46A0-95A2-FABF8CFC443F}">
      <dgm:prSet/>
      <dgm:spPr/>
      <dgm:t>
        <a:bodyPr/>
        <a:lstStyle/>
        <a:p>
          <a:endParaRPr lang="en-US"/>
        </a:p>
      </dgm:t>
    </dgm:pt>
    <dgm:pt modelId="{9835EA4A-3766-47F4-8C22-23DB31E98455}" type="sibTrans" cxnId="{C1710CEE-2C3A-46A0-95A2-FABF8CFC443F}">
      <dgm:prSet/>
      <dgm:spPr/>
      <dgm:t>
        <a:bodyPr/>
        <a:lstStyle/>
        <a:p>
          <a:endParaRPr lang="en-US"/>
        </a:p>
      </dgm:t>
    </dgm:pt>
    <dgm:pt modelId="{DB16A8C1-A0FF-46BE-9865-458B629CAAA1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Могут работать в качестве главного бухгалтера</a:t>
          </a:r>
          <a:endParaRPr lang="en-US" sz="1400" dirty="0"/>
        </a:p>
      </dgm:t>
    </dgm:pt>
    <dgm:pt modelId="{8079746E-2DB5-486E-97DD-78CBA32C97DA}" type="parTrans" cxnId="{EFA6076F-DBC6-45A1-9C45-6A36755F35C9}">
      <dgm:prSet/>
      <dgm:spPr/>
      <dgm:t>
        <a:bodyPr/>
        <a:lstStyle/>
        <a:p>
          <a:endParaRPr lang="en-US"/>
        </a:p>
      </dgm:t>
    </dgm:pt>
    <dgm:pt modelId="{66043C9B-B023-498A-BB6D-98F992EAC68D}" type="sibTrans" cxnId="{EFA6076F-DBC6-45A1-9C45-6A36755F35C9}">
      <dgm:prSet/>
      <dgm:spPr/>
      <dgm:t>
        <a:bodyPr/>
        <a:lstStyle/>
        <a:p>
          <a:endParaRPr lang="en-US"/>
        </a:p>
      </dgm:t>
    </dgm:pt>
    <dgm:pt modelId="{B2A75CD6-77AB-4E5B-88F2-59382121F097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Фундаментальный, расширенный и профессиональный уровень для профессиональных бухгалтеров, аудиторов, консультантов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D3923136-57EC-42E8-A72D-71521CC18E4A}" type="parTrans" cxnId="{54765E7C-57A7-43C0-A5F6-93FD5050B536}">
      <dgm:prSet/>
      <dgm:spPr/>
      <dgm:t>
        <a:bodyPr/>
        <a:lstStyle/>
        <a:p>
          <a:endParaRPr lang="en-US"/>
        </a:p>
      </dgm:t>
    </dgm:pt>
    <dgm:pt modelId="{45EEEA90-FEEE-4325-A6D6-B40FEBF19804}" type="sibTrans" cxnId="{54765E7C-57A7-43C0-A5F6-93FD5050B536}">
      <dgm:prSet/>
      <dgm:spPr/>
      <dgm:t>
        <a:bodyPr/>
        <a:lstStyle/>
        <a:p>
          <a:endParaRPr lang="en-US"/>
        </a:p>
      </dgm:t>
    </dgm:pt>
    <dgm:pt modelId="{6334AB75-ED01-4416-9DF4-C0F9E6FE2323}" type="pres">
      <dgm:prSet presAssocID="{67A42BE0-46C2-44D6-AA40-25CEB1E752EE}" presName="linearFlow" presStyleCnt="0">
        <dgm:presLayoutVars>
          <dgm:dir/>
          <dgm:animLvl val="lvl"/>
          <dgm:resizeHandles val="exact"/>
        </dgm:presLayoutVars>
      </dgm:prSet>
      <dgm:spPr/>
    </dgm:pt>
    <dgm:pt modelId="{FF459EAF-787B-487D-B903-C4D533306264}" type="pres">
      <dgm:prSet presAssocID="{BD2ABD01-4C3E-4B7F-AFB6-00F5BD7CC7D7}" presName="composite" presStyleCnt="0"/>
      <dgm:spPr/>
    </dgm:pt>
    <dgm:pt modelId="{6B799161-74FE-4460-9F72-4DAD5F91A272}" type="pres">
      <dgm:prSet presAssocID="{BD2ABD01-4C3E-4B7F-AFB6-00F5BD7CC7D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DEF3B-8A4B-465D-A8CC-2896EF339787}" type="pres">
      <dgm:prSet presAssocID="{BD2ABD01-4C3E-4B7F-AFB6-00F5BD7CC7D7}" presName="parSh" presStyleLbl="node1" presStyleIdx="0" presStyleCnt="3" custLinFactNeighborX="-220" custLinFactNeighborY="-887"/>
      <dgm:spPr/>
      <dgm:t>
        <a:bodyPr/>
        <a:lstStyle/>
        <a:p>
          <a:endParaRPr lang="en-US"/>
        </a:p>
      </dgm:t>
    </dgm:pt>
    <dgm:pt modelId="{94A690D6-575B-4487-BFEE-9926EDFD043F}" type="pres">
      <dgm:prSet presAssocID="{BD2ABD01-4C3E-4B7F-AFB6-00F5BD7CC7D7}" presName="desTx" presStyleLbl="fgAcc1" presStyleIdx="0" presStyleCnt="3" custScaleY="96359" custLinFactNeighborX="-1474" custLinFactNeighborY="-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FC3EC-67C9-4ED7-A916-9EC121877F40}" type="pres">
      <dgm:prSet presAssocID="{944E89CF-DBDE-4483-8A0E-843500DC628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95600D7-9A94-4588-9CC3-F7DCE3713C1E}" type="pres">
      <dgm:prSet presAssocID="{944E89CF-DBDE-4483-8A0E-843500DC6288}" presName="connTx" presStyleLbl="sibTrans2D1" presStyleIdx="0" presStyleCnt="2"/>
      <dgm:spPr/>
      <dgm:t>
        <a:bodyPr/>
        <a:lstStyle/>
        <a:p>
          <a:endParaRPr lang="en-US"/>
        </a:p>
      </dgm:t>
    </dgm:pt>
    <dgm:pt modelId="{B7D92E12-38B0-4B55-BC71-A93F25C76B23}" type="pres">
      <dgm:prSet presAssocID="{E5EC7394-2BDD-4137-80DF-571223C450FB}" presName="composite" presStyleCnt="0"/>
      <dgm:spPr/>
    </dgm:pt>
    <dgm:pt modelId="{601C08CB-FA6D-47D4-9B14-286593E42D51}" type="pres">
      <dgm:prSet presAssocID="{E5EC7394-2BDD-4137-80DF-571223C450F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379B8C-42AF-420B-82FC-A8C98FD6ABAF}" type="pres">
      <dgm:prSet presAssocID="{E5EC7394-2BDD-4137-80DF-571223C450FB}" presName="parSh" presStyleLbl="node1" presStyleIdx="1" presStyleCnt="3"/>
      <dgm:spPr/>
      <dgm:t>
        <a:bodyPr/>
        <a:lstStyle/>
        <a:p>
          <a:endParaRPr lang="en-US"/>
        </a:p>
      </dgm:t>
    </dgm:pt>
    <dgm:pt modelId="{BEF89F9B-25C1-400C-B8AB-7876D6729472}" type="pres">
      <dgm:prSet presAssocID="{E5EC7394-2BDD-4137-80DF-571223C450FB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E35A2-A24F-4A3D-AF20-131DB6624E66}" type="pres">
      <dgm:prSet presAssocID="{46D60031-1692-42AF-8A5D-B8914EA8CE1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17B6D6D-AC1B-4A89-943A-87C8302B9ADA}" type="pres">
      <dgm:prSet presAssocID="{46D60031-1692-42AF-8A5D-B8914EA8CE1A}" presName="connTx" presStyleLbl="sibTrans2D1" presStyleIdx="1" presStyleCnt="2"/>
      <dgm:spPr/>
      <dgm:t>
        <a:bodyPr/>
        <a:lstStyle/>
        <a:p>
          <a:endParaRPr lang="en-US"/>
        </a:p>
      </dgm:t>
    </dgm:pt>
    <dgm:pt modelId="{88FCD4E5-0A4C-44C6-8C86-930B136E9600}" type="pres">
      <dgm:prSet presAssocID="{17616193-A7EF-4E0D-9E95-201C61665968}" presName="composite" presStyleCnt="0"/>
      <dgm:spPr/>
    </dgm:pt>
    <dgm:pt modelId="{B8BA40A8-AB10-4234-BD12-41855C88BA8E}" type="pres">
      <dgm:prSet presAssocID="{17616193-A7EF-4E0D-9E95-201C61665968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9BCF1-F5A9-43FC-86D8-8A39B96B9197}" type="pres">
      <dgm:prSet presAssocID="{17616193-A7EF-4E0D-9E95-201C61665968}" presName="parSh" presStyleLbl="node1" presStyleIdx="2" presStyleCnt="3"/>
      <dgm:spPr/>
      <dgm:t>
        <a:bodyPr/>
        <a:lstStyle/>
        <a:p>
          <a:endParaRPr lang="en-US"/>
        </a:p>
      </dgm:t>
    </dgm:pt>
    <dgm:pt modelId="{2EF06462-3588-4FF1-906D-A7D87AD2122D}" type="pres">
      <dgm:prSet presAssocID="{17616193-A7EF-4E0D-9E95-201C61665968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ABB0BD-4A5B-44D4-880D-BCD95BE7998E}" type="presOf" srcId="{DB16A8C1-A0FF-46BE-9865-458B629CAAA1}" destId="{BEF89F9B-25C1-400C-B8AB-7876D6729472}" srcOrd="0" destOrd="0" presId="urn:microsoft.com/office/officeart/2005/8/layout/process3"/>
    <dgm:cxn modelId="{35598736-D671-4625-AF6A-11A0DE11FF6A}" type="presOf" srcId="{46D60031-1692-42AF-8A5D-B8914EA8CE1A}" destId="{B17B6D6D-AC1B-4A89-943A-87C8302B9ADA}" srcOrd="1" destOrd="0" presId="urn:microsoft.com/office/officeart/2005/8/layout/process3"/>
    <dgm:cxn modelId="{CFBBF4A1-FBC2-4437-ABC8-03A3523EC17B}" type="presOf" srcId="{E5EC7394-2BDD-4137-80DF-571223C450FB}" destId="{601C08CB-FA6D-47D4-9B14-286593E42D51}" srcOrd="0" destOrd="0" presId="urn:microsoft.com/office/officeart/2005/8/layout/process3"/>
    <dgm:cxn modelId="{5B8B237D-F825-42B5-92B8-179C39B0E941}" type="presOf" srcId="{B2A75CD6-77AB-4E5B-88F2-59382121F097}" destId="{2EF06462-3588-4FF1-906D-A7D87AD2122D}" srcOrd="0" destOrd="0" presId="urn:microsoft.com/office/officeart/2005/8/layout/process3"/>
    <dgm:cxn modelId="{EFA6076F-DBC6-45A1-9C45-6A36755F35C9}" srcId="{E5EC7394-2BDD-4137-80DF-571223C450FB}" destId="{DB16A8C1-A0FF-46BE-9865-458B629CAAA1}" srcOrd="0" destOrd="0" parTransId="{8079746E-2DB5-486E-97DD-78CBA32C97DA}" sibTransId="{66043C9B-B023-498A-BB6D-98F992EAC68D}"/>
    <dgm:cxn modelId="{1814E20B-3CAC-4F48-B90F-9F452A897883}" type="presOf" srcId="{944E89CF-DBDE-4483-8A0E-843500DC6288}" destId="{695600D7-9A94-4588-9CC3-F7DCE3713C1E}" srcOrd="1" destOrd="0" presId="urn:microsoft.com/office/officeart/2005/8/layout/process3"/>
    <dgm:cxn modelId="{54765E7C-57A7-43C0-A5F6-93FD5050B536}" srcId="{17616193-A7EF-4E0D-9E95-201C61665968}" destId="{B2A75CD6-77AB-4E5B-88F2-59382121F097}" srcOrd="0" destOrd="0" parTransId="{D3923136-57EC-42E8-A72D-71521CC18E4A}" sibTransId="{45EEEA90-FEEE-4325-A6D6-B40FEBF19804}"/>
    <dgm:cxn modelId="{55E55C75-B83D-4200-BCFD-BC487E2C3CB3}" type="presOf" srcId="{17616193-A7EF-4E0D-9E95-201C61665968}" destId="{B8BA40A8-AB10-4234-BD12-41855C88BA8E}" srcOrd="0" destOrd="0" presId="urn:microsoft.com/office/officeart/2005/8/layout/process3"/>
    <dgm:cxn modelId="{C1710CEE-2C3A-46A0-95A2-FABF8CFC443F}" srcId="{BD2ABD01-4C3E-4B7F-AFB6-00F5BD7CC7D7}" destId="{65165BAE-C7BB-4F46-8107-3FEA075B6C39}" srcOrd="0" destOrd="0" parTransId="{F95968D6-3940-4702-917B-91240B69D381}" sibTransId="{9835EA4A-3766-47F4-8C22-23DB31E98455}"/>
    <dgm:cxn modelId="{68A659EB-7855-410A-906E-D8B95579A4AB}" type="presOf" srcId="{BD2ABD01-4C3E-4B7F-AFB6-00F5BD7CC7D7}" destId="{B44DEF3B-8A4B-465D-A8CC-2896EF339787}" srcOrd="1" destOrd="0" presId="urn:microsoft.com/office/officeart/2005/8/layout/process3"/>
    <dgm:cxn modelId="{3EE121D9-AC39-4677-9AB5-AD60E4A097B5}" type="presOf" srcId="{67A42BE0-46C2-44D6-AA40-25CEB1E752EE}" destId="{6334AB75-ED01-4416-9DF4-C0F9E6FE2323}" srcOrd="0" destOrd="0" presId="urn:microsoft.com/office/officeart/2005/8/layout/process3"/>
    <dgm:cxn modelId="{C1DCC972-74C6-4AA9-A3AE-4C836DFD2C99}" type="presOf" srcId="{E5EC7394-2BDD-4137-80DF-571223C450FB}" destId="{AD379B8C-42AF-420B-82FC-A8C98FD6ABAF}" srcOrd="1" destOrd="0" presId="urn:microsoft.com/office/officeart/2005/8/layout/process3"/>
    <dgm:cxn modelId="{86FC52EF-F665-4952-811E-AF888BBD3625}" type="presOf" srcId="{46D60031-1692-42AF-8A5D-B8914EA8CE1A}" destId="{361E35A2-A24F-4A3D-AF20-131DB6624E66}" srcOrd="0" destOrd="0" presId="urn:microsoft.com/office/officeart/2005/8/layout/process3"/>
    <dgm:cxn modelId="{78BD145A-DB65-467E-9824-A1E2EEFAC5C0}" type="presOf" srcId="{65165BAE-C7BB-4F46-8107-3FEA075B6C39}" destId="{94A690D6-575B-4487-BFEE-9926EDFD043F}" srcOrd="0" destOrd="0" presId="urn:microsoft.com/office/officeart/2005/8/layout/process3"/>
    <dgm:cxn modelId="{7B328FE7-54A9-4770-A896-7CE6C2D0AE00}" type="presOf" srcId="{944E89CF-DBDE-4483-8A0E-843500DC6288}" destId="{A29FC3EC-67C9-4ED7-A916-9EC121877F40}" srcOrd="0" destOrd="0" presId="urn:microsoft.com/office/officeart/2005/8/layout/process3"/>
    <dgm:cxn modelId="{424453F7-3894-4137-9D35-E9DC21D93811}" srcId="{67A42BE0-46C2-44D6-AA40-25CEB1E752EE}" destId="{BD2ABD01-4C3E-4B7F-AFB6-00F5BD7CC7D7}" srcOrd="0" destOrd="0" parTransId="{AD890C7F-5692-4824-9812-45451CFF619D}" sibTransId="{944E89CF-DBDE-4483-8A0E-843500DC6288}"/>
    <dgm:cxn modelId="{B88AC1BB-6771-4B4D-BE97-DFE3D9CF896E}" srcId="{67A42BE0-46C2-44D6-AA40-25CEB1E752EE}" destId="{17616193-A7EF-4E0D-9E95-201C61665968}" srcOrd="2" destOrd="0" parTransId="{2D5B6F5F-644B-42BF-8FBE-A7E0841F2E22}" sibTransId="{D25713FB-437B-4E8C-A5C3-F993D1D3D3D2}"/>
    <dgm:cxn modelId="{9C5E9787-3DEC-46E2-81B5-70BC9568B174}" type="presOf" srcId="{BD2ABD01-4C3E-4B7F-AFB6-00F5BD7CC7D7}" destId="{6B799161-74FE-4460-9F72-4DAD5F91A272}" srcOrd="0" destOrd="0" presId="urn:microsoft.com/office/officeart/2005/8/layout/process3"/>
    <dgm:cxn modelId="{1C6853E0-FE10-4479-B7F2-50597F5DBB4C}" type="presOf" srcId="{17616193-A7EF-4E0D-9E95-201C61665968}" destId="{3A99BCF1-F5A9-43FC-86D8-8A39B96B9197}" srcOrd="1" destOrd="0" presId="urn:microsoft.com/office/officeart/2005/8/layout/process3"/>
    <dgm:cxn modelId="{83FE6C69-DFCB-4516-869C-DF27EE9B1F15}" srcId="{67A42BE0-46C2-44D6-AA40-25CEB1E752EE}" destId="{E5EC7394-2BDD-4137-80DF-571223C450FB}" srcOrd="1" destOrd="0" parTransId="{239C97D1-A523-48A4-AF72-A3E3F9BF0BA0}" sibTransId="{46D60031-1692-42AF-8A5D-B8914EA8CE1A}"/>
    <dgm:cxn modelId="{21ECE5EF-17B4-4F9B-8EDC-EC4E071C3FB8}" type="presParOf" srcId="{6334AB75-ED01-4416-9DF4-C0F9E6FE2323}" destId="{FF459EAF-787B-487D-B903-C4D533306264}" srcOrd="0" destOrd="0" presId="urn:microsoft.com/office/officeart/2005/8/layout/process3"/>
    <dgm:cxn modelId="{27F40BF3-461E-4CBB-9BDF-50FA33529A7C}" type="presParOf" srcId="{FF459EAF-787B-487D-B903-C4D533306264}" destId="{6B799161-74FE-4460-9F72-4DAD5F91A272}" srcOrd="0" destOrd="0" presId="urn:microsoft.com/office/officeart/2005/8/layout/process3"/>
    <dgm:cxn modelId="{251F4E9C-5041-46B0-A08A-4C4B40BB6423}" type="presParOf" srcId="{FF459EAF-787B-487D-B903-C4D533306264}" destId="{B44DEF3B-8A4B-465D-A8CC-2896EF339787}" srcOrd="1" destOrd="0" presId="urn:microsoft.com/office/officeart/2005/8/layout/process3"/>
    <dgm:cxn modelId="{9C258AF2-1A9E-4303-BF63-45E7967AEF37}" type="presParOf" srcId="{FF459EAF-787B-487D-B903-C4D533306264}" destId="{94A690D6-575B-4487-BFEE-9926EDFD043F}" srcOrd="2" destOrd="0" presId="urn:microsoft.com/office/officeart/2005/8/layout/process3"/>
    <dgm:cxn modelId="{2B6BB5FB-C74A-45B8-8681-B7FAB5EFF80A}" type="presParOf" srcId="{6334AB75-ED01-4416-9DF4-C0F9E6FE2323}" destId="{A29FC3EC-67C9-4ED7-A916-9EC121877F40}" srcOrd="1" destOrd="0" presId="urn:microsoft.com/office/officeart/2005/8/layout/process3"/>
    <dgm:cxn modelId="{A990EE45-1AF1-4729-A566-1FD7A6661BD0}" type="presParOf" srcId="{A29FC3EC-67C9-4ED7-A916-9EC121877F40}" destId="{695600D7-9A94-4588-9CC3-F7DCE3713C1E}" srcOrd="0" destOrd="0" presId="urn:microsoft.com/office/officeart/2005/8/layout/process3"/>
    <dgm:cxn modelId="{99C4AA04-967B-4609-B7BF-0C460EFF0480}" type="presParOf" srcId="{6334AB75-ED01-4416-9DF4-C0F9E6FE2323}" destId="{B7D92E12-38B0-4B55-BC71-A93F25C76B23}" srcOrd="2" destOrd="0" presId="urn:microsoft.com/office/officeart/2005/8/layout/process3"/>
    <dgm:cxn modelId="{1315BE76-0E9D-4E6B-8679-C665C17A5809}" type="presParOf" srcId="{B7D92E12-38B0-4B55-BC71-A93F25C76B23}" destId="{601C08CB-FA6D-47D4-9B14-286593E42D51}" srcOrd="0" destOrd="0" presId="urn:microsoft.com/office/officeart/2005/8/layout/process3"/>
    <dgm:cxn modelId="{88B80861-FDAF-4E60-BDCE-7B1DA0235506}" type="presParOf" srcId="{B7D92E12-38B0-4B55-BC71-A93F25C76B23}" destId="{AD379B8C-42AF-420B-82FC-A8C98FD6ABAF}" srcOrd="1" destOrd="0" presId="urn:microsoft.com/office/officeart/2005/8/layout/process3"/>
    <dgm:cxn modelId="{E869B18F-0AA1-4934-843E-39F796C2A0CC}" type="presParOf" srcId="{B7D92E12-38B0-4B55-BC71-A93F25C76B23}" destId="{BEF89F9B-25C1-400C-B8AB-7876D6729472}" srcOrd="2" destOrd="0" presId="urn:microsoft.com/office/officeart/2005/8/layout/process3"/>
    <dgm:cxn modelId="{11ADE85C-34B8-40C9-BE12-EE8190C37009}" type="presParOf" srcId="{6334AB75-ED01-4416-9DF4-C0F9E6FE2323}" destId="{361E35A2-A24F-4A3D-AF20-131DB6624E66}" srcOrd="3" destOrd="0" presId="urn:microsoft.com/office/officeart/2005/8/layout/process3"/>
    <dgm:cxn modelId="{198FEE89-B9B6-4695-8860-921A5277CE0F}" type="presParOf" srcId="{361E35A2-A24F-4A3D-AF20-131DB6624E66}" destId="{B17B6D6D-AC1B-4A89-943A-87C8302B9ADA}" srcOrd="0" destOrd="0" presId="urn:microsoft.com/office/officeart/2005/8/layout/process3"/>
    <dgm:cxn modelId="{85D93DC1-4CFC-4098-A032-39F2C2963C9A}" type="presParOf" srcId="{6334AB75-ED01-4416-9DF4-C0F9E6FE2323}" destId="{88FCD4E5-0A4C-44C6-8C86-930B136E9600}" srcOrd="4" destOrd="0" presId="urn:microsoft.com/office/officeart/2005/8/layout/process3"/>
    <dgm:cxn modelId="{6D9634DF-D566-4F81-9133-A7FF25112C9F}" type="presParOf" srcId="{88FCD4E5-0A4C-44C6-8C86-930B136E9600}" destId="{B8BA40A8-AB10-4234-BD12-41855C88BA8E}" srcOrd="0" destOrd="0" presId="urn:microsoft.com/office/officeart/2005/8/layout/process3"/>
    <dgm:cxn modelId="{0D984628-1D1A-42A9-BD31-415924D1E01D}" type="presParOf" srcId="{88FCD4E5-0A4C-44C6-8C86-930B136E9600}" destId="{3A99BCF1-F5A9-43FC-86D8-8A39B96B9197}" srcOrd="1" destOrd="0" presId="urn:microsoft.com/office/officeart/2005/8/layout/process3"/>
    <dgm:cxn modelId="{46D54915-A57B-4949-B69D-B3E1D242982B}" type="presParOf" srcId="{88FCD4E5-0A4C-44C6-8C86-930B136E9600}" destId="{2EF06462-3588-4FF1-906D-A7D87AD2122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335C0-7C4B-410E-A6FB-DC6CF5050099}">
      <dsp:nvSpPr>
        <dsp:cNvPr id="0" name=""/>
        <dsp:cNvSpPr/>
      </dsp:nvSpPr>
      <dsp:spPr>
        <a:xfrm rot="5400000">
          <a:off x="-207822" y="210885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Выполнено</a:t>
          </a:r>
          <a:endParaRPr lang="ru-RU" sz="1200" b="1" kern="1200" dirty="0"/>
        </a:p>
      </dsp:txBody>
      <dsp:txXfrm rot="-5400000">
        <a:off x="1" y="487982"/>
        <a:ext cx="969840" cy="415645"/>
      </dsp:txXfrm>
    </dsp:sp>
    <dsp:sp modelId="{E596ADC3-77C6-4033-8507-B9C11121EC18}">
      <dsp:nvSpPr>
        <dsp:cNvPr id="0" name=""/>
        <dsp:cNvSpPr/>
      </dsp:nvSpPr>
      <dsp:spPr>
        <a:xfrm rot="5400000">
          <a:off x="3916951" y="-2905814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Законодательные акты</a:t>
          </a:r>
          <a:endParaRPr lang="ru-RU" sz="1900" kern="1200" dirty="0"/>
        </a:p>
      </dsp:txBody>
      <dsp:txXfrm rot="-5400000">
        <a:off x="1008074" y="47025"/>
        <a:ext cx="6674358" cy="812641"/>
      </dsp:txXfrm>
    </dsp:sp>
    <dsp:sp modelId="{1028B1B8-5453-458F-B2B1-CC6CED88E4E1}">
      <dsp:nvSpPr>
        <dsp:cNvPr id="0" name=""/>
        <dsp:cNvSpPr/>
      </dsp:nvSpPr>
      <dsp:spPr>
        <a:xfrm rot="5400000">
          <a:off x="-207822" y="1451204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Выполнено</a:t>
          </a:r>
          <a:endParaRPr lang="ru-RU" sz="1200" kern="1200" dirty="0"/>
        </a:p>
      </dsp:txBody>
      <dsp:txXfrm rot="-5400000">
        <a:off x="1" y="1728301"/>
        <a:ext cx="969840" cy="415645"/>
      </dsp:txXfrm>
    </dsp:sp>
    <dsp:sp modelId="{5F6767F1-2EE8-433A-94F1-F7BFAB372519}">
      <dsp:nvSpPr>
        <dsp:cNvPr id="0" name=""/>
        <dsp:cNvSpPr/>
      </dsp:nvSpPr>
      <dsp:spPr>
        <a:xfrm rot="5400000">
          <a:off x="3916951" y="-1665495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0" kern="1200" dirty="0" smtClean="0"/>
            <a:t>Разработка и осуществление комплекса мероприятий, отраженных в правовых  законодательных актах</a:t>
          </a:r>
          <a:endParaRPr lang="ru-RU" sz="1900" b="0" kern="1200" dirty="0"/>
        </a:p>
      </dsp:txBody>
      <dsp:txXfrm rot="-5400000">
        <a:off x="1008074" y="1287344"/>
        <a:ext cx="6674358" cy="812641"/>
      </dsp:txXfrm>
    </dsp:sp>
    <dsp:sp modelId="{8001DFBC-9748-4800-8AA0-1C7FA8D59C6C}">
      <dsp:nvSpPr>
        <dsp:cNvPr id="0" name=""/>
        <dsp:cNvSpPr/>
      </dsp:nvSpPr>
      <dsp:spPr>
        <a:xfrm rot="5400000">
          <a:off x="-207822" y="2691523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Выполнено</a:t>
          </a:r>
          <a:endParaRPr lang="ru-RU" sz="1200" kern="1200" dirty="0"/>
        </a:p>
      </dsp:txBody>
      <dsp:txXfrm rot="-5400000">
        <a:off x="1" y="2968620"/>
        <a:ext cx="969840" cy="415645"/>
      </dsp:txXfrm>
    </dsp:sp>
    <dsp:sp modelId="{4821C0CB-4810-4200-A9B7-78504762090F}">
      <dsp:nvSpPr>
        <dsp:cNvPr id="0" name=""/>
        <dsp:cNvSpPr/>
      </dsp:nvSpPr>
      <dsp:spPr>
        <a:xfrm rot="5400000">
          <a:off x="3916951" y="-416504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Реализация процесса обучения</a:t>
          </a:r>
          <a:endParaRPr lang="ru-RU" sz="1900" kern="1200" dirty="0"/>
        </a:p>
      </dsp:txBody>
      <dsp:txXfrm rot="-5400000">
        <a:off x="1008074" y="2536335"/>
        <a:ext cx="6674358" cy="812641"/>
      </dsp:txXfrm>
    </dsp:sp>
    <dsp:sp modelId="{23BF959A-1E54-4B62-AE8C-DF37E0BC0ECB}">
      <dsp:nvSpPr>
        <dsp:cNvPr id="0" name=""/>
        <dsp:cNvSpPr/>
      </dsp:nvSpPr>
      <dsp:spPr>
        <a:xfrm rot="5400000">
          <a:off x="-207822" y="3931842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Реализуется</a:t>
          </a:r>
          <a:endParaRPr lang="ru-RU" sz="1200" b="1" kern="1200" dirty="0"/>
        </a:p>
      </dsp:txBody>
      <dsp:txXfrm rot="-5400000">
        <a:off x="1" y="4208939"/>
        <a:ext cx="969840" cy="415645"/>
      </dsp:txXfrm>
    </dsp:sp>
    <dsp:sp modelId="{3BF8F7A7-408B-4F28-A129-33B59FEE8797}">
      <dsp:nvSpPr>
        <dsp:cNvPr id="0" name=""/>
        <dsp:cNvSpPr/>
      </dsp:nvSpPr>
      <dsp:spPr>
        <a:xfrm rot="5400000">
          <a:off x="3916951" y="815142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Совершенствование законодательной базы и укрепление институциональных основ учета</a:t>
          </a:r>
          <a:endParaRPr lang="ru-RU" sz="1900" kern="1200" dirty="0"/>
        </a:p>
      </dsp:txBody>
      <dsp:txXfrm rot="-5400000">
        <a:off x="1008074" y="3767981"/>
        <a:ext cx="6674358" cy="812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B7D85-0B4C-4308-BC2B-6CE224AD4EDB}">
      <dsp:nvSpPr>
        <dsp:cNvPr id="0" name=""/>
        <dsp:cNvSpPr/>
      </dsp:nvSpPr>
      <dsp:spPr>
        <a:xfrm>
          <a:off x="0" y="27003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Этап</a:t>
          </a:r>
          <a:endParaRPr lang="ru-RU" sz="2000" kern="1200" dirty="0"/>
        </a:p>
      </dsp:txBody>
      <dsp:txXfrm>
        <a:off x="24518" y="51521"/>
        <a:ext cx="1031084" cy="788056"/>
      </dsp:txXfrm>
    </dsp:sp>
    <dsp:sp modelId="{862BAFAD-9721-4C6F-A5D0-3D2E4D89610A}">
      <dsp:nvSpPr>
        <dsp:cNvPr id="0" name=""/>
        <dsp:cNvSpPr/>
      </dsp:nvSpPr>
      <dsp:spPr>
        <a:xfrm rot="5400000">
          <a:off x="392387" y="872646"/>
          <a:ext cx="295345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427053" y="913319"/>
        <a:ext cx="226015" cy="206742"/>
      </dsp:txXfrm>
    </dsp:sp>
    <dsp:sp modelId="{91620E29-EC63-4F00-B977-A33C5BD0E2BB}">
      <dsp:nvSpPr>
        <dsp:cNvPr id="0" name=""/>
        <dsp:cNvSpPr/>
      </dsp:nvSpPr>
      <dsp:spPr>
        <a:xfrm>
          <a:off x="0" y="1257889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Этап</a:t>
          </a:r>
          <a:endParaRPr lang="ru-RU" sz="2000" kern="1200" dirty="0"/>
        </a:p>
      </dsp:txBody>
      <dsp:txXfrm>
        <a:off x="24518" y="1282407"/>
        <a:ext cx="1031084" cy="788056"/>
      </dsp:txXfrm>
    </dsp:sp>
    <dsp:sp modelId="{AABC5787-42F6-4413-ACDC-2819B0DB360C}">
      <dsp:nvSpPr>
        <dsp:cNvPr id="0" name=""/>
        <dsp:cNvSpPr/>
      </dsp:nvSpPr>
      <dsp:spPr>
        <a:xfrm rot="5400000">
          <a:off x="383105" y="2115910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427053" y="2147301"/>
        <a:ext cx="226015" cy="219736"/>
      </dsp:txXfrm>
    </dsp:sp>
    <dsp:sp modelId="{FB3B5A2E-3575-4908-9338-86870DB5B817}">
      <dsp:nvSpPr>
        <dsp:cNvPr id="0" name=""/>
        <dsp:cNvSpPr/>
      </dsp:nvSpPr>
      <dsp:spPr>
        <a:xfrm>
          <a:off x="0" y="2513529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Этап</a:t>
          </a:r>
          <a:endParaRPr lang="ru-RU" sz="2000" kern="1200" dirty="0"/>
        </a:p>
      </dsp:txBody>
      <dsp:txXfrm>
        <a:off x="24518" y="2538047"/>
        <a:ext cx="1031084" cy="788056"/>
      </dsp:txXfrm>
    </dsp:sp>
    <dsp:sp modelId="{1120BAF3-0DF4-4586-990C-46CF8165B0E9}">
      <dsp:nvSpPr>
        <dsp:cNvPr id="0" name=""/>
        <dsp:cNvSpPr/>
      </dsp:nvSpPr>
      <dsp:spPr>
        <a:xfrm rot="5400000">
          <a:off x="383105" y="3371549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427053" y="3402940"/>
        <a:ext cx="226015" cy="219736"/>
      </dsp:txXfrm>
    </dsp:sp>
    <dsp:sp modelId="{9094CD45-77CB-47F7-BD37-8D582013C47F}">
      <dsp:nvSpPr>
        <dsp:cNvPr id="0" name=""/>
        <dsp:cNvSpPr/>
      </dsp:nvSpPr>
      <dsp:spPr>
        <a:xfrm>
          <a:off x="0" y="3769168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Этап</a:t>
          </a:r>
          <a:endParaRPr lang="ru-RU" sz="2000" kern="1200" dirty="0"/>
        </a:p>
      </dsp:txBody>
      <dsp:txXfrm>
        <a:off x="24518" y="3793686"/>
        <a:ext cx="1031084" cy="7880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FE4DD-2DA3-4F6F-B616-F76693B3BAE6}">
      <dsp:nvSpPr>
        <dsp:cNvPr id="0" name=""/>
        <dsp:cNvSpPr/>
      </dsp:nvSpPr>
      <dsp:spPr>
        <a:xfrm>
          <a:off x="5016514" y="2656817"/>
          <a:ext cx="3912477" cy="2566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44000" numCol="1" spcCol="1270" anchor="ctr" anchorCtr="1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Усиление образовательного компонента реформ</a:t>
          </a:r>
          <a:endParaRPr lang="ru-RU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Совершенствование законодательный базы по нижеследующим элементам</a:t>
          </a:r>
          <a:r>
            <a:rPr lang="en-US" sz="1100" b="1" kern="1200" dirty="0" smtClean="0"/>
            <a:t>:</a:t>
          </a:r>
          <a:r>
            <a:rPr lang="ru-RU" sz="1100" b="1" kern="1200" dirty="0" smtClean="0"/>
            <a:t>	</a:t>
          </a:r>
          <a:endParaRPr lang="en-US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стандарты и требования учета и аудита</a:t>
          </a:r>
          <a:endParaRPr lang="en-US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лицензирование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профессиональная подготовка</a:t>
          </a:r>
          <a:endParaRPr lang="en-US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корпоративное управление</a:t>
          </a:r>
          <a:endParaRPr lang="en-US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механизм контроля качества</a:t>
          </a:r>
          <a:endParaRPr lang="en-US" sz="1100" b="1" kern="1200" dirty="0" smtClean="0"/>
        </a:p>
        <a:p>
          <a:pPr marL="114300" lvl="2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b="1" kern="1200" dirty="0" smtClean="0"/>
        </a:p>
      </dsp:txBody>
      <dsp:txXfrm>
        <a:off x="6246639" y="3354874"/>
        <a:ext cx="2625970" cy="1812260"/>
      </dsp:txXfrm>
    </dsp:sp>
    <dsp:sp modelId="{51D9F05F-ED40-4369-884D-B7D7CBE9A654}">
      <dsp:nvSpPr>
        <dsp:cNvPr id="0" name=""/>
        <dsp:cNvSpPr/>
      </dsp:nvSpPr>
      <dsp:spPr>
        <a:xfrm>
          <a:off x="10128" y="2604845"/>
          <a:ext cx="4238350" cy="2553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Организация тренингов</a:t>
          </a:r>
          <a:r>
            <a:rPr kumimoji="0" lang="ru-RU" sz="15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для бухгалтеров</a:t>
          </a:r>
          <a:endParaRPr lang="ru-RU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Переобучение преподавательского состава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5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Проведение  тренингов и создание сертификационного центра</a:t>
          </a:r>
          <a:endParaRPr kumimoji="0" lang="ru-RU" sz="15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66216" y="3299267"/>
        <a:ext cx="2854669" cy="1802825"/>
      </dsp:txXfrm>
    </dsp:sp>
    <dsp:sp modelId="{8337FB08-BD94-4D2C-998D-CE8821E80981}">
      <dsp:nvSpPr>
        <dsp:cNvPr id="0" name=""/>
        <dsp:cNvSpPr/>
      </dsp:nvSpPr>
      <dsp:spPr>
        <a:xfrm>
          <a:off x="5067563" y="-80636"/>
          <a:ext cx="3861428" cy="2559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44000" rIns="36000" bIns="7200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Предоставление годовой отчетности в соответствии законом о бухгалтерской</a:t>
          </a: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  </a:t>
          </a: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отчетности</a:t>
          </a:r>
          <a:endParaRPr lang="ru-RU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программного обеспечения для ведения бухгалтерского отчета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Техническая помощь международных организации</a:t>
          </a:r>
        </a:p>
      </dsp:txBody>
      <dsp:txXfrm>
        <a:off x="6282210" y="-24418"/>
        <a:ext cx="2590563" cy="1807002"/>
      </dsp:txXfrm>
    </dsp:sp>
    <dsp:sp modelId="{B0CB08C6-F67E-4E12-8137-D2263ABA7AB4}">
      <dsp:nvSpPr>
        <dsp:cNvPr id="0" name=""/>
        <dsp:cNvSpPr/>
      </dsp:nvSpPr>
      <dsp:spPr>
        <a:xfrm>
          <a:off x="0" y="-80636"/>
          <a:ext cx="4278532" cy="24881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222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Закон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“</a:t>
          </a:r>
          <a:r>
            <a:rPr lang="ru-RU" sz="950" b="1" kern="1200" noProof="0" dirty="0" smtClean="0"/>
            <a:t>О</a:t>
          </a:r>
          <a:r>
            <a:rPr lang="ru-RU" sz="950" b="1" kern="1200" dirty="0" smtClean="0"/>
            <a:t> бухгалтерском учете</a:t>
          </a:r>
          <a:r>
            <a:rPr lang="en-US" sz="950" b="1" kern="1200" dirty="0" smtClean="0"/>
            <a:t>”</a:t>
          </a:r>
          <a:r>
            <a:rPr lang="ru-RU" sz="950" b="1" kern="1200" dirty="0" smtClean="0"/>
            <a:t> в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Азербайджанской Республики (2004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,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Сентябрь)</a:t>
          </a:r>
          <a:endParaRPr lang="ru-RU" sz="950" b="1" kern="1200" dirty="0"/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Указ Президента Азербайджанской Республики о применении закона о бухгалтерском учете (2005</a:t>
          </a:r>
          <a:r>
            <a:rPr lang="en-US" sz="950" b="1" kern="1200" dirty="0" smtClean="0"/>
            <a:t>,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Февраль)</a:t>
          </a: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Перевод на азербайджанский язык международных стандартов бухгалтерского учета для общественного сектора (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</a:t>
          </a:r>
          <a:r>
            <a:rPr kumimoji="0" lang="az-Latn-AZ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PSAS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),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МСФО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(IFRS),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МСФО для малого среднего бизнеса, международных стандартов образования и контроля качества</a:t>
          </a: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и утверждение национальных стандартов бухгалтерского учета</a:t>
          </a: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 и утверждение программы по переходу на МСФО.</a:t>
          </a: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Разработка и утверждение правил по предоставлению финансовой отчетности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0" lang="ru-RU" sz="900" b="1" i="0" u="none" strike="noStrike" kern="1200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54657" y="-25979"/>
        <a:ext cx="2885658" cy="1756814"/>
      </dsp:txXfrm>
    </dsp:sp>
    <dsp:sp modelId="{4CDB7E4B-9A1C-4DD9-BF94-6770593F7373}">
      <dsp:nvSpPr>
        <dsp:cNvPr id="0" name=""/>
        <dsp:cNvSpPr/>
      </dsp:nvSpPr>
      <dsp:spPr>
        <a:xfrm>
          <a:off x="2808310" y="864093"/>
          <a:ext cx="1721067" cy="157940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1080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Законодательные акты</a:t>
          </a:r>
          <a:endParaRPr lang="ru-RU" sz="1000" kern="1200" dirty="0"/>
        </a:p>
      </dsp:txBody>
      <dsp:txXfrm>
        <a:off x="3312399" y="1326690"/>
        <a:ext cx="1216978" cy="1116807"/>
      </dsp:txXfrm>
    </dsp:sp>
    <dsp:sp modelId="{7FF3187A-3A09-4962-B948-9B3542276178}">
      <dsp:nvSpPr>
        <dsp:cNvPr id="0" name=""/>
        <dsp:cNvSpPr/>
      </dsp:nvSpPr>
      <dsp:spPr>
        <a:xfrm rot="5400000">
          <a:off x="4765490" y="728265"/>
          <a:ext cx="1579404" cy="185106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36000" rIns="0" bIns="1080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Разработка и осуществление комплекса мероприятий, отраженных в правовых  законодательных актах</a:t>
          </a:r>
          <a:endParaRPr lang="ru-RU" sz="1000" b="1" kern="1200" dirty="0"/>
        </a:p>
      </dsp:txBody>
      <dsp:txXfrm rot="-5400000">
        <a:off x="4629662" y="1326690"/>
        <a:ext cx="1308897" cy="1116807"/>
      </dsp:txXfrm>
    </dsp:sp>
    <dsp:sp modelId="{068C0D5E-C963-4901-95AC-9F08045A04DF}">
      <dsp:nvSpPr>
        <dsp:cNvPr id="0" name=""/>
        <dsp:cNvSpPr/>
      </dsp:nvSpPr>
      <dsp:spPr>
        <a:xfrm rot="10800000">
          <a:off x="4629661" y="2520279"/>
          <a:ext cx="1851060" cy="155029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72000" rIns="0" bIns="360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50" b="1" kern="1200" dirty="0" smtClean="0"/>
            <a:t>Совершенствование законодательной базы и укрепление институциональных основ учета</a:t>
          </a:r>
          <a:endParaRPr lang="ru-RU" sz="950" kern="1200" dirty="0"/>
        </a:p>
      </dsp:txBody>
      <dsp:txXfrm rot="10800000">
        <a:off x="4629661" y="2520279"/>
        <a:ext cx="1308897" cy="1096225"/>
      </dsp:txXfrm>
    </dsp:sp>
    <dsp:sp modelId="{803D7867-DFA7-46D4-975D-895DFDD8F76F}">
      <dsp:nvSpPr>
        <dsp:cNvPr id="0" name=""/>
        <dsp:cNvSpPr/>
      </dsp:nvSpPr>
      <dsp:spPr>
        <a:xfrm rot="16200000">
          <a:off x="2912654" y="2408599"/>
          <a:ext cx="1526632" cy="172106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Реализация процесса обучения</a:t>
          </a:r>
          <a:endParaRPr lang="ru-RU" sz="1300" kern="1200" dirty="0"/>
        </a:p>
      </dsp:txBody>
      <dsp:txXfrm rot="5400000">
        <a:off x="3319526" y="2505817"/>
        <a:ext cx="1216978" cy="1079492"/>
      </dsp:txXfrm>
    </dsp:sp>
    <dsp:sp modelId="{3149B7E8-F2D7-4E77-A914-CEE84B429F7C}">
      <dsp:nvSpPr>
        <dsp:cNvPr id="0" name=""/>
        <dsp:cNvSpPr/>
      </dsp:nvSpPr>
      <dsp:spPr>
        <a:xfrm>
          <a:off x="4392486" y="4968552"/>
          <a:ext cx="437647" cy="417486"/>
        </a:xfrm>
        <a:prstGeom prst="circularArrow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A4F8C-60DC-4026-8A10-D9F3B0F87412}">
      <dsp:nvSpPr>
        <dsp:cNvPr id="0" name=""/>
        <dsp:cNvSpPr/>
      </dsp:nvSpPr>
      <dsp:spPr>
        <a:xfrm rot="10800000">
          <a:off x="4392490" y="4464497"/>
          <a:ext cx="441940" cy="418912"/>
        </a:xfrm>
        <a:prstGeom prst="circularArrow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DEF3B-8A4B-465D-A8CC-2896EF339787}">
      <dsp:nvSpPr>
        <dsp:cNvPr id="0" name=""/>
        <dsp:cNvSpPr/>
      </dsp:nvSpPr>
      <dsp:spPr>
        <a:xfrm>
          <a:off x="0" y="1386326"/>
          <a:ext cx="2019225" cy="90258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Фундаментальный уровень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86326"/>
        <a:ext cx="2019225" cy="601724"/>
      </dsp:txXfrm>
    </dsp:sp>
    <dsp:sp modelId="{94A690D6-575B-4487-BFEE-9926EDFD043F}">
      <dsp:nvSpPr>
        <dsp:cNvPr id="0" name=""/>
        <dsp:cNvSpPr/>
      </dsp:nvSpPr>
      <dsp:spPr>
        <a:xfrm>
          <a:off x="388253" y="2024197"/>
          <a:ext cx="2019225" cy="18315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kern="1200" dirty="0" smtClean="0">
              <a:latin typeface="Times New Roman" pitchFamily="18" charset="0"/>
              <a:cs typeface="Times New Roman" pitchFamily="18" charset="0"/>
            </a:rPr>
            <a:t>Уровень окончивших ВУЗ  по специальности бухгалтерского учета финансы, аудит, практикующих бухгалтеров и лиц, окончивших ВУЗы по другим специальностям, но желающим сменить профессию</a:t>
          </a:r>
          <a:endParaRPr lang="en-US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1898" y="2077842"/>
        <a:ext cx="1911935" cy="1724301"/>
      </dsp:txXfrm>
    </dsp:sp>
    <dsp:sp modelId="{A29FC3EC-67C9-4ED7-A916-9EC121877F40}">
      <dsp:nvSpPr>
        <dsp:cNvPr id="0" name=""/>
        <dsp:cNvSpPr/>
      </dsp:nvSpPr>
      <dsp:spPr>
        <a:xfrm rot="21590161">
          <a:off x="2326441" y="1431122"/>
          <a:ext cx="651303" cy="502728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solidFill>
            <a:schemeClr val="accent1"/>
          </a:solidFill>
        </a:ln>
        <a:effectLst>
          <a:glow rad="63500">
            <a:schemeClr val="accent2">
              <a:shade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326441" y="1531884"/>
        <a:ext cx="500485" cy="301636"/>
      </dsp:txXfrm>
    </dsp:sp>
    <dsp:sp modelId="{AD379B8C-42AF-420B-82FC-A8C98FD6ABAF}">
      <dsp:nvSpPr>
        <dsp:cNvPr id="0" name=""/>
        <dsp:cNvSpPr/>
      </dsp:nvSpPr>
      <dsp:spPr>
        <a:xfrm>
          <a:off x="3248095" y="1377029"/>
          <a:ext cx="2019225" cy="902586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330035"/>
              <a:satOff val="-4316"/>
              <a:lumOff val="15759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Продвинутый</a:t>
          </a:r>
          <a:r>
            <a:rPr lang="ru-RU" sz="1500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уровень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48095" y="1377029"/>
        <a:ext cx="2019225" cy="601724"/>
      </dsp:txXfrm>
    </dsp:sp>
    <dsp:sp modelId="{BEF89F9B-25C1-400C-B8AB-7876D6729472}">
      <dsp:nvSpPr>
        <dsp:cNvPr id="0" name=""/>
        <dsp:cNvSpPr/>
      </dsp:nvSpPr>
      <dsp:spPr>
        <a:xfrm>
          <a:off x="3661671" y="1978754"/>
          <a:ext cx="2019225" cy="190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Могут работать в качестве главного бухгалтера</a:t>
          </a:r>
          <a:endParaRPr lang="en-US" sz="1400" kern="1200" dirty="0"/>
        </a:p>
      </dsp:txBody>
      <dsp:txXfrm>
        <a:off x="3717344" y="2034427"/>
        <a:ext cx="1907879" cy="1789454"/>
      </dsp:txXfrm>
    </dsp:sp>
    <dsp:sp modelId="{361E35A2-A24F-4A3D-AF20-131DB6624E66}">
      <dsp:nvSpPr>
        <dsp:cNvPr id="0" name=""/>
        <dsp:cNvSpPr/>
      </dsp:nvSpPr>
      <dsp:spPr>
        <a:xfrm>
          <a:off x="5573427" y="1426527"/>
          <a:ext cx="648947" cy="502728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solidFill>
            <a:schemeClr val="accent1"/>
          </a:solidFill>
        </a:ln>
        <a:effectLst>
          <a:glow rad="63500">
            <a:schemeClr val="accent2">
              <a:shade val="90000"/>
              <a:hueOff val="660053"/>
              <a:satOff val="-8140"/>
              <a:lumOff val="28974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573427" y="1527073"/>
        <a:ext cx="498129" cy="301636"/>
      </dsp:txXfrm>
    </dsp:sp>
    <dsp:sp modelId="{3A99BCF1-F5A9-43FC-86D8-8A39B96B9197}">
      <dsp:nvSpPr>
        <dsp:cNvPr id="0" name=""/>
        <dsp:cNvSpPr/>
      </dsp:nvSpPr>
      <dsp:spPr>
        <a:xfrm>
          <a:off x="6491749" y="1377029"/>
          <a:ext cx="2019225" cy="902586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660070"/>
              <a:satOff val="-8631"/>
              <a:lumOff val="31518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Профессиональный уровень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91749" y="1377029"/>
        <a:ext cx="2019225" cy="601724"/>
      </dsp:txXfrm>
    </dsp:sp>
    <dsp:sp modelId="{2EF06462-3588-4FF1-906D-A7D87AD2122D}">
      <dsp:nvSpPr>
        <dsp:cNvPr id="0" name=""/>
        <dsp:cNvSpPr/>
      </dsp:nvSpPr>
      <dsp:spPr>
        <a:xfrm>
          <a:off x="6905325" y="1978754"/>
          <a:ext cx="2019225" cy="1900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Фундаментальный, расширенный и профессиональный уровень для профессиональных бухгалтеров, аудиторов, консультантов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60998" y="2034427"/>
        <a:ext cx="1907879" cy="1789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340EA-1140-4B36-94C0-B4DFA71D1279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3B435-1F6E-4743-AE6C-E5E0854FB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367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075"/>
          </a:xfrm>
        </p:spPr>
        <p:txBody>
          <a:bodyPr/>
          <a:lstStyle/>
          <a:p>
            <a:r>
              <a:rPr lang="ru-RU" b="1" dirty="0" smtClean="0"/>
              <a:t>«Бухгалтерский учет и отчетность в публичном секторе»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35150" y="339725"/>
            <a:ext cx="6481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cs typeface="+mn-cs"/>
              </a:rPr>
              <a:t>Министерство Финансов Азербайджанской Республики</a:t>
            </a: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cs typeface="+mn-cs"/>
              </a:rPr>
              <a:t> </a:t>
            </a:r>
            <a:r>
              <a:rPr lang="ru-RU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cs typeface="+mn-cs"/>
              </a:rPr>
              <a:t>Государственное Казначейское Агентство</a:t>
            </a:r>
            <a:r>
              <a:rPr lang="en-US" dirty="0">
                <a:solidFill>
                  <a:srgbClr val="FFFFFF"/>
                </a:solidFill>
                <a:latin typeface="Arial Unicode MS" pitchFamily="34" charset="-128"/>
                <a:cs typeface="+mn-cs"/>
              </a:rPr>
              <a:t> </a:t>
            </a:r>
            <a:endParaRPr lang="ru-RU" dirty="0">
              <a:solidFill>
                <a:srgbClr val="FFFFFF"/>
              </a:solidFill>
              <a:latin typeface="Arial Unicode MS" pitchFamily="34" charset="-128"/>
              <a:cs typeface="+mn-cs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872112" y="5672138"/>
            <a:ext cx="17315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Октябрь 2016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Минск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88640"/>
            <a:ext cx="7124328" cy="864095"/>
          </a:xfrm>
        </p:spPr>
        <p:txBody>
          <a:bodyPr/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Этапы реформ бухгалтерского учета в Азербайджанской Республике</a:t>
            </a:r>
            <a:endParaRPr lang="ru-RU" sz="22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64411868"/>
              </p:ext>
            </p:extLst>
          </p:nvPr>
        </p:nvGraphicFramePr>
        <p:xfrm>
          <a:off x="107504" y="1268760"/>
          <a:ext cx="89289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7884368" y="1268760"/>
          <a:ext cx="108012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268760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21296" y="188640"/>
            <a:ext cx="7571184" cy="922114"/>
          </a:xfrm>
        </p:spPr>
        <p:txBody>
          <a:bodyPr/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Компоненты реформ бухгалтерского учета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552728" cy="1066130"/>
          </a:xfrm>
        </p:spPr>
        <p:txBody>
          <a:bodyPr/>
          <a:lstStyle/>
          <a:p>
            <a:r>
              <a:rPr lang="ru-RU" sz="2300" b="1" dirty="0" smtClean="0">
                <a:solidFill>
                  <a:schemeClr val="bg1"/>
                </a:solidFill>
              </a:rPr>
              <a:t>Основные принципы создания и  внедрения  образовательного процесса </a:t>
            </a:r>
            <a:endParaRPr lang="ru-RU" sz="23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066185"/>
              </p:ext>
            </p:extLst>
          </p:nvPr>
        </p:nvGraphicFramePr>
        <p:xfrm>
          <a:off x="107504" y="1124744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1944216"/>
          </a:xfrm>
        </p:spPr>
        <p:txBody>
          <a:bodyPr/>
          <a:lstStyle/>
          <a:p>
            <a:r>
              <a:rPr lang="ru-RU" sz="1300" b="1" dirty="0" smtClean="0"/>
              <a:t>Сертификация специалистов в сфере бухгалтерского и аудита</a:t>
            </a:r>
          </a:p>
          <a:p>
            <a:r>
              <a:rPr lang="ru-RU" sz="1300" b="1" dirty="0" smtClean="0"/>
              <a:t>Охват целевых групп </a:t>
            </a:r>
          </a:p>
          <a:p>
            <a:r>
              <a:rPr lang="ru-RU" sz="1300" b="1" dirty="0" smtClean="0"/>
              <a:t>Единый центр сертификации</a:t>
            </a:r>
          </a:p>
          <a:p>
            <a:r>
              <a:rPr lang="ru-RU" sz="1300" b="1" dirty="0" smtClean="0"/>
              <a:t>Признание со стороны международных классификационных центров</a:t>
            </a:r>
          </a:p>
          <a:p>
            <a:r>
              <a:rPr lang="ru-RU" sz="1300" b="1" dirty="0" smtClean="0"/>
              <a:t>Автоматизация процесса обучения, тестирование, </a:t>
            </a:r>
            <a:r>
              <a:rPr lang="ru-RU" sz="1300" b="1" dirty="0" err="1" smtClean="0"/>
              <a:t>экзаменация</a:t>
            </a:r>
            <a:endParaRPr lang="ru-RU" sz="1300" b="1" dirty="0" smtClean="0"/>
          </a:p>
          <a:p>
            <a:r>
              <a:rPr lang="ru-RU" sz="1300" b="1" dirty="0" smtClean="0"/>
              <a:t>Методологическая поддержка обучения </a:t>
            </a:r>
          </a:p>
          <a:p>
            <a:r>
              <a:rPr lang="ru-RU" sz="1300" b="1" dirty="0" smtClean="0"/>
              <a:t>Профессиональная карьерная поддержка  </a:t>
            </a:r>
          </a:p>
          <a:p>
            <a:r>
              <a:rPr lang="ru-RU" sz="1300" b="1" dirty="0" smtClean="0"/>
              <a:t>Связь с высшими учебными заведениями </a:t>
            </a:r>
          </a:p>
          <a:p>
            <a:endParaRPr lang="ru-RU" sz="1300" dirty="0" smtClean="0"/>
          </a:p>
          <a:p>
            <a:endParaRPr lang="ru-RU" sz="13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7502" y="3429000"/>
          <a:ext cx="8928990" cy="2956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6"/>
                <a:gridCol w="936104"/>
                <a:gridCol w="864096"/>
                <a:gridCol w="1008112"/>
                <a:gridCol w="936104"/>
                <a:gridCol w="1008108"/>
              </a:tblGrid>
              <a:tr h="6143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mtClean="0"/>
                    </a:p>
                    <a:p>
                      <a:pPr algn="ctr"/>
                      <a:r>
                        <a:rPr lang="ru-RU" smtClean="0"/>
                        <a:t>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</a:tr>
              <a:tr h="1088112">
                <a:tc>
                  <a:txBody>
                    <a:bodyPr/>
                    <a:lstStyle/>
                    <a:p>
                      <a:pPr algn="ctr"/>
                      <a:endParaRPr lang="ru-RU" sz="1500" dirty="0" smtClean="0"/>
                    </a:p>
                    <a:p>
                      <a:pPr algn="ctr"/>
                      <a:r>
                        <a:rPr lang="ru-RU" sz="1500" dirty="0" smtClean="0"/>
                        <a:t>Количество</a:t>
                      </a:r>
                      <a:r>
                        <a:rPr lang="en-US" sz="1500" dirty="0" smtClean="0"/>
                        <a:t>,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ru-RU" sz="1500" dirty="0" smtClean="0"/>
                        <a:t>специалистов прошедших обучение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336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1438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2652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540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4966</a:t>
                      </a:r>
                      <a:endParaRPr lang="ru-RU" dirty="0"/>
                    </a:p>
                  </a:txBody>
                  <a:tcPr/>
                </a:tc>
              </a:tr>
              <a:tr h="12286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Количество</a:t>
                      </a:r>
                      <a:r>
                        <a:rPr lang="en-US" sz="1500" dirty="0" smtClean="0"/>
                        <a:t>,</a:t>
                      </a:r>
                      <a:r>
                        <a:rPr lang="ru-RU" sz="1500" dirty="0" smtClean="0"/>
                        <a:t> специалистов успешно сдавших</a:t>
                      </a:r>
                      <a:r>
                        <a:rPr lang="ru-RU" sz="1500" baseline="0" dirty="0" smtClean="0"/>
                        <a:t> экзамен</a:t>
                      </a:r>
                      <a:endParaRPr lang="ru-RU" sz="15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216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652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1538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2731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552728" cy="1066130"/>
          </a:xfrm>
        </p:spPr>
        <p:txBody>
          <a:bodyPr/>
          <a:lstStyle/>
          <a:p>
            <a:r>
              <a:rPr lang="ru-RU" sz="2300" b="1" dirty="0" smtClean="0">
                <a:solidFill>
                  <a:schemeClr val="bg1"/>
                </a:solidFill>
              </a:rPr>
              <a:t>Основные принципы создания и  внедрения  образовательного процесса </a:t>
            </a:r>
            <a:endParaRPr lang="ru-RU" sz="2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3" descr="C:\Users\a.farajov\Desktop\Thank-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1179</TotalTime>
  <Words>365</Words>
  <Application>Microsoft Office PowerPoint</Application>
  <PresentationFormat>On-screen Show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Тема1</vt:lpstr>
      <vt:lpstr>«Бухгалтерский учет и отчетность в публичном секторе»</vt:lpstr>
      <vt:lpstr>Этапы реформ бухгалтерского учета в Азербайджанской Республике</vt:lpstr>
      <vt:lpstr>Компоненты реформ бухгалтерского учета</vt:lpstr>
      <vt:lpstr>Основные принципы создания и  внедрения  образовательного процесса </vt:lpstr>
      <vt:lpstr>Основные принципы создания и  внедрения  образовательного процесса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Реформ Бухгалтерского Учета в Азербайджанской Республики</dc:title>
  <dc:creator>Azer Farajov</dc:creator>
  <cp:lastModifiedBy>Ion Chicu</cp:lastModifiedBy>
  <cp:revision>98</cp:revision>
  <dcterms:created xsi:type="dcterms:W3CDTF">2016-09-27T12:31:11Z</dcterms:created>
  <dcterms:modified xsi:type="dcterms:W3CDTF">2016-10-02T15:21:58Z</dcterms:modified>
</cp:coreProperties>
</file>