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9" r:id="rId4"/>
    <p:sldId id="264" r:id="rId5"/>
    <p:sldId id="260" r:id="rId6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B2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D86A35-1145-BB5D-E9B8-08C9940FE743}" v="9" dt="2021-06-03T06:42:23.4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elena Slizhevskaya" userId="S::yslizhevskaya@worldbank.org::c31c118f-cc09-4814-95e2-f268a72c0a23" providerId="AD" clId="Web-{77D86A35-1145-BB5D-E9B8-08C9940FE743}"/>
    <pc:docChg chg="modSld">
      <pc:chgData name="Yelena Slizhevskaya" userId="S::yslizhevskaya@worldbank.org::c31c118f-cc09-4814-95e2-f268a72c0a23" providerId="AD" clId="Web-{77D86A35-1145-BB5D-E9B8-08C9940FE743}" dt="2021-06-03T06:42:23.488" v="8" actId="20577"/>
      <pc:docMkLst>
        <pc:docMk/>
      </pc:docMkLst>
      <pc:sldChg chg="modSp">
        <pc:chgData name="Yelena Slizhevskaya" userId="S::yslizhevskaya@worldbank.org::c31c118f-cc09-4814-95e2-f268a72c0a23" providerId="AD" clId="Web-{77D86A35-1145-BB5D-E9B8-08C9940FE743}" dt="2021-06-03T06:42:23.488" v="8" actId="20577"/>
        <pc:sldMkLst>
          <pc:docMk/>
          <pc:sldMk cId="1520291956" sldId="259"/>
        </pc:sldMkLst>
        <pc:graphicFrameChg chg="modGraphic">
          <ac:chgData name="Yelena Slizhevskaya" userId="S::yslizhevskaya@worldbank.org::c31c118f-cc09-4814-95e2-f268a72c0a23" providerId="AD" clId="Web-{77D86A35-1145-BB5D-E9B8-08C9940FE743}" dt="2021-06-03T06:42:23.488" v="8" actId="20577"/>
          <ac:graphicFrameMkLst>
            <pc:docMk/>
            <pc:sldMk cId="1520291956" sldId="259"/>
            <ac:graphicFrameMk id="6" creationId="{00000000-0000-0000-0000-000000000000}"/>
          </ac:graphicFrameMkLst>
        </pc:graphicFrameChg>
      </pc:sldChg>
    </pc:docChg>
  </pc:docChgLst>
</pc:chgInfo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99FBF2-6338-4D30-BC11-72AF07B0EDC9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3624CFB-F4A9-44BA-8A09-393F9E5057DE}" type="pres">
      <dgm:prSet presAssocID="{2C99FBF2-6338-4D30-BC11-72AF07B0EDC9}" presName="composite" presStyleCnt="0">
        <dgm:presLayoutVars>
          <dgm:chMax val="1"/>
          <dgm:dir/>
          <dgm:resizeHandles val="exact"/>
        </dgm:presLayoutVars>
      </dgm:prSet>
      <dgm:spPr/>
    </dgm:pt>
    <dgm:pt modelId="{F35B952A-610F-4EE5-BE5B-BC9FEBB11D49}" type="pres">
      <dgm:prSet presAssocID="{2C99FBF2-6338-4D30-BC11-72AF07B0EDC9}" presName="radial" presStyleCnt="0">
        <dgm:presLayoutVars>
          <dgm:animLvl val="ctr"/>
        </dgm:presLayoutVars>
      </dgm:prSet>
      <dgm:spPr/>
    </dgm:pt>
  </dgm:ptLst>
  <dgm:cxnLst>
    <dgm:cxn modelId="{DAFA3B7B-AB46-4696-86A1-C6BA7118B3F9}" type="presOf" srcId="{2C99FBF2-6338-4D30-BC11-72AF07B0EDC9}" destId="{B3624CFB-F4A9-44BA-8A09-393F9E5057DE}" srcOrd="0" destOrd="0" presId="urn:microsoft.com/office/officeart/2005/8/layout/radial3"/>
    <dgm:cxn modelId="{33A16BDC-D91D-4B5A-9C0F-2EEF7A1095CE}" type="presParOf" srcId="{B3624CFB-F4A9-44BA-8A09-393F9E5057DE}" destId="{F35B952A-610F-4EE5-BE5B-BC9FEBB11D49}" srcOrd="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4ADA08-8718-4578-8BE0-AC423ECBC47D}" type="doc">
      <dgm:prSet loTypeId="urn:microsoft.com/office/officeart/2008/layout/VerticalCurvedList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46FA0C67-D722-4F2E-B85B-D95933B604FB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hr-HR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st. 197. „Rashodi povezani s projektom ‘Izvanredan odgovor na </a:t>
          </a:r>
          <a:r>
            <a:rPr lang="hr-HR" sz="2000" b="0" i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koronavirusnu bolest (COVID-19) u Republici Bjelarus’” </a:t>
          </a:r>
        </a:p>
      </dgm:t>
    </dgm:pt>
    <dgm:pt modelId="{C88FEBCC-91FD-401B-9EB4-6019E241512A}" type="parTrans" cxnId="{2C558BAF-C71C-4A76-8ABF-6369AB1EC883}">
      <dgm:prSet/>
      <dgm:spPr/>
      <dgm:t>
        <a:bodyPr/>
        <a:lstStyle/>
        <a:p>
          <a:endParaRPr lang="ru-RU"/>
        </a:p>
      </dgm:t>
    </dgm:pt>
    <dgm:pt modelId="{A41A94B0-7438-437D-A27D-966DB9A9468A}" type="sibTrans" cxnId="{2C558BAF-C71C-4A76-8ABF-6369AB1EC883}">
      <dgm:prSet/>
      <dgm:spPr/>
      <dgm:t>
        <a:bodyPr/>
        <a:lstStyle/>
        <a:p>
          <a:endParaRPr lang="ru-RU"/>
        </a:p>
      </dgm:t>
    </dgm:pt>
    <dgm:pt modelId="{0F97AE51-B196-4AFC-A2CF-D505200C3CE6}">
      <dgm:prSet phldrT="[Текст]" custT="1"/>
      <dgm:spPr/>
      <dgm:t>
        <a:bodyPr/>
        <a:lstStyle/>
        <a:p>
          <a:r>
            <a:rPr lang="hr-HR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st. 300. „Kontaktni centri za liječnike u zdravstvenim ustanovama koji pružaju medicinsku pomoć </a:t>
          </a:r>
          <a:r>
            <a:rPr lang="hr-HR" sz="2000" b="0" i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pacijentima koji boluju od koronavirusne bolesti (COVID-19)”</a:t>
          </a:r>
        </a:p>
      </dgm:t>
    </dgm:pt>
    <dgm:pt modelId="{45E15695-C2A6-4442-8EAF-A2C8646E08EE}" type="parTrans" cxnId="{B403DCBD-D2D4-4242-8314-C1FB86C492F3}">
      <dgm:prSet/>
      <dgm:spPr/>
      <dgm:t>
        <a:bodyPr/>
        <a:lstStyle/>
        <a:p>
          <a:endParaRPr lang="ru-RU"/>
        </a:p>
      </dgm:t>
    </dgm:pt>
    <dgm:pt modelId="{4BF868C3-10A1-4FD0-81C2-BBDDF76CCB43}" type="sibTrans" cxnId="{B403DCBD-D2D4-4242-8314-C1FB86C492F3}">
      <dgm:prSet/>
      <dgm:spPr/>
      <dgm:t>
        <a:bodyPr/>
        <a:lstStyle/>
        <a:p>
          <a:endParaRPr lang="ru-RU"/>
        </a:p>
      </dgm:t>
    </dgm:pt>
    <dgm:pt modelId="{23263701-BA2C-49F3-AC26-64DEE2BEBC6A}">
      <dgm:prSet phldrT="[Текст]" custT="1"/>
      <dgm:spPr/>
      <dgm:t>
        <a:bodyPr/>
        <a:lstStyle/>
        <a:p>
          <a:r>
            <a:rPr lang="hr-HR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st. 624. „Bonusi za rad u okruženju na koji utječe infekcija”</a:t>
          </a:r>
        </a:p>
      </dgm:t>
    </dgm:pt>
    <dgm:pt modelId="{DF3B3806-9783-4A20-A2C0-BE72DC87AEC9}" type="parTrans" cxnId="{715D6CE2-89E2-4465-89A8-7BBDED77EAE6}">
      <dgm:prSet/>
      <dgm:spPr/>
      <dgm:t>
        <a:bodyPr/>
        <a:lstStyle/>
        <a:p>
          <a:endParaRPr lang="ru-RU"/>
        </a:p>
      </dgm:t>
    </dgm:pt>
    <dgm:pt modelId="{81EE253F-D46A-41D3-BDFE-26F9B1FB674E}" type="sibTrans" cxnId="{715D6CE2-89E2-4465-89A8-7BBDED77EAE6}">
      <dgm:prSet/>
      <dgm:spPr/>
      <dgm:t>
        <a:bodyPr/>
        <a:lstStyle/>
        <a:p>
          <a:endParaRPr lang="ru-RU"/>
        </a:p>
      </dgm:t>
    </dgm:pt>
    <dgm:pt modelId="{072C6955-6B10-4C04-8F8F-713D1C943A66}" type="pres">
      <dgm:prSet presAssocID="{624ADA08-8718-4578-8BE0-AC423ECBC47D}" presName="Name0" presStyleCnt="0">
        <dgm:presLayoutVars>
          <dgm:chMax val="7"/>
          <dgm:chPref val="7"/>
          <dgm:dir/>
        </dgm:presLayoutVars>
      </dgm:prSet>
      <dgm:spPr/>
    </dgm:pt>
    <dgm:pt modelId="{370909D3-2F3B-4BBD-9B53-C8A8E6CD2029}" type="pres">
      <dgm:prSet presAssocID="{624ADA08-8718-4578-8BE0-AC423ECBC47D}" presName="Name1" presStyleCnt="0"/>
      <dgm:spPr/>
    </dgm:pt>
    <dgm:pt modelId="{62A7C0A8-3A09-4FE9-A8D6-5C739F966CC2}" type="pres">
      <dgm:prSet presAssocID="{624ADA08-8718-4578-8BE0-AC423ECBC47D}" presName="cycle" presStyleCnt="0"/>
      <dgm:spPr/>
    </dgm:pt>
    <dgm:pt modelId="{D1D56AEC-160F-4A77-BE79-0D35EB4F078A}" type="pres">
      <dgm:prSet presAssocID="{624ADA08-8718-4578-8BE0-AC423ECBC47D}" presName="srcNode" presStyleLbl="node1" presStyleIdx="0" presStyleCnt="3"/>
      <dgm:spPr/>
    </dgm:pt>
    <dgm:pt modelId="{F3CDAEE3-9E08-4F2A-BB52-9014D9BBAC0E}" type="pres">
      <dgm:prSet presAssocID="{624ADA08-8718-4578-8BE0-AC423ECBC47D}" presName="conn" presStyleLbl="parChTrans1D2" presStyleIdx="0" presStyleCnt="1"/>
      <dgm:spPr/>
    </dgm:pt>
    <dgm:pt modelId="{39473EA7-43C4-4E9C-9FDF-221C0A95ED65}" type="pres">
      <dgm:prSet presAssocID="{624ADA08-8718-4578-8BE0-AC423ECBC47D}" presName="extraNode" presStyleLbl="node1" presStyleIdx="0" presStyleCnt="3"/>
      <dgm:spPr/>
    </dgm:pt>
    <dgm:pt modelId="{A24367A6-377A-46DF-911F-3644A4AD06D2}" type="pres">
      <dgm:prSet presAssocID="{624ADA08-8718-4578-8BE0-AC423ECBC47D}" presName="dstNode" presStyleLbl="node1" presStyleIdx="0" presStyleCnt="3"/>
      <dgm:spPr/>
    </dgm:pt>
    <dgm:pt modelId="{C4506E7B-336A-45A3-B25A-99DA1A764907}" type="pres">
      <dgm:prSet presAssocID="{46FA0C67-D722-4F2E-B85B-D95933B604FB}" presName="text_1" presStyleLbl="node1" presStyleIdx="0" presStyleCnt="3">
        <dgm:presLayoutVars>
          <dgm:bulletEnabled val="1"/>
        </dgm:presLayoutVars>
      </dgm:prSet>
      <dgm:spPr/>
    </dgm:pt>
    <dgm:pt modelId="{ECC2BDD1-486D-40EE-8372-86714E951F4E}" type="pres">
      <dgm:prSet presAssocID="{46FA0C67-D722-4F2E-B85B-D95933B604FB}" presName="accent_1" presStyleCnt="0"/>
      <dgm:spPr/>
    </dgm:pt>
    <dgm:pt modelId="{D03A1BC4-FD10-4CE6-84BF-743810970334}" type="pres">
      <dgm:prSet presAssocID="{46FA0C67-D722-4F2E-B85B-D95933B604FB}" presName="accentRepeatNode" presStyleLbl="solidFgAcc1" presStyleIdx="0" presStyleCnt="3"/>
      <dgm:spPr/>
    </dgm:pt>
    <dgm:pt modelId="{845715B9-9565-41C9-94AF-A759BF91C565}" type="pres">
      <dgm:prSet presAssocID="{0F97AE51-B196-4AFC-A2CF-D505200C3CE6}" presName="text_2" presStyleLbl="node1" presStyleIdx="1" presStyleCnt="3" custScaleY="145561">
        <dgm:presLayoutVars>
          <dgm:bulletEnabled val="1"/>
        </dgm:presLayoutVars>
      </dgm:prSet>
      <dgm:spPr/>
    </dgm:pt>
    <dgm:pt modelId="{9656C8F8-0110-49F3-AA9F-01A0EDE09624}" type="pres">
      <dgm:prSet presAssocID="{0F97AE51-B196-4AFC-A2CF-D505200C3CE6}" presName="accent_2" presStyleCnt="0"/>
      <dgm:spPr/>
    </dgm:pt>
    <dgm:pt modelId="{0B0C29A0-EFB8-495A-878A-BB790176537A}" type="pres">
      <dgm:prSet presAssocID="{0F97AE51-B196-4AFC-A2CF-D505200C3CE6}" presName="accentRepeatNode" presStyleLbl="solidFgAcc1" presStyleIdx="1" presStyleCnt="3"/>
      <dgm:spPr/>
    </dgm:pt>
    <dgm:pt modelId="{9372B765-FA49-4856-BDE5-FEF08DB1E784}" type="pres">
      <dgm:prSet presAssocID="{23263701-BA2C-49F3-AC26-64DEE2BEBC6A}" presName="text_3" presStyleLbl="node1" presStyleIdx="2" presStyleCnt="3">
        <dgm:presLayoutVars>
          <dgm:bulletEnabled val="1"/>
        </dgm:presLayoutVars>
      </dgm:prSet>
      <dgm:spPr/>
    </dgm:pt>
    <dgm:pt modelId="{EA075FAE-7F91-4C3E-8CC3-3617E196915E}" type="pres">
      <dgm:prSet presAssocID="{23263701-BA2C-49F3-AC26-64DEE2BEBC6A}" presName="accent_3" presStyleCnt="0"/>
      <dgm:spPr/>
    </dgm:pt>
    <dgm:pt modelId="{CC5816E8-30F9-4C9E-9991-581672A18C79}" type="pres">
      <dgm:prSet presAssocID="{23263701-BA2C-49F3-AC26-64DEE2BEBC6A}" presName="accentRepeatNode" presStyleLbl="solidFgAcc1" presStyleIdx="2" presStyleCnt="3"/>
      <dgm:spPr/>
    </dgm:pt>
  </dgm:ptLst>
  <dgm:cxnLst>
    <dgm:cxn modelId="{01547C0D-779B-4582-BE17-4CF73CB57926}" type="presOf" srcId="{A41A94B0-7438-437D-A27D-966DB9A9468A}" destId="{F3CDAEE3-9E08-4F2A-BB52-9014D9BBAC0E}" srcOrd="0" destOrd="0" presId="urn:microsoft.com/office/officeart/2008/layout/VerticalCurvedList"/>
    <dgm:cxn modelId="{2C753634-4363-45CC-B6B1-9849A85D2A4B}" type="presOf" srcId="{46FA0C67-D722-4F2E-B85B-D95933B604FB}" destId="{C4506E7B-336A-45A3-B25A-99DA1A764907}" srcOrd="0" destOrd="0" presId="urn:microsoft.com/office/officeart/2008/layout/VerticalCurvedList"/>
    <dgm:cxn modelId="{3CDB6034-773C-42C3-94E0-00311FFD73C5}" type="presOf" srcId="{624ADA08-8718-4578-8BE0-AC423ECBC47D}" destId="{072C6955-6B10-4C04-8F8F-713D1C943A66}" srcOrd="0" destOrd="0" presId="urn:microsoft.com/office/officeart/2008/layout/VerticalCurvedList"/>
    <dgm:cxn modelId="{8603B077-FF44-4F79-ADA9-B11624CB53E1}" type="presOf" srcId="{23263701-BA2C-49F3-AC26-64DEE2BEBC6A}" destId="{9372B765-FA49-4856-BDE5-FEF08DB1E784}" srcOrd="0" destOrd="0" presId="urn:microsoft.com/office/officeart/2008/layout/VerticalCurvedList"/>
    <dgm:cxn modelId="{4B725DAB-C499-401A-984E-AF419D0DA4F0}" type="presOf" srcId="{0F97AE51-B196-4AFC-A2CF-D505200C3CE6}" destId="{845715B9-9565-41C9-94AF-A759BF91C565}" srcOrd="0" destOrd="0" presId="urn:microsoft.com/office/officeart/2008/layout/VerticalCurvedList"/>
    <dgm:cxn modelId="{2C558BAF-C71C-4A76-8ABF-6369AB1EC883}" srcId="{624ADA08-8718-4578-8BE0-AC423ECBC47D}" destId="{46FA0C67-D722-4F2E-B85B-D95933B604FB}" srcOrd="0" destOrd="0" parTransId="{C88FEBCC-91FD-401B-9EB4-6019E241512A}" sibTransId="{A41A94B0-7438-437D-A27D-966DB9A9468A}"/>
    <dgm:cxn modelId="{B403DCBD-D2D4-4242-8314-C1FB86C492F3}" srcId="{624ADA08-8718-4578-8BE0-AC423ECBC47D}" destId="{0F97AE51-B196-4AFC-A2CF-D505200C3CE6}" srcOrd="1" destOrd="0" parTransId="{45E15695-C2A6-4442-8EAF-A2C8646E08EE}" sibTransId="{4BF868C3-10A1-4FD0-81C2-BBDDF76CCB43}"/>
    <dgm:cxn modelId="{715D6CE2-89E2-4465-89A8-7BBDED77EAE6}" srcId="{624ADA08-8718-4578-8BE0-AC423ECBC47D}" destId="{23263701-BA2C-49F3-AC26-64DEE2BEBC6A}" srcOrd="2" destOrd="0" parTransId="{DF3B3806-9783-4A20-A2C0-BE72DC87AEC9}" sibTransId="{81EE253F-D46A-41D3-BDFE-26F9B1FB674E}"/>
    <dgm:cxn modelId="{E35ADDA4-7806-417C-849D-D160C90E5BC0}" type="presParOf" srcId="{072C6955-6B10-4C04-8F8F-713D1C943A66}" destId="{370909D3-2F3B-4BBD-9B53-C8A8E6CD2029}" srcOrd="0" destOrd="0" presId="urn:microsoft.com/office/officeart/2008/layout/VerticalCurvedList"/>
    <dgm:cxn modelId="{005740B5-042E-4332-A1B6-324D5E67316A}" type="presParOf" srcId="{370909D3-2F3B-4BBD-9B53-C8A8E6CD2029}" destId="{62A7C0A8-3A09-4FE9-A8D6-5C739F966CC2}" srcOrd="0" destOrd="0" presId="urn:microsoft.com/office/officeart/2008/layout/VerticalCurvedList"/>
    <dgm:cxn modelId="{458FF313-5BD0-42F5-BBDF-933BA977FDD7}" type="presParOf" srcId="{62A7C0A8-3A09-4FE9-A8D6-5C739F966CC2}" destId="{D1D56AEC-160F-4A77-BE79-0D35EB4F078A}" srcOrd="0" destOrd="0" presId="urn:microsoft.com/office/officeart/2008/layout/VerticalCurvedList"/>
    <dgm:cxn modelId="{C009F606-AD94-4D7D-82D7-001962B33F5D}" type="presParOf" srcId="{62A7C0A8-3A09-4FE9-A8D6-5C739F966CC2}" destId="{F3CDAEE3-9E08-4F2A-BB52-9014D9BBAC0E}" srcOrd="1" destOrd="0" presId="urn:microsoft.com/office/officeart/2008/layout/VerticalCurvedList"/>
    <dgm:cxn modelId="{6266B0CE-0C9B-4624-B486-B78740C8FD22}" type="presParOf" srcId="{62A7C0A8-3A09-4FE9-A8D6-5C739F966CC2}" destId="{39473EA7-43C4-4E9C-9FDF-221C0A95ED65}" srcOrd="2" destOrd="0" presId="urn:microsoft.com/office/officeart/2008/layout/VerticalCurvedList"/>
    <dgm:cxn modelId="{71EE671E-0A52-4695-BE5D-EC9C4265BAAE}" type="presParOf" srcId="{62A7C0A8-3A09-4FE9-A8D6-5C739F966CC2}" destId="{A24367A6-377A-46DF-911F-3644A4AD06D2}" srcOrd="3" destOrd="0" presId="urn:microsoft.com/office/officeart/2008/layout/VerticalCurvedList"/>
    <dgm:cxn modelId="{B736F0D4-FD05-47DB-BFCA-D811BA6F5DD1}" type="presParOf" srcId="{370909D3-2F3B-4BBD-9B53-C8A8E6CD2029}" destId="{C4506E7B-336A-45A3-B25A-99DA1A764907}" srcOrd="1" destOrd="0" presId="urn:microsoft.com/office/officeart/2008/layout/VerticalCurvedList"/>
    <dgm:cxn modelId="{55A24407-37D6-4D76-B245-391269D3FAC4}" type="presParOf" srcId="{370909D3-2F3B-4BBD-9B53-C8A8E6CD2029}" destId="{ECC2BDD1-486D-40EE-8372-86714E951F4E}" srcOrd="2" destOrd="0" presId="urn:microsoft.com/office/officeart/2008/layout/VerticalCurvedList"/>
    <dgm:cxn modelId="{56D5241F-2EFC-448A-85E0-84AF77F4A3A1}" type="presParOf" srcId="{ECC2BDD1-486D-40EE-8372-86714E951F4E}" destId="{D03A1BC4-FD10-4CE6-84BF-743810970334}" srcOrd="0" destOrd="0" presId="urn:microsoft.com/office/officeart/2008/layout/VerticalCurvedList"/>
    <dgm:cxn modelId="{32A6E81E-27CE-4EEE-9B58-7652CA127D3C}" type="presParOf" srcId="{370909D3-2F3B-4BBD-9B53-C8A8E6CD2029}" destId="{845715B9-9565-41C9-94AF-A759BF91C565}" srcOrd="3" destOrd="0" presId="urn:microsoft.com/office/officeart/2008/layout/VerticalCurvedList"/>
    <dgm:cxn modelId="{D09E5C9A-46EB-4C72-852A-18AB53A3556D}" type="presParOf" srcId="{370909D3-2F3B-4BBD-9B53-C8A8E6CD2029}" destId="{9656C8F8-0110-49F3-AA9F-01A0EDE09624}" srcOrd="4" destOrd="0" presId="urn:microsoft.com/office/officeart/2008/layout/VerticalCurvedList"/>
    <dgm:cxn modelId="{6EEF3107-BB24-4E90-8FB4-98886A4E58E2}" type="presParOf" srcId="{9656C8F8-0110-49F3-AA9F-01A0EDE09624}" destId="{0B0C29A0-EFB8-495A-878A-BB790176537A}" srcOrd="0" destOrd="0" presId="urn:microsoft.com/office/officeart/2008/layout/VerticalCurvedList"/>
    <dgm:cxn modelId="{F0AA1221-5C4B-48A8-9B63-94ECC3AE8FB2}" type="presParOf" srcId="{370909D3-2F3B-4BBD-9B53-C8A8E6CD2029}" destId="{9372B765-FA49-4856-BDE5-FEF08DB1E784}" srcOrd="5" destOrd="0" presId="urn:microsoft.com/office/officeart/2008/layout/VerticalCurvedList"/>
    <dgm:cxn modelId="{C1F9FCBD-3BEF-4140-930E-DACDAEFCAC32}" type="presParOf" srcId="{370909D3-2F3B-4BBD-9B53-C8A8E6CD2029}" destId="{EA075FAE-7F91-4C3E-8CC3-3617E196915E}" srcOrd="6" destOrd="0" presId="urn:microsoft.com/office/officeart/2008/layout/VerticalCurvedList"/>
    <dgm:cxn modelId="{FB2BE1FD-8A2E-4591-9F57-EC4FFB8956CB}" type="presParOf" srcId="{EA075FAE-7F91-4C3E-8CC3-3617E196915E}" destId="{CC5816E8-30F9-4C9E-9991-581672A18C7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07FEEF-9605-43B9-81B9-FB0C4AFB79D4}" type="doc">
      <dgm:prSet loTypeId="urn:microsoft.com/office/officeart/2005/8/layout/pList1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990B033-C0E6-45F1-8FFC-EEBDB631138B}">
      <dgm:prSet phldrT="[Текст]" custT="1"/>
      <dgm:spPr/>
      <dgm:t>
        <a:bodyPr/>
        <a:lstStyle/>
        <a:p>
          <a:pPr algn="ctr"/>
          <a:r>
            <a:rPr lang="hr-HR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Format za održavanje sastanaka sa savjetnicima i profesionalnom zajednicom na daljinu s pomoću platformi za audio i videozapise </a:t>
          </a:r>
        </a:p>
      </dgm:t>
    </dgm:pt>
    <dgm:pt modelId="{7878A564-E493-4883-B7B8-288F30CBCF19}" type="parTrans" cxnId="{75CC7B66-7B9D-4FE3-9C78-E49277E47280}">
      <dgm:prSet/>
      <dgm:spPr/>
      <dgm:t>
        <a:bodyPr/>
        <a:lstStyle/>
        <a:p>
          <a:endParaRPr lang="ru-RU"/>
        </a:p>
      </dgm:t>
    </dgm:pt>
    <dgm:pt modelId="{D9C3861F-2A70-4226-B06B-E766F3323994}" type="sibTrans" cxnId="{75CC7B66-7B9D-4FE3-9C78-E49277E47280}">
      <dgm:prSet/>
      <dgm:spPr/>
      <dgm:t>
        <a:bodyPr/>
        <a:lstStyle/>
        <a:p>
          <a:endParaRPr lang="ru-RU"/>
        </a:p>
      </dgm:t>
    </dgm:pt>
    <dgm:pt modelId="{E1B666C5-34A6-4CE9-816E-E104F41E949E}">
      <dgm:prSet phldrT="[Текст]" custT="1"/>
      <dgm:spPr/>
      <dgm:t>
        <a:bodyPr/>
        <a:lstStyle/>
        <a:p>
          <a:r>
            <a:rPr lang="hr-HR" sz="2000">
              <a:latin typeface="Times New Roman" panose="02020603050405020304" pitchFamily="18" charset="0"/>
              <a:cs typeface="Times New Roman" panose="02020603050405020304" pitchFamily="18" charset="0"/>
            </a:rPr>
            <a:t>Otvorena profesionalna diskusija o projektima koja se ostvaruje javnom dostupnosti projekata putem web-resursa Nacionalnog centra za pravne informacije, web-stranice Ministarstva financija Republike Bjelarus</a:t>
          </a:r>
        </a:p>
      </dgm:t>
    </dgm:pt>
    <dgm:pt modelId="{23AF96E3-E803-48A3-BBEE-AE4916997D33}" type="parTrans" cxnId="{1431D782-B9CA-4D4F-AAE0-191196393E84}">
      <dgm:prSet/>
      <dgm:spPr/>
      <dgm:t>
        <a:bodyPr/>
        <a:lstStyle/>
        <a:p>
          <a:endParaRPr lang="ru-RU"/>
        </a:p>
      </dgm:t>
    </dgm:pt>
    <dgm:pt modelId="{20034562-87DD-4145-B2D0-502741DFE49F}" type="sibTrans" cxnId="{1431D782-B9CA-4D4F-AAE0-191196393E84}">
      <dgm:prSet/>
      <dgm:spPr/>
      <dgm:t>
        <a:bodyPr/>
        <a:lstStyle/>
        <a:p>
          <a:endParaRPr lang="ru-RU"/>
        </a:p>
      </dgm:t>
    </dgm:pt>
    <dgm:pt modelId="{FFDF0933-E519-4762-8BBB-2646394EC9E5}">
      <dgm:prSet phldrT="[Текст]" custT="1"/>
      <dgm:spPr/>
      <dgm:t>
        <a:bodyPr/>
        <a:lstStyle/>
        <a:p>
          <a:pPr marL="0" indent="0" algn="l"/>
          <a:r>
            <a:rPr lang="hr-HR" sz="2000">
              <a:latin typeface="Times New Roman"/>
              <a:cs typeface="Times New Roman"/>
            </a:rPr>
            <a:t>Videokonferencija na kojoj sudjeluju stručnjaci iz 170 institucija opće vlade</a:t>
          </a:r>
        </a:p>
      </dgm:t>
    </dgm:pt>
    <dgm:pt modelId="{E16B3752-BB89-46E5-8002-93CFAAD0E68D}" type="parTrans" cxnId="{0B37ACAB-54BA-45E8-8F6F-0C29DC68DD1B}">
      <dgm:prSet/>
      <dgm:spPr/>
      <dgm:t>
        <a:bodyPr/>
        <a:lstStyle/>
        <a:p>
          <a:endParaRPr lang="ru-RU"/>
        </a:p>
      </dgm:t>
    </dgm:pt>
    <dgm:pt modelId="{20BA677B-2C47-459A-B0C2-FD2BCCE68F3F}" type="sibTrans" cxnId="{0B37ACAB-54BA-45E8-8F6F-0C29DC68DD1B}">
      <dgm:prSet/>
      <dgm:spPr/>
      <dgm:t>
        <a:bodyPr/>
        <a:lstStyle/>
        <a:p>
          <a:endParaRPr lang="ru-RU"/>
        </a:p>
      </dgm:t>
    </dgm:pt>
    <dgm:pt modelId="{BC5FE3FD-12B8-43D7-AF11-683A1BC8B348}" type="pres">
      <dgm:prSet presAssocID="{9107FEEF-9605-43B9-81B9-FB0C4AFB79D4}" presName="Name0" presStyleCnt="0">
        <dgm:presLayoutVars>
          <dgm:dir/>
          <dgm:resizeHandles val="exact"/>
        </dgm:presLayoutVars>
      </dgm:prSet>
      <dgm:spPr/>
    </dgm:pt>
    <dgm:pt modelId="{98909356-B8AC-452B-AA4A-535423B3FE5B}" type="pres">
      <dgm:prSet presAssocID="{2990B033-C0E6-45F1-8FFC-EEBDB631138B}" presName="compNode" presStyleCnt="0"/>
      <dgm:spPr/>
    </dgm:pt>
    <dgm:pt modelId="{3B674368-DC8F-406E-8183-141FA055CCDA}" type="pres">
      <dgm:prSet presAssocID="{2990B033-C0E6-45F1-8FFC-EEBDB631138B}" presName="pictRect" presStyleLbl="node1" presStyleIdx="0" presStyleCnt="3" custScaleX="46592" custScaleY="45291" custLinFactNeighborX="-27579" custLinFactNeighborY="-17270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</dgm:pt>
    <dgm:pt modelId="{E2D7D8B9-85AF-4153-AD3A-CEEC334A447B}" type="pres">
      <dgm:prSet presAssocID="{2990B033-C0E6-45F1-8FFC-EEBDB631138B}" presName="textRect" presStyleLbl="revTx" presStyleIdx="0" presStyleCnt="3" custScaleX="185912" custScaleY="385594" custLinFactNeighborX="-71283" custLinFactNeighborY="86436">
        <dgm:presLayoutVars>
          <dgm:bulletEnabled val="1"/>
        </dgm:presLayoutVars>
      </dgm:prSet>
      <dgm:spPr/>
    </dgm:pt>
    <dgm:pt modelId="{4D35C4D6-88D9-448F-A36C-9528FC54A1B7}" type="pres">
      <dgm:prSet presAssocID="{D9C3861F-2A70-4226-B06B-E766F3323994}" presName="sibTrans" presStyleLbl="sibTrans2D1" presStyleIdx="0" presStyleCnt="0"/>
      <dgm:spPr/>
    </dgm:pt>
    <dgm:pt modelId="{5DE73063-F22A-44C5-B5B1-DC4D019D8D19}" type="pres">
      <dgm:prSet presAssocID="{E1B666C5-34A6-4CE9-816E-E104F41E949E}" presName="compNode" presStyleCnt="0"/>
      <dgm:spPr/>
    </dgm:pt>
    <dgm:pt modelId="{D07CF471-AC3A-463D-96F7-9657355BBDB3}" type="pres">
      <dgm:prSet presAssocID="{E1B666C5-34A6-4CE9-816E-E104F41E949E}" presName="pictRect" presStyleLbl="node1" presStyleIdx="1" presStyleCnt="3" custScaleX="54453" custScaleY="63283" custLinFactNeighborX="64077" custLinFactNeighborY="-8707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</dgm:spPr>
    </dgm:pt>
    <dgm:pt modelId="{0CDAFAA3-2A0D-4FAC-8282-54FAA402D81D}" type="pres">
      <dgm:prSet presAssocID="{E1B666C5-34A6-4CE9-816E-E104F41E949E}" presName="textRect" presStyleLbl="revTx" presStyleIdx="1" presStyleCnt="3" custScaleX="176524" custScaleY="452600" custLinFactY="39438" custLinFactNeighborX="61867" custLinFactNeighborY="100000">
        <dgm:presLayoutVars>
          <dgm:bulletEnabled val="1"/>
        </dgm:presLayoutVars>
      </dgm:prSet>
      <dgm:spPr/>
    </dgm:pt>
    <dgm:pt modelId="{8ED8E072-2BA5-469C-B341-AFF4D441633F}" type="pres">
      <dgm:prSet presAssocID="{20034562-87DD-4145-B2D0-502741DFE49F}" presName="sibTrans" presStyleLbl="sibTrans2D1" presStyleIdx="0" presStyleCnt="0"/>
      <dgm:spPr/>
    </dgm:pt>
    <dgm:pt modelId="{549B606E-9CD7-4087-8C71-73B0C3B29F70}" type="pres">
      <dgm:prSet presAssocID="{FFDF0933-E519-4762-8BBB-2646394EC9E5}" presName="compNode" presStyleCnt="0"/>
      <dgm:spPr/>
    </dgm:pt>
    <dgm:pt modelId="{335DAAC3-40E6-46CD-A4D6-7B87500F0494}" type="pres">
      <dgm:prSet presAssocID="{FFDF0933-E519-4762-8BBB-2646394EC9E5}" presName="pictRect" presStyleLbl="node1" presStyleIdx="2" presStyleCnt="3" custScaleX="103569" custScaleY="117361" custLinFactX="-98102" custLinFactNeighborX="-100000" custLinFactNeighborY="6172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</dgm:spPr>
    </dgm:pt>
    <dgm:pt modelId="{A1763366-506D-4A29-87FA-5B3C98F2FA34}" type="pres">
      <dgm:prSet presAssocID="{FFDF0933-E519-4762-8BBB-2646394EC9E5}" presName="textRect" presStyleLbl="revTx" presStyleIdx="2" presStyleCnt="3" custScaleX="254539" custScaleY="245152" custLinFactNeighborX="-19484" custLinFactNeighborY="2742">
        <dgm:presLayoutVars>
          <dgm:bulletEnabled val="1"/>
        </dgm:presLayoutVars>
      </dgm:prSet>
      <dgm:spPr/>
    </dgm:pt>
  </dgm:ptLst>
  <dgm:cxnLst>
    <dgm:cxn modelId="{1047E00D-AD95-46A5-AE20-FAFAAB2A8CB3}" type="presOf" srcId="{FFDF0933-E519-4762-8BBB-2646394EC9E5}" destId="{A1763366-506D-4A29-87FA-5B3C98F2FA34}" srcOrd="0" destOrd="0" presId="urn:microsoft.com/office/officeart/2005/8/layout/pList1"/>
    <dgm:cxn modelId="{3011AD3D-0A6A-4F61-9E75-D670FC2A8D09}" type="presOf" srcId="{2990B033-C0E6-45F1-8FFC-EEBDB631138B}" destId="{E2D7D8B9-85AF-4153-AD3A-CEEC334A447B}" srcOrd="0" destOrd="0" presId="urn:microsoft.com/office/officeart/2005/8/layout/pList1"/>
    <dgm:cxn modelId="{75CC7B66-7B9D-4FE3-9C78-E49277E47280}" srcId="{9107FEEF-9605-43B9-81B9-FB0C4AFB79D4}" destId="{2990B033-C0E6-45F1-8FFC-EEBDB631138B}" srcOrd="0" destOrd="0" parTransId="{7878A564-E493-4883-B7B8-288F30CBCF19}" sibTransId="{D9C3861F-2A70-4226-B06B-E766F3323994}"/>
    <dgm:cxn modelId="{6BE8DE4D-17AC-429A-8B1C-8A9304249054}" type="presOf" srcId="{9107FEEF-9605-43B9-81B9-FB0C4AFB79D4}" destId="{BC5FE3FD-12B8-43D7-AF11-683A1BC8B348}" srcOrd="0" destOrd="0" presId="urn:microsoft.com/office/officeart/2005/8/layout/pList1"/>
    <dgm:cxn modelId="{1431D782-B9CA-4D4F-AAE0-191196393E84}" srcId="{9107FEEF-9605-43B9-81B9-FB0C4AFB79D4}" destId="{E1B666C5-34A6-4CE9-816E-E104F41E949E}" srcOrd="1" destOrd="0" parTransId="{23AF96E3-E803-48A3-BBEE-AE4916997D33}" sibTransId="{20034562-87DD-4145-B2D0-502741DFE49F}"/>
    <dgm:cxn modelId="{67D2F384-D51B-446F-AA6B-CA25CAC4C4C2}" type="presOf" srcId="{20034562-87DD-4145-B2D0-502741DFE49F}" destId="{8ED8E072-2BA5-469C-B341-AFF4D441633F}" srcOrd="0" destOrd="0" presId="urn:microsoft.com/office/officeart/2005/8/layout/pList1"/>
    <dgm:cxn modelId="{0B37ACAB-54BA-45E8-8F6F-0C29DC68DD1B}" srcId="{9107FEEF-9605-43B9-81B9-FB0C4AFB79D4}" destId="{FFDF0933-E519-4762-8BBB-2646394EC9E5}" srcOrd="2" destOrd="0" parTransId="{E16B3752-BB89-46E5-8002-93CFAAD0E68D}" sibTransId="{20BA677B-2C47-459A-B0C2-FD2BCCE68F3F}"/>
    <dgm:cxn modelId="{BF0377F2-E48F-4C98-87D8-9FFBE9B9AB7C}" type="presOf" srcId="{E1B666C5-34A6-4CE9-816E-E104F41E949E}" destId="{0CDAFAA3-2A0D-4FAC-8282-54FAA402D81D}" srcOrd="0" destOrd="0" presId="urn:microsoft.com/office/officeart/2005/8/layout/pList1"/>
    <dgm:cxn modelId="{D2C3D9FA-C2CC-46A8-B268-93399643018A}" type="presOf" srcId="{D9C3861F-2A70-4226-B06B-E766F3323994}" destId="{4D35C4D6-88D9-448F-A36C-9528FC54A1B7}" srcOrd="0" destOrd="0" presId="urn:microsoft.com/office/officeart/2005/8/layout/pList1"/>
    <dgm:cxn modelId="{7CE7A025-C057-4236-B2D9-051B7742C45C}" type="presParOf" srcId="{BC5FE3FD-12B8-43D7-AF11-683A1BC8B348}" destId="{98909356-B8AC-452B-AA4A-535423B3FE5B}" srcOrd="0" destOrd="0" presId="urn:microsoft.com/office/officeart/2005/8/layout/pList1"/>
    <dgm:cxn modelId="{A44C9CCA-8168-400B-85A0-2D4782BE0012}" type="presParOf" srcId="{98909356-B8AC-452B-AA4A-535423B3FE5B}" destId="{3B674368-DC8F-406E-8183-141FA055CCDA}" srcOrd="0" destOrd="0" presId="urn:microsoft.com/office/officeart/2005/8/layout/pList1"/>
    <dgm:cxn modelId="{3C770BC7-5BC9-4BC5-8163-134D66CD5FB2}" type="presParOf" srcId="{98909356-B8AC-452B-AA4A-535423B3FE5B}" destId="{E2D7D8B9-85AF-4153-AD3A-CEEC334A447B}" srcOrd="1" destOrd="0" presId="urn:microsoft.com/office/officeart/2005/8/layout/pList1"/>
    <dgm:cxn modelId="{5BF2E3B9-2371-4666-BB70-2E66363BCE75}" type="presParOf" srcId="{BC5FE3FD-12B8-43D7-AF11-683A1BC8B348}" destId="{4D35C4D6-88D9-448F-A36C-9528FC54A1B7}" srcOrd="1" destOrd="0" presId="urn:microsoft.com/office/officeart/2005/8/layout/pList1"/>
    <dgm:cxn modelId="{E140A402-3378-4C91-B356-C93D04F9F5FE}" type="presParOf" srcId="{BC5FE3FD-12B8-43D7-AF11-683A1BC8B348}" destId="{5DE73063-F22A-44C5-B5B1-DC4D019D8D19}" srcOrd="2" destOrd="0" presId="urn:microsoft.com/office/officeart/2005/8/layout/pList1"/>
    <dgm:cxn modelId="{C7BC6BCF-B827-40DF-9652-613384D1E979}" type="presParOf" srcId="{5DE73063-F22A-44C5-B5B1-DC4D019D8D19}" destId="{D07CF471-AC3A-463D-96F7-9657355BBDB3}" srcOrd="0" destOrd="0" presId="urn:microsoft.com/office/officeart/2005/8/layout/pList1"/>
    <dgm:cxn modelId="{3A8E3DC4-9B2D-4CB0-A51D-9911247E4E68}" type="presParOf" srcId="{5DE73063-F22A-44C5-B5B1-DC4D019D8D19}" destId="{0CDAFAA3-2A0D-4FAC-8282-54FAA402D81D}" srcOrd="1" destOrd="0" presId="urn:microsoft.com/office/officeart/2005/8/layout/pList1"/>
    <dgm:cxn modelId="{1D0B5C53-73AC-4455-8F32-7F0EC781B81A}" type="presParOf" srcId="{BC5FE3FD-12B8-43D7-AF11-683A1BC8B348}" destId="{8ED8E072-2BA5-469C-B341-AFF4D441633F}" srcOrd="3" destOrd="0" presId="urn:microsoft.com/office/officeart/2005/8/layout/pList1"/>
    <dgm:cxn modelId="{687C7463-21CD-4366-921C-743ABF40711C}" type="presParOf" srcId="{BC5FE3FD-12B8-43D7-AF11-683A1BC8B348}" destId="{549B606E-9CD7-4087-8C71-73B0C3B29F70}" srcOrd="4" destOrd="0" presId="urn:microsoft.com/office/officeart/2005/8/layout/pList1"/>
    <dgm:cxn modelId="{DA4230C5-6B7D-4FDD-A79D-CE083347F058}" type="presParOf" srcId="{549B606E-9CD7-4087-8C71-73B0C3B29F70}" destId="{335DAAC3-40E6-46CD-A4D6-7B87500F0494}" srcOrd="0" destOrd="0" presId="urn:microsoft.com/office/officeart/2005/8/layout/pList1"/>
    <dgm:cxn modelId="{1C49964A-CAA3-4E04-95B5-AD954CD2187D}" type="presParOf" srcId="{549B606E-9CD7-4087-8C71-73B0C3B29F70}" destId="{A1763366-506D-4A29-87FA-5B3C98F2FA34}" srcOrd="1" destOrd="0" presId="urn:microsoft.com/office/officeart/2005/8/layout/pLis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944BD5-12CE-4A94-9014-EAF2BA943077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A8EE2D-2E1C-4421-B968-92FE68E7CD86}" type="pres">
      <dgm:prSet presAssocID="{18944BD5-12CE-4A94-9014-EAF2BA943077}" presName="layout" presStyleCnt="0">
        <dgm:presLayoutVars>
          <dgm:chMax/>
          <dgm:chPref/>
          <dgm:dir/>
          <dgm:resizeHandles/>
        </dgm:presLayoutVars>
      </dgm:prSet>
      <dgm:spPr/>
    </dgm:pt>
  </dgm:ptLst>
  <dgm:cxnLst>
    <dgm:cxn modelId="{EF5E1102-9220-41AF-86F6-0816DB2C82E3}" type="presOf" srcId="{18944BD5-12CE-4A94-9014-EAF2BA943077}" destId="{FEA8EE2D-2E1C-4421-B968-92FE68E7CD86}" srcOrd="0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04C5EB1-D427-46FA-9AB7-18FBA03D377F}" type="doc">
      <dgm:prSet loTypeId="urn:microsoft.com/office/officeart/2005/8/layout/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4BDB59A-048E-44BC-A896-26D80B7B3F87}">
      <dgm:prSet phldrT="[Текст]" custT="1"/>
      <dgm:spPr/>
      <dgm:t>
        <a:bodyPr/>
        <a:lstStyle/>
        <a:p>
          <a:r>
            <a:rPr lang="hr-HR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Razvoj i instalacija specijaliziranog softvera za sudionike u pilot-projektu</a:t>
          </a:r>
        </a:p>
      </dgm:t>
    </dgm:pt>
    <dgm:pt modelId="{1B44E00B-02B6-42A1-BD56-BAF2FFB34608}" type="parTrans" cxnId="{669A6CEB-F4BF-40A5-8228-F5891952073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795F76C-00F1-40B4-941C-F222EB7DA3EF}" type="sibTrans" cxnId="{669A6CEB-F4BF-40A5-8228-F5891952073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54E1334-0C10-4021-921C-341044D869ED}">
      <dgm:prSet phldrT="[Текст]" custT="1"/>
      <dgm:spPr/>
      <dgm:t>
        <a:bodyPr/>
        <a:lstStyle/>
        <a:p>
          <a:r>
            <a:rPr lang="hr-HR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Izrada smjernica i metodologije te web-edukacija u vezi s novim pristupima za sudionike u pilot-projektu</a:t>
          </a:r>
        </a:p>
      </dgm:t>
    </dgm:pt>
    <dgm:pt modelId="{F370EA1B-554C-4447-89E4-C05CE4D9DD00}" type="parTrans" cxnId="{2B5A0637-AFDA-4D55-8B04-6766476AC0C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64076D2-FABC-42CD-9512-09799C32F0E8}" type="sibTrans" cxnId="{2B5A0637-AFDA-4D55-8B04-6766476AC0C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3911B85-CA06-4BFA-9A16-8785CBB12321}">
      <dgm:prSet phldrT="[Текст]" custT="1"/>
      <dgm:spPr/>
      <dgm:t>
        <a:bodyPr/>
        <a:lstStyle/>
        <a:p>
          <a:r>
            <a:rPr lang="hr-HR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Diskusija o računovodstvenim pitanjima putem najsuvremenijih sredstava komunikacije</a:t>
          </a:r>
        </a:p>
      </dgm:t>
    </dgm:pt>
    <dgm:pt modelId="{784E8A96-AA5E-48E8-BF4F-030A5FFB4C5B}" type="parTrans" cxnId="{72E08A07-93D3-4B45-8A08-90ED7E6D5C5E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8556164-79AD-4FA2-91C0-A8ED9A7A7DB6}" type="sibTrans" cxnId="{72E08A07-93D3-4B45-8A08-90ED7E6D5C5E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9602733-EB3B-4933-B780-B91827F32D22}">
      <dgm:prSet custT="1"/>
      <dgm:spPr/>
      <dgm:t>
        <a:bodyPr/>
        <a:lstStyle/>
        <a:p>
          <a:r>
            <a:rPr lang="hr-HR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Provjera i analiza transakcija koje su evidentirali sudionici i računovodstvene dokumentacije koja je primljena povezivanjem na daljinu s bazama podataka koje sadržavaju računovodstvene informacije. </a:t>
          </a:r>
        </a:p>
      </dgm:t>
    </dgm:pt>
    <dgm:pt modelId="{25507947-F441-48E6-AE4B-BE7F600A384D}" type="parTrans" cxnId="{C52A298C-E3C5-45E0-A9F0-2D9327BA95E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A88EBAB-8186-4E8B-9122-EDF80005A6BF}" type="sibTrans" cxnId="{C52A298C-E3C5-45E0-A9F0-2D9327BA95E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5608755-5E74-45A0-A313-3D04BD4CF9B6}" type="pres">
      <dgm:prSet presAssocID="{304C5EB1-D427-46FA-9AB7-18FBA03D377F}" presName="linear" presStyleCnt="0">
        <dgm:presLayoutVars>
          <dgm:dir/>
          <dgm:animLvl val="lvl"/>
          <dgm:resizeHandles val="exact"/>
        </dgm:presLayoutVars>
      </dgm:prSet>
      <dgm:spPr/>
    </dgm:pt>
    <dgm:pt modelId="{E72DB375-50C2-4CF4-AD7F-678DDAEF1FF4}" type="pres">
      <dgm:prSet presAssocID="{A4BDB59A-048E-44BC-A896-26D80B7B3F87}" presName="parentLin" presStyleCnt="0"/>
      <dgm:spPr/>
    </dgm:pt>
    <dgm:pt modelId="{BCC72923-8A9C-492F-A368-6923E3911763}" type="pres">
      <dgm:prSet presAssocID="{A4BDB59A-048E-44BC-A896-26D80B7B3F87}" presName="parentLeftMargin" presStyleLbl="node1" presStyleIdx="0" presStyleCnt="4"/>
      <dgm:spPr/>
    </dgm:pt>
    <dgm:pt modelId="{52AC0459-6EF2-40FA-9E2F-1C220D7EB96E}" type="pres">
      <dgm:prSet presAssocID="{A4BDB59A-048E-44BC-A896-26D80B7B3F87}" presName="parentText" presStyleLbl="node1" presStyleIdx="0" presStyleCnt="4" custScaleX="107056" custScaleY="94010" custLinFactNeighborX="-16464" custLinFactNeighborY="12592">
        <dgm:presLayoutVars>
          <dgm:chMax val="0"/>
          <dgm:bulletEnabled val="1"/>
        </dgm:presLayoutVars>
      </dgm:prSet>
      <dgm:spPr/>
    </dgm:pt>
    <dgm:pt modelId="{50688B6E-73D0-4CD2-9011-DEA8D8634AA3}" type="pres">
      <dgm:prSet presAssocID="{A4BDB59A-048E-44BC-A896-26D80B7B3F87}" presName="negativeSpace" presStyleCnt="0"/>
      <dgm:spPr/>
    </dgm:pt>
    <dgm:pt modelId="{645A9CF9-779E-450E-9C48-BAF6E3776BA3}" type="pres">
      <dgm:prSet presAssocID="{A4BDB59A-048E-44BC-A896-26D80B7B3F87}" presName="childText" presStyleLbl="conFgAcc1" presStyleIdx="0" presStyleCnt="4">
        <dgm:presLayoutVars>
          <dgm:bulletEnabled val="1"/>
        </dgm:presLayoutVars>
      </dgm:prSet>
      <dgm:spPr/>
    </dgm:pt>
    <dgm:pt modelId="{9FB84FD8-0EA3-42B6-BB25-AA447B3AFA4C}" type="pres">
      <dgm:prSet presAssocID="{1795F76C-00F1-40B4-941C-F222EB7DA3EF}" presName="spaceBetweenRectangles" presStyleCnt="0"/>
      <dgm:spPr/>
    </dgm:pt>
    <dgm:pt modelId="{5551F686-834C-439A-B2EE-8D886849569C}" type="pres">
      <dgm:prSet presAssocID="{A54E1334-0C10-4021-921C-341044D869ED}" presName="parentLin" presStyleCnt="0"/>
      <dgm:spPr/>
    </dgm:pt>
    <dgm:pt modelId="{EB54CD81-9A7D-4A48-97B1-C1A0569BA008}" type="pres">
      <dgm:prSet presAssocID="{A54E1334-0C10-4021-921C-341044D869ED}" presName="parentLeftMargin" presStyleLbl="node1" presStyleIdx="0" presStyleCnt="4"/>
      <dgm:spPr/>
    </dgm:pt>
    <dgm:pt modelId="{5FE06C37-6D81-4427-98EC-6B64CCD078BE}" type="pres">
      <dgm:prSet presAssocID="{A54E1334-0C10-4021-921C-341044D869ED}" presName="parentText" presStyleLbl="node1" presStyleIdx="1" presStyleCnt="4" custScaleX="109248" custScaleY="112399">
        <dgm:presLayoutVars>
          <dgm:chMax val="0"/>
          <dgm:bulletEnabled val="1"/>
        </dgm:presLayoutVars>
      </dgm:prSet>
      <dgm:spPr/>
    </dgm:pt>
    <dgm:pt modelId="{18A0908C-9E24-4CBB-A1C0-B6A7D6FC3A88}" type="pres">
      <dgm:prSet presAssocID="{A54E1334-0C10-4021-921C-341044D869ED}" presName="negativeSpace" presStyleCnt="0"/>
      <dgm:spPr/>
    </dgm:pt>
    <dgm:pt modelId="{5C07B95E-1AA3-4138-A8B3-7A0E3A97A6DD}" type="pres">
      <dgm:prSet presAssocID="{A54E1334-0C10-4021-921C-341044D869ED}" presName="childText" presStyleLbl="conFgAcc1" presStyleIdx="1" presStyleCnt="4">
        <dgm:presLayoutVars>
          <dgm:bulletEnabled val="1"/>
        </dgm:presLayoutVars>
      </dgm:prSet>
      <dgm:spPr/>
    </dgm:pt>
    <dgm:pt modelId="{835A267B-05DC-448F-86AE-7BB0AF46BFC8}" type="pres">
      <dgm:prSet presAssocID="{964076D2-FABC-42CD-9512-09799C32F0E8}" presName="spaceBetweenRectangles" presStyleCnt="0"/>
      <dgm:spPr/>
    </dgm:pt>
    <dgm:pt modelId="{4096A3CC-DFC8-49EC-8234-DE880267C439}" type="pres">
      <dgm:prSet presAssocID="{23911B85-CA06-4BFA-9A16-8785CBB12321}" presName="parentLin" presStyleCnt="0"/>
      <dgm:spPr/>
    </dgm:pt>
    <dgm:pt modelId="{A4C242A6-945A-4928-A8ED-64C10E33E666}" type="pres">
      <dgm:prSet presAssocID="{23911B85-CA06-4BFA-9A16-8785CBB12321}" presName="parentLeftMargin" presStyleLbl="node1" presStyleIdx="1" presStyleCnt="4"/>
      <dgm:spPr/>
    </dgm:pt>
    <dgm:pt modelId="{17D9A857-2A96-433C-835A-809FBCA96DDB}" type="pres">
      <dgm:prSet presAssocID="{23911B85-CA06-4BFA-9A16-8785CBB12321}" presName="parentText" presStyleLbl="node1" presStyleIdx="2" presStyleCnt="4" custScaleX="114344" custScaleY="120040">
        <dgm:presLayoutVars>
          <dgm:chMax val="0"/>
          <dgm:bulletEnabled val="1"/>
        </dgm:presLayoutVars>
      </dgm:prSet>
      <dgm:spPr/>
    </dgm:pt>
    <dgm:pt modelId="{763CB234-BD4C-426F-9279-76BEEF373B5B}" type="pres">
      <dgm:prSet presAssocID="{23911B85-CA06-4BFA-9A16-8785CBB12321}" presName="negativeSpace" presStyleCnt="0"/>
      <dgm:spPr/>
    </dgm:pt>
    <dgm:pt modelId="{C84B0B3B-FEED-4256-BD8B-86BCDC3BD88E}" type="pres">
      <dgm:prSet presAssocID="{23911B85-CA06-4BFA-9A16-8785CBB12321}" presName="childText" presStyleLbl="conFgAcc1" presStyleIdx="2" presStyleCnt="4">
        <dgm:presLayoutVars>
          <dgm:bulletEnabled val="1"/>
        </dgm:presLayoutVars>
      </dgm:prSet>
      <dgm:spPr/>
    </dgm:pt>
    <dgm:pt modelId="{F96BEAA2-E0E4-4DAA-A4D3-F76155AA0B3C}" type="pres">
      <dgm:prSet presAssocID="{38556164-79AD-4FA2-91C0-A8ED9A7A7DB6}" presName="spaceBetweenRectangles" presStyleCnt="0"/>
      <dgm:spPr/>
    </dgm:pt>
    <dgm:pt modelId="{7E42CBBF-D6D8-4A26-B330-04C10F2428F8}" type="pres">
      <dgm:prSet presAssocID="{69602733-EB3B-4933-B780-B91827F32D22}" presName="parentLin" presStyleCnt="0"/>
      <dgm:spPr/>
    </dgm:pt>
    <dgm:pt modelId="{686D5116-D96D-4641-9E08-0CB98BB9E980}" type="pres">
      <dgm:prSet presAssocID="{69602733-EB3B-4933-B780-B91827F32D22}" presName="parentLeftMargin" presStyleLbl="node1" presStyleIdx="2" presStyleCnt="4"/>
      <dgm:spPr/>
    </dgm:pt>
    <dgm:pt modelId="{076DA90D-B873-450E-9616-55DBFE085B83}" type="pres">
      <dgm:prSet presAssocID="{69602733-EB3B-4933-B780-B91827F32D22}" presName="parentText" presStyleLbl="node1" presStyleIdx="3" presStyleCnt="4" custScaleX="122735" custScaleY="180383">
        <dgm:presLayoutVars>
          <dgm:chMax val="0"/>
          <dgm:bulletEnabled val="1"/>
        </dgm:presLayoutVars>
      </dgm:prSet>
      <dgm:spPr/>
    </dgm:pt>
    <dgm:pt modelId="{4BB3958F-1A74-4795-B3D6-EA98BA4BC889}" type="pres">
      <dgm:prSet presAssocID="{69602733-EB3B-4933-B780-B91827F32D22}" presName="negativeSpace" presStyleCnt="0"/>
      <dgm:spPr/>
    </dgm:pt>
    <dgm:pt modelId="{56F6B26F-9F05-488F-83F7-C376F26D83BF}" type="pres">
      <dgm:prSet presAssocID="{69602733-EB3B-4933-B780-B91827F32D22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9F11D504-586B-4D3F-8035-6038A33A70DB}" type="presOf" srcId="{A4BDB59A-048E-44BC-A896-26D80B7B3F87}" destId="{52AC0459-6EF2-40FA-9E2F-1C220D7EB96E}" srcOrd="1" destOrd="0" presId="urn:microsoft.com/office/officeart/2005/8/layout/list1"/>
    <dgm:cxn modelId="{72E08A07-93D3-4B45-8A08-90ED7E6D5C5E}" srcId="{304C5EB1-D427-46FA-9AB7-18FBA03D377F}" destId="{23911B85-CA06-4BFA-9A16-8785CBB12321}" srcOrd="2" destOrd="0" parTransId="{784E8A96-AA5E-48E8-BF4F-030A5FFB4C5B}" sibTransId="{38556164-79AD-4FA2-91C0-A8ED9A7A7DB6}"/>
    <dgm:cxn modelId="{92483413-1E3F-4267-A2F2-700D84559C5C}" type="presOf" srcId="{A54E1334-0C10-4021-921C-341044D869ED}" destId="{5FE06C37-6D81-4427-98EC-6B64CCD078BE}" srcOrd="1" destOrd="0" presId="urn:microsoft.com/office/officeart/2005/8/layout/list1"/>
    <dgm:cxn modelId="{2B5A0637-AFDA-4D55-8B04-6766476AC0C5}" srcId="{304C5EB1-D427-46FA-9AB7-18FBA03D377F}" destId="{A54E1334-0C10-4021-921C-341044D869ED}" srcOrd="1" destOrd="0" parTransId="{F370EA1B-554C-4447-89E4-C05CE4D9DD00}" sibTransId="{964076D2-FABC-42CD-9512-09799C32F0E8}"/>
    <dgm:cxn modelId="{8DA7B063-9083-4B71-8F01-FBF901DAEC1F}" type="presOf" srcId="{A4BDB59A-048E-44BC-A896-26D80B7B3F87}" destId="{BCC72923-8A9C-492F-A368-6923E3911763}" srcOrd="0" destOrd="0" presId="urn:microsoft.com/office/officeart/2005/8/layout/list1"/>
    <dgm:cxn modelId="{8D67746D-9842-46DF-BEE9-52F28ACBF8B9}" type="presOf" srcId="{23911B85-CA06-4BFA-9A16-8785CBB12321}" destId="{17D9A857-2A96-433C-835A-809FBCA96DDB}" srcOrd="1" destOrd="0" presId="urn:microsoft.com/office/officeart/2005/8/layout/list1"/>
    <dgm:cxn modelId="{8CA0A072-D9C4-4D14-A4E8-5902C1CECB42}" type="presOf" srcId="{A54E1334-0C10-4021-921C-341044D869ED}" destId="{EB54CD81-9A7D-4A48-97B1-C1A0569BA008}" srcOrd="0" destOrd="0" presId="urn:microsoft.com/office/officeart/2005/8/layout/list1"/>
    <dgm:cxn modelId="{6A99E772-D8BC-43F8-9AB3-DFFFB604169E}" type="presOf" srcId="{69602733-EB3B-4933-B780-B91827F32D22}" destId="{076DA90D-B873-450E-9616-55DBFE085B83}" srcOrd="1" destOrd="0" presId="urn:microsoft.com/office/officeart/2005/8/layout/list1"/>
    <dgm:cxn modelId="{C52A298C-E3C5-45E0-A9F0-2D9327BA95E0}" srcId="{304C5EB1-D427-46FA-9AB7-18FBA03D377F}" destId="{69602733-EB3B-4933-B780-B91827F32D22}" srcOrd="3" destOrd="0" parTransId="{25507947-F441-48E6-AE4B-BE7F600A384D}" sibTransId="{6A88EBAB-8186-4E8B-9122-EDF80005A6BF}"/>
    <dgm:cxn modelId="{9BEB14A2-11CF-4DF5-A428-1DA75A1439CE}" type="presOf" srcId="{23911B85-CA06-4BFA-9A16-8785CBB12321}" destId="{A4C242A6-945A-4928-A8ED-64C10E33E666}" srcOrd="0" destOrd="0" presId="urn:microsoft.com/office/officeart/2005/8/layout/list1"/>
    <dgm:cxn modelId="{A50512E7-900C-4F36-9127-56D5A06DF157}" type="presOf" srcId="{304C5EB1-D427-46FA-9AB7-18FBA03D377F}" destId="{15608755-5E74-45A0-A313-3D04BD4CF9B6}" srcOrd="0" destOrd="0" presId="urn:microsoft.com/office/officeart/2005/8/layout/list1"/>
    <dgm:cxn modelId="{669A6CEB-F4BF-40A5-8228-F5891952073C}" srcId="{304C5EB1-D427-46FA-9AB7-18FBA03D377F}" destId="{A4BDB59A-048E-44BC-A896-26D80B7B3F87}" srcOrd="0" destOrd="0" parTransId="{1B44E00B-02B6-42A1-BD56-BAF2FFB34608}" sibTransId="{1795F76C-00F1-40B4-941C-F222EB7DA3EF}"/>
    <dgm:cxn modelId="{11F6F9F4-EA6E-462A-8F37-6BEF5B1830F5}" type="presOf" srcId="{69602733-EB3B-4933-B780-B91827F32D22}" destId="{686D5116-D96D-4641-9E08-0CB98BB9E980}" srcOrd="0" destOrd="0" presId="urn:microsoft.com/office/officeart/2005/8/layout/list1"/>
    <dgm:cxn modelId="{FFF35FC5-F0CC-4D89-88FD-49C8A4EA88A2}" type="presParOf" srcId="{15608755-5E74-45A0-A313-3D04BD4CF9B6}" destId="{E72DB375-50C2-4CF4-AD7F-678DDAEF1FF4}" srcOrd="0" destOrd="0" presId="urn:microsoft.com/office/officeart/2005/8/layout/list1"/>
    <dgm:cxn modelId="{1AD7321C-A126-4318-AAEF-99FBF1DB7005}" type="presParOf" srcId="{E72DB375-50C2-4CF4-AD7F-678DDAEF1FF4}" destId="{BCC72923-8A9C-492F-A368-6923E3911763}" srcOrd="0" destOrd="0" presId="urn:microsoft.com/office/officeart/2005/8/layout/list1"/>
    <dgm:cxn modelId="{C69C1647-CE5B-4A9B-93F0-D829612894D5}" type="presParOf" srcId="{E72DB375-50C2-4CF4-AD7F-678DDAEF1FF4}" destId="{52AC0459-6EF2-40FA-9E2F-1C220D7EB96E}" srcOrd="1" destOrd="0" presId="urn:microsoft.com/office/officeart/2005/8/layout/list1"/>
    <dgm:cxn modelId="{187C0C8C-9FD4-43B4-993D-BE8702CA15AF}" type="presParOf" srcId="{15608755-5E74-45A0-A313-3D04BD4CF9B6}" destId="{50688B6E-73D0-4CD2-9011-DEA8D8634AA3}" srcOrd="1" destOrd="0" presId="urn:microsoft.com/office/officeart/2005/8/layout/list1"/>
    <dgm:cxn modelId="{0E0128EB-A0A0-4AB2-BC0D-7E2D1ED6863E}" type="presParOf" srcId="{15608755-5E74-45A0-A313-3D04BD4CF9B6}" destId="{645A9CF9-779E-450E-9C48-BAF6E3776BA3}" srcOrd="2" destOrd="0" presId="urn:microsoft.com/office/officeart/2005/8/layout/list1"/>
    <dgm:cxn modelId="{8A20F6D9-4D17-4588-AE25-50170D7CDE75}" type="presParOf" srcId="{15608755-5E74-45A0-A313-3D04BD4CF9B6}" destId="{9FB84FD8-0EA3-42B6-BB25-AA447B3AFA4C}" srcOrd="3" destOrd="0" presId="urn:microsoft.com/office/officeart/2005/8/layout/list1"/>
    <dgm:cxn modelId="{12833A5B-2576-4D82-B68F-DB0C3E4C4C8F}" type="presParOf" srcId="{15608755-5E74-45A0-A313-3D04BD4CF9B6}" destId="{5551F686-834C-439A-B2EE-8D886849569C}" srcOrd="4" destOrd="0" presId="urn:microsoft.com/office/officeart/2005/8/layout/list1"/>
    <dgm:cxn modelId="{35D1C018-E2F7-4584-9E70-B51F27142EF9}" type="presParOf" srcId="{5551F686-834C-439A-B2EE-8D886849569C}" destId="{EB54CD81-9A7D-4A48-97B1-C1A0569BA008}" srcOrd="0" destOrd="0" presId="urn:microsoft.com/office/officeart/2005/8/layout/list1"/>
    <dgm:cxn modelId="{A63361CC-D425-4383-92D5-19678113D4B5}" type="presParOf" srcId="{5551F686-834C-439A-B2EE-8D886849569C}" destId="{5FE06C37-6D81-4427-98EC-6B64CCD078BE}" srcOrd="1" destOrd="0" presId="urn:microsoft.com/office/officeart/2005/8/layout/list1"/>
    <dgm:cxn modelId="{897AE640-FEA0-4A69-A204-F950A8EF5EC7}" type="presParOf" srcId="{15608755-5E74-45A0-A313-3D04BD4CF9B6}" destId="{18A0908C-9E24-4CBB-A1C0-B6A7D6FC3A88}" srcOrd="5" destOrd="0" presId="urn:microsoft.com/office/officeart/2005/8/layout/list1"/>
    <dgm:cxn modelId="{F4B87DB0-0831-4832-95F6-F993B2F63CEC}" type="presParOf" srcId="{15608755-5E74-45A0-A313-3D04BD4CF9B6}" destId="{5C07B95E-1AA3-4138-A8B3-7A0E3A97A6DD}" srcOrd="6" destOrd="0" presId="urn:microsoft.com/office/officeart/2005/8/layout/list1"/>
    <dgm:cxn modelId="{ACE85129-588D-45C2-95B5-E29F48B09812}" type="presParOf" srcId="{15608755-5E74-45A0-A313-3D04BD4CF9B6}" destId="{835A267B-05DC-448F-86AE-7BB0AF46BFC8}" srcOrd="7" destOrd="0" presId="urn:microsoft.com/office/officeart/2005/8/layout/list1"/>
    <dgm:cxn modelId="{EA7F3FDF-4AA3-4394-B20D-1F8AF4F48D8D}" type="presParOf" srcId="{15608755-5E74-45A0-A313-3D04BD4CF9B6}" destId="{4096A3CC-DFC8-49EC-8234-DE880267C439}" srcOrd="8" destOrd="0" presId="urn:microsoft.com/office/officeart/2005/8/layout/list1"/>
    <dgm:cxn modelId="{AE797DB9-142E-4F18-8F83-B9E598EB297D}" type="presParOf" srcId="{4096A3CC-DFC8-49EC-8234-DE880267C439}" destId="{A4C242A6-945A-4928-A8ED-64C10E33E666}" srcOrd="0" destOrd="0" presId="urn:microsoft.com/office/officeart/2005/8/layout/list1"/>
    <dgm:cxn modelId="{1CCDEB95-FFB1-4473-91D3-65A27FFBDB0F}" type="presParOf" srcId="{4096A3CC-DFC8-49EC-8234-DE880267C439}" destId="{17D9A857-2A96-433C-835A-809FBCA96DDB}" srcOrd="1" destOrd="0" presId="urn:microsoft.com/office/officeart/2005/8/layout/list1"/>
    <dgm:cxn modelId="{AE120C19-F5A8-493F-8238-B0F613DBD5F2}" type="presParOf" srcId="{15608755-5E74-45A0-A313-3D04BD4CF9B6}" destId="{763CB234-BD4C-426F-9279-76BEEF373B5B}" srcOrd="9" destOrd="0" presId="urn:microsoft.com/office/officeart/2005/8/layout/list1"/>
    <dgm:cxn modelId="{3BE5FBD1-4888-4BD2-BE54-446D63E77118}" type="presParOf" srcId="{15608755-5E74-45A0-A313-3D04BD4CF9B6}" destId="{C84B0B3B-FEED-4256-BD8B-86BCDC3BD88E}" srcOrd="10" destOrd="0" presId="urn:microsoft.com/office/officeart/2005/8/layout/list1"/>
    <dgm:cxn modelId="{43739CC5-67E9-4F2F-B702-324744622418}" type="presParOf" srcId="{15608755-5E74-45A0-A313-3D04BD4CF9B6}" destId="{F96BEAA2-E0E4-4DAA-A4D3-F76155AA0B3C}" srcOrd="11" destOrd="0" presId="urn:microsoft.com/office/officeart/2005/8/layout/list1"/>
    <dgm:cxn modelId="{8A6C5AE9-D445-4074-A535-207E202EB34F}" type="presParOf" srcId="{15608755-5E74-45A0-A313-3D04BD4CF9B6}" destId="{7E42CBBF-D6D8-4A26-B330-04C10F2428F8}" srcOrd="12" destOrd="0" presId="urn:microsoft.com/office/officeart/2005/8/layout/list1"/>
    <dgm:cxn modelId="{98094D15-3571-4178-B0AF-BCF4D9824EAD}" type="presParOf" srcId="{7E42CBBF-D6D8-4A26-B330-04C10F2428F8}" destId="{686D5116-D96D-4641-9E08-0CB98BB9E980}" srcOrd="0" destOrd="0" presId="urn:microsoft.com/office/officeart/2005/8/layout/list1"/>
    <dgm:cxn modelId="{60535CE6-A418-49FA-BD5E-ED282C1DEE5C}" type="presParOf" srcId="{7E42CBBF-D6D8-4A26-B330-04C10F2428F8}" destId="{076DA90D-B873-450E-9616-55DBFE085B83}" srcOrd="1" destOrd="0" presId="urn:microsoft.com/office/officeart/2005/8/layout/list1"/>
    <dgm:cxn modelId="{35E4DF22-02BD-4541-ACFB-38B7E18F7F35}" type="presParOf" srcId="{15608755-5E74-45A0-A313-3D04BD4CF9B6}" destId="{4BB3958F-1A74-4795-B3D6-EA98BA4BC889}" srcOrd="13" destOrd="0" presId="urn:microsoft.com/office/officeart/2005/8/layout/list1"/>
    <dgm:cxn modelId="{31DCCCFC-E736-49EA-883F-AA4539FF8AC9}" type="presParOf" srcId="{15608755-5E74-45A0-A313-3D04BD4CF9B6}" destId="{56F6B26F-9F05-488F-83F7-C376F26D83B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CDAEE3-9E08-4F2A-BB52-9014D9BBAC0E}">
      <dsp:nvSpPr>
        <dsp:cNvPr id="0" name=""/>
        <dsp:cNvSpPr/>
      </dsp:nvSpPr>
      <dsp:spPr>
        <a:xfrm>
          <a:off x="-5111890" y="-783092"/>
          <a:ext cx="6087651" cy="6087651"/>
        </a:xfrm>
        <a:prstGeom prst="blockArc">
          <a:avLst>
            <a:gd name="adj1" fmla="val 18900000"/>
            <a:gd name="adj2" fmla="val 2700000"/>
            <a:gd name="adj3" fmla="val 355"/>
          </a:avLst>
        </a:pr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506E7B-336A-45A3-B25A-99DA1A764907}">
      <dsp:nvSpPr>
        <dsp:cNvPr id="0" name=""/>
        <dsp:cNvSpPr/>
      </dsp:nvSpPr>
      <dsp:spPr>
        <a:xfrm>
          <a:off x="627579" y="452146"/>
          <a:ext cx="7438024" cy="904293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7783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st. 197. „Rashodi povezani s projektom ‘Izvanredan odgovor na </a:t>
          </a:r>
          <a:r>
            <a:rPr lang="hr-HR" sz="2000" b="0" i="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koronavirusnu bolest (COVID-19) u Republici Bjelarus’” </a:t>
          </a:r>
        </a:p>
      </dsp:txBody>
      <dsp:txXfrm>
        <a:off x="627579" y="452146"/>
        <a:ext cx="7438024" cy="904293"/>
      </dsp:txXfrm>
    </dsp:sp>
    <dsp:sp modelId="{D03A1BC4-FD10-4CE6-84BF-743810970334}">
      <dsp:nvSpPr>
        <dsp:cNvPr id="0" name=""/>
        <dsp:cNvSpPr/>
      </dsp:nvSpPr>
      <dsp:spPr>
        <a:xfrm>
          <a:off x="62396" y="339110"/>
          <a:ext cx="1130366" cy="11303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45715B9-9565-41C9-94AF-A759BF91C565}">
      <dsp:nvSpPr>
        <dsp:cNvPr id="0" name=""/>
        <dsp:cNvSpPr/>
      </dsp:nvSpPr>
      <dsp:spPr>
        <a:xfrm>
          <a:off x="956290" y="1602584"/>
          <a:ext cx="7109313" cy="1316298"/>
        </a:xfrm>
        <a:prstGeom prst="rect">
          <a:avLst/>
        </a:prstGeom>
        <a:gradFill rotWithShape="0">
          <a:gsLst>
            <a:gs pos="0">
              <a:schemeClr val="accent2">
                <a:hueOff val="-1356225"/>
                <a:satOff val="-828"/>
                <a:lumOff val="3235"/>
                <a:alphaOff val="0"/>
                <a:tint val="96000"/>
                <a:lumMod val="100000"/>
              </a:schemeClr>
            </a:gs>
            <a:gs pos="78000">
              <a:schemeClr val="accent2">
                <a:hueOff val="-1356225"/>
                <a:satOff val="-828"/>
                <a:lumOff val="323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7783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st. 300. „Kontaktni centri za liječnike u zdravstvenim ustanovama koji pružaju medicinsku pomoć </a:t>
          </a:r>
          <a:r>
            <a:rPr lang="hr-HR" sz="2000" b="0" i="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pacijentima koji boluju od koronavirusne bolesti (COVID-19)”</a:t>
          </a:r>
        </a:p>
      </dsp:txBody>
      <dsp:txXfrm>
        <a:off x="956290" y="1602584"/>
        <a:ext cx="7109313" cy="1316298"/>
      </dsp:txXfrm>
    </dsp:sp>
    <dsp:sp modelId="{0B0C29A0-EFB8-495A-878A-BB790176537A}">
      <dsp:nvSpPr>
        <dsp:cNvPr id="0" name=""/>
        <dsp:cNvSpPr/>
      </dsp:nvSpPr>
      <dsp:spPr>
        <a:xfrm>
          <a:off x="391106" y="1695550"/>
          <a:ext cx="1130366" cy="11303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1356225"/>
              <a:satOff val="-828"/>
              <a:lumOff val="3235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372B765-FA49-4856-BDE5-FEF08DB1E784}">
      <dsp:nvSpPr>
        <dsp:cNvPr id="0" name=""/>
        <dsp:cNvSpPr/>
      </dsp:nvSpPr>
      <dsp:spPr>
        <a:xfrm>
          <a:off x="627579" y="3165026"/>
          <a:ext cx="7438024" cy="904293"/>
        </a:xfrm>
        <a:prstGeom prst="rect">
          <a:avLst/>
        </a:prstGeom>
        <a:gradFill rotWithShape="0">
          <a:gsLst>
            <a:gs pos="0">
              <a:schemeClr val="accent2">
                <a:hueOff val="-2712450"/>
                <a:satOff val="-1656"/>
                <a:lumOff val="6471"/>
                <a:alphaOff val="0"/>
                <a:tint val="96000"/>
                <a:lumMod val="100000"/>
              </a:schemeClr>
            </a:gs>
            <a:gs pos="78000">
              <a:schemeClr val="accent2">
                <a:hueOff val="-2712450"/>
                <a:satOff val="-1656"/>
                <a:lumOff val="647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7783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st. 624. „Bonusi za rad u okruženju na koji utječe infekcija”</a:t>
          </a:r>
        </a:p>
      </dsp:txBody>
      <dsp:txXfrm>
        <a:off x="627579" y="3165026"/>
        <a:ext cx="7438024" cy="904293"/>
      </dsp:txXfrm>
    </dsp:sp>
    <dsp:sp modelId="{CC5816E8-30F9-4C9E-9991-581672A18C79}">
      <dsp:nvSpPr>
        <dsp:cNvPr id="0" name=""/>
        <dsp:cNvSpPr/>
      </dsp:nvSpPr>
      <dsp:spPr>
        <a:xfrm>
          <a:off x="62396" y="3051990"/>
          <a:ext cx="1130366" cy="11303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2712450"/>
              <a:satOff val="-1656"/>
              <a:lumOff val="6471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674368-DC8F-406E-8183-141FA055CCDA}">
      <dsp:nvSpPr>
        <dsp:cNvPr id="0" name=""/>
        <dsp:cNvSpPr/>
      </dsp:nvSpPr>
      <dsp:spPr>
        <a:xfrm>
          <a:off x="2337777" y="60004"/>
          <a:ext cx="764820" cy="512246"/>
        </a:xfrm>
        <a:prstGeom prst="round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D7D8B9-85AF-4153-AD3A-CEEC334A447B}">
      <dsp:nvSpPr>
        <dsp:cNvPr id="0" name=""/>
        <dsp:cNvSpPr/>
      </dsp:nvSpPr>
      <dsp:spPr>
        <a:xfrm>
          <a:off x="476877" y="733717"/>
          <a:ext cx="3051796" cy="23482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Format za održavanje sastanaka sa savjetnicima i profesionalnom zajednicom na daljinu s pomoću platformi za audio i videozapise </a:t>
          </a:r>
        </a:p>
      </dsp:txBody>
      <dsp:txXfrm>
        <a:off x="476877" y="733717"/>
        <a:ext cx="3051796" cy="2348292"/>
      </dsp:txXfrm>
    </dsp:sp>
    <dsp:sp modelId="{D07CF471-AC3A-463D-96F7-9657355BBDB3}">
      <dsp:nvSpPr>
        <dsp:cNvPr id="0" name=""/>
        <dsp:cNvSpPr/>
      </dsp:nvSpPr>
      <dsp:spPr>
        <a:xfrm>
          <a:off x="6916780" y="55106"/>
          <a:ext cx="893860" cy="715738"/>
        </a:xfrm>
        <a:prstGeom prst="round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DAFAA3-2A0D-4FAC-8282-54FAA402D81D}">
      <dsp:nvSpPr>
        <dsp:cNvPr id="0" name=""/>
        <dsp:cNvSpPr/>
      </dsp:nvSpPr>
      <dsp:spPr>
        <a:xfrm>
          <a:off x="5878588" y="852467"/>
          <a:ext cx="2897689" cy="2756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>
              <a:latin typeface="Times New Roman" panose="02020603050405020304" pitchFamily="18" charset="0"/>
              <a:cs typeface="Times New Roman" panose="02020603050405020304" pitchFamily="18" charset="0"/>
            </a:rPr>
            <a:t>Otvorena profesionalna diskusija o projektima koja se ostvaruje javnom dostupnosti projekata putem web-resursa Nacionalnog centra za pravne informacije, web-stranice Ministarstva financija Republike Bjelarus</a:t>
          </a:r>
        </a:p>
      </dsp:txBody>
      <dsp:txXfrm>
        <a:off x="5878588" y="852467"/>
        <a:ext cx="2897689" cy="2756363"/>
      </dsp:txXfrm>
    </dsp:sp>
    <dsp:sp modelId="{335DAAC3-40E6-46CD-A4D6-7B87500F0494}">
      <dsp:nvSpPr>
        <dsp:cNvPr id="0" name=""/>
        <dsp:cNvSpPr/>
      </dsp:nvSpPr>
      <dsp:spPr>
        <a:xfrm>
          <a:off x="601905" y="3621891"/>
          <a:ext cx="1700113" cy="1327367"/>
        </a:xfrm>
        <a:prstGeom prst="round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763366-506D-4A29-87FA-5B3C98F2FA34}">
      <dsp:nvSpPr>
        <dsp:cNvPr id="0" name=""/>
        <dsp:cNvSpPr/>
      </dsp:nvSpPr>
      <dsp:spPr>
        <a:xfrm>
          <a:off x="2294861" y="3714275"/>
          <a:ext cx="4178326" cy="14929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>
              <a:latin typeface="Times New Roman"/>
              <a:cs typeface="Times New Roman"/>
            </a:rPr>
            <a:t>Videokonferencija na kojoj sudjeluju stručnjaci iz 170 institucija opće vlade</a:t>
          </a:r>
        </a:p>
      </dsp:txBody>
      <dsp:txXfrm>
        <a:off x="2294861" y="3714275"/>
        <a:ext cx="4178326" cy="14929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5A9CF9-779E-450E-9C48-BAF6E3776BA3}">
      <dsp:nvSpPr>
        <dsp:cNvPr id="0" name=""/>
        <dsp:cNvSpPr/>
      </dsp:nvSpPr>
      <dsp:spPr>
        <a:xfrm>
          <a:off x="0" y="402418"/>
          <a:ext cx="81280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AC0459-6EF2-40FA-9E2F-1C220D7EB96E}">
      <dsp:nvSpPr>
        <dsp:cNvPr id="0" name=""/>
        <dsp:cNvSpPr/>
      </dsp:nvSpPr>
      <dsp:spPr>
        <a:xfrm>
          <a:off x="339490" y="170553"/>
          <a:ext cx="6091058" cy="6937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Razvoj i instalacija specijaliziranog softvera za sudionike u pilot-projektu</a:t>
          </a:r>
        </a:p>
      </dsp:txBody>
      <dsp:txXfrm>
        <a:off x="373358" y="204421"/>
        <a:ext cx="6023322" cy="626057"/>
      </dsp:txXfrm>
    </dsp:sp>
    <dsp:sp modelId="{5C07B95E-1AA3-4138-A8B3-7A0E3A97A6DD}">
      <dsp:nvSpPr>
        <dsp:cNvPr id="0" name=""/>
        <dsp:cNvSpPr/>
      </dsp:nvSpPr>
      <dsp:spPr>
        <a:xfrm>
          <a:off x="0" y="1627922"/>
          <a:ext cx="81280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FE06C37-6D81-4427-98EC-6B64CCD078BE}">
      <dsp:nvSpPr>
        <dsp:cNvPr id="0" name=""/>
        <dsp:cNvSpPr/>
      </dsp:nvSpPr>
      <dsp:spPr>
        <a:xfrm>
          <a:off x="406400" y="1167418"/>
          <a:ext cx="6215774" cy="8295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Izrada smjernica i metodologije te web-edukacija u vezi s novim pristupima za sudionike u pilot-projektu</a:t>
          </a:r>
        </a:p>
      </dsp:txBody>
      <dsp:txXfrm>
        <a:off x="446893" y="1207911"/>
        <a:ext cx="6134788" cy="748518"/>
      </dsp:txXfrm>
    </dsp:sp>
    <dsp:sp modelId="{C84B0B3B-FEED-4256-BD8B-86BCDC3BD88E}">
      <dsp:nvSpPr>
        <dsp:cNvPr id="0" name=""/>
        <dsp:cNvSpPr/>
      </dsp:nvSpPr>
      <dsp:spPr>
        <a:xfrm>
          <a:off x="0" y="2909818"/>
          <a:ext cx="81280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7D9A857-2A96-433C-835A-809FBCA96DDB}">
      <dsp:nvSpPr>
        <dsp:cNvPr id="0" name=""/>
        <dsp:cNvSpPr/>
      </dsp:nvSpPr>
      <dsp:spPr>
        <a:xfrm>
          <a:off x="406400" y="2392922"/>
          <a:ext cx="6505716" cy="8858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Diskusija o računovodstvenim pitanjima putem najsuvremenijih sredstava komunikacije</a:t>
          </a:r>
        </a:p>
      </dsp:txBody>
      <dsp:txXfrm>
        <a:off x="449646" y="2436168"/>
        <a:ext cx="6419224" cy="799403"/>
      </dsp:txXfrm>
    </dsp:sp>
    <dsp:sp modelId="{56F6B26F-9F05-488F-83F7-C376F26D83BF}">
      <dsp:nvSpPr>
        <dsp:cNvPr id="0" name=""/>
        <dsp:cNvSpPr/>
      </dsp:nvSpPr>
      <dsp:spPr>
        <a:xfrm>
          <a:off x="0" y="4637044"/>
          <a:ext cx="81280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76DA90D-B873-450E-9616-55DBFE085B83}">
      <dsp:nvSpPr>
        <dsp:cNvPr id="0" name=""/>
        <dsp:cNvSpPr/>
      </dsp:nvSpPr>
      <dsp:spPr>
        <a:xfrm>
          <a:off x="406400" y="3674818"/>
          <a:ext cx="6983130" cy="13312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Provjera i analiza transakcija koje su evidentirali sudionici i računovodstvene dokumentacije koja je primljena povezivanjem na daljinu s bazama podataka koje sadržavaju računovodstvene informacije. </a:t>
          </a:r>
        </a:p>
      </dsp:txBody>
      <dsp:txXfrm>
        <a:off x="471385" y="3739803"/>
        <a:ext cx="6853160" cy="12012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D8A1-1CB3-4B64-BF2D-E6CC300EAE77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807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D8A1-1CB3-4B64-BF2D-E6CC300EAE77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658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D8A1-1CB3-4B64-BF2D-E6CC300EAE77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4534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D8A1-1CB3-4B64-BF2D-E6CC300EAE77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520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D8A1-1CB3-4B64-BF2D-E6CC300EAE77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9630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D8A1-1CB3-4B64-BF2D-E6CC300EAE77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76657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D8A1-1CB3-4B64-BF2D-E6CC300EAE77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483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D8A1-1CB3-4B64-BF2D-E6CC300EAE77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070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D8A1-1CB3-4B64-BF2D-E6CC300EAE77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890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D8A1-1CB3-4B64-BF2D-E6CC300EAE77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233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D8A1-1CB3-4B64-BF2D-E6CC300EAE77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295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D8A1-1CB3-4B64-BF2D-E6CC300EAE77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93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D8A1-1CB3-4B64-BF2D-E6CC300EAE77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461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D8A1-1CB3-4B64-BF2D-E6CC300EAE77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8203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D8A1-1CB3-4B64-BF2D-E6CC300EAE77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055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D8A1-1CB3-4B64-BF2D-E6CC300EAE77}" type="datetimeFigureOut">
              <a:rPr lang="ru-RU" smtClean="0"/>
              <a:t>07.06.2021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72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6D8A1-1CB3-4B64-BF2D-E6CC300EAE77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721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openxmlformats.org/officeDocument/2006/relationships/image" Target="../media/image10.jpg"/><Relationship Id="rId5" Type="http://schemas.openxmlformats.org/officeDocument/2006/relationships/diagramColors" Target="../diagrams/colors3.xml"/><Relationship Id="rId10" Type="http://schemas.openxmlformats.org/officeDocument/2006/relationships/image" Target="../media/image9.jpe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image" Target="../media/image13.jpg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12" Type="http://schemas.openxmlformats.org/officeDocument/2006/relationships/image" Target="../media/image12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5" Type="http://schemas.openxmlformats.org/officeDocument/2006/relationships/image" Target="../media/image15.jpeg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Relationship Id="rId1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3967" y="222360"/>
            <a:ext cx="2986669" cy="638485"/>
          </a:xfrm>
        </p:spPr>
        <p:txBody>
          <a:bodyPr>
            <a:noAutofit/>
          </a:bodyPr>
          <a:lstStyle/>
          <a:p>
            <a:r>
              <a:rPr lang="hr-HR" sz="2000">
                <a:solidFill>
                  <a:schemeClr val="tx1"/>
                </a:solidFill>
                <a:latin typeface="Segoe UI Light" panose="020B0502040204020203" pitchFamily="34" charset="0"/>
                <a:cs typeface="Times New Roman" panose="02020603050405020304" pitchFamily="18" charset="0"/>
              </a:rPr>
              <a:t>Ministarstvo financija</a:t>
            </a:r>
            <a:br>
              <a:rPr lang="hr-HR" sz="2000">
                <a:solidFill>
                  <a:schemeClr val="tx1"/>
                </a:solidFill>
                <a:latin typeface="Segoe UI Light" panose="020B0502040204020203" pitchFamily="34" charset="0"/>
                <a:cs typeface="Times New Roman" panose="02020603050405020304" pitchFamily="18" charset="0"/>
              </a:rPr>
            </a:br>
            <a:r>
              <a:rPr lang="hr-HR" sz="2000">
                <a:solidFill>
                  <a:schemeClr val="tx1"/>
                </a:solidFill>
                <a:latin typeface="Segoe UI Light" panose="020B0502040204020203" pitchFamily="34" charset="0"/>
                <a:cs typeface="Times New Roman" panose="02020603050405020304" pitchFamily="18" charset="0"/>
              </a:rPr>
              <a:t>Republike Bjelarus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488" y="130088"/>
            <a:ext cx="914479" cy="82303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677301" y="1309956"/>
            <a:ext cx="714793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3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 Light" panose="020F0302020204030204" pitchFamily="34" charset="0"/>
                <a:cs typeface="Calibri" panose="020F0502020204030204" pitchFamily="34" charset="0"/>
              </a:rPr>
              <a:t>Računovodstvo i izvještavanje u sektoru opće vlade Republike Bjelarus tijekom pandemije koronavirusne bolesti (COVID-19)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59" y="4964021"/>
            <a:ext cx="3038475" cy="1504950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10215727" y="6468971"/>
            <a:ext cx="2104221" cy="3077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>
                <a:solidFill>
                  <a:schemeClr val="tx1"/>
                </a:solidFill>
              </a:rPr>
              <a:t>lipanj/juni 2021.</a:t>
            </a:r>
          </a:p>
        </p:txBody>
      </p: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DBB3EF2B-37D5-4F75-B5C7-93CE31ED2D6E}"/>
              </a:ext>
            </a:extLst>
          </p:cNvPr>
          <p:cNvCxnSpPr/>
          <p:nvPr/>
        </p:nvCxnSpPr>
        <p:spPr>
          <a:xfrm>
            <a:off x="1205168" y="133967"/>
            <a:ext cx="0" cy="819150"/>
          </a:xfrm>
          <a:prstGeom prst="line">
            <a:avLst/>
          </a:prstGeom>
          <a:noFill/>
          <a:ln w="28575" cap="flat" cmpd="sng" algn="ctr">
            <a:solidFill>
              <a:srgbClr val="8A8A8A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2526424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5176" y="124285"/>
            <a:ext cx="9109187" cy="1320800"/>
          </a:xfrm>
        </p:spPr>
        <p:txBody>
          <a:bodyPr>
            <a:noAutofit/>
          </a:bodyPr>
          <a:lstStyle/>
          <a:p>
            <a:pPr algn="ctr"/>
            <a:r>
              <a:rPr lang="hr-HR" sz="28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Mehanizmi za osiguravanje transparentnosti i ograđenog računovodstva rashoda povezanih s koronavirusnom bolesti (COVID-19)</a:t>
            </a: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5193403"/>
              </p:ext>
            </p:extLst>
          </p:nvPr>
        </p:nvGraphicFramePr>
        <p:xfrm>
          <a:off x="677863" y="2160589"/>
          <a:ext cx="8596312" cy="2980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4182609097"/>
              </p:ext>
            </p:extLst>
          </p:nvPr>
        </p:nvGraphicFramePr>
        <p:xfrm>
          <a:off x="777695" y="1965959"/>
          <a:ext cx="8128000" cy="4521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07460EA-0098-42EB-968D-D3C9DD3FB05B}"/>
              </a:ext>
            </a:extLst>
          </p:cNvPr>
          <p:cNvSpPr txBox="1"/>
          <p:nvPr/>
        </p:nvSpPr>
        <p:spPr>
          <a:xfrm>
            <a:off x="1389888" y="1765904"/>
            <a:ext cx="77925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>
                <a:latin typeface="Times New Roman" panose="02020603050405020304" pitchFamily="18" charset="0"/>
                <a:cs typeface="Times New Roman" panose="02020603050405020304" pitchFamily="18" charset="0"/>
              </a:rPr>
              <a:t>Uvedene su dodatne oznake proračunske kategorizacije:</a:t>
            </a:r>
          </a:p>
        </p:txBody>
      </p:sp>
    </p:spTree>
    <p:extLst>
      <p:ext uri="{BB962C8B-B14F-4D97-AF65-F5344CB8AC3E}">
        <p14:creationId xmlns:p14="http://schemas.microsoft.com/office/powerpoint/2010/main" val="3507319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516" y="211405"/>
            <a:ext cx="10681154" cy="750849"/>
          </a:xfrm>
        </p:spPr>
        <p:txBody>
          <a:bodyPr>
            <a:noAutofit/>
          </a:bodyPr>
          <a:lstStyle/>
          <a:p>
            <a:pPr algn="ctr"/>
            <a:r>
              <a:rPr lang="hr-HR" sz="28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Koncept reforme nacionalnog sustava</a:t>
            </a:r>
            <a:br>
              <a:rPr lang="hr-HR" sz="28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8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računovodstva i izvještavanja u općoj vladi</a:t>
            </a:r>
            <a:br>
              <a:rPr lang="hr-HR" sz="28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r-HR" sz="28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 MS" panose="020B0603020202020204" pitchFamily="34" charset="0"/>
                <a:cs typeface="Calibri" panose="020F0502020204030204" pitchFamily="34" charset="0"/>
              </a:rPr>
            </a:br>
            <a:br>
              <a:rPr lang="hr-HR" sz="28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 Light" panose="020F0302020204030204" pitchFamily="34" charset="0"/>
                <a:cs typeface="Calibri" panose="020F0502020204030204" pitchFamily="34" charset="0"/>
              </a:rPr>
            </a:br>
            <a:endParaRPr lang="hr-HR" sz="2800" b="1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1435054"/>
              </p:ext>
            </p:extLst>
          </p:nvPr>
        </p:nvGraphicFramePr>
        <p:xfrm>
          <a:off x="477424" y="1386038"/>
          <a:ext cx="9407721" cy="5207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833" y="3989671"/>
            <a:ext cx="1159682" cy="64942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8025" y="1861049"/>
            <a:ext cx="1418125" cy="78784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178" y="3072680"/>
            <a:ext cx="1627820" cy="91699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70" y="1386038"/>
            <a:ext cx="1043618" cy="98765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16" y="3633615"/>
            <a:ext cx="952837" cy="546234"/>
          </a:xfrm>
          <a:prstGeom prst="rect">
            <a:avLst/>
          </a:prstGeom>
        </p:spPr>
      </p:pic>
      <p:pic>
        <p:nvPicPr>
          <p:cNvPr id="10" name="Рисунок 9" descr="C:\Users\user509-1\Desktop\Без названия.jpg">
            <a:extLst>
              <a:ext uri="{FF2B5EF4-FFF2-40B4-BE49-F238E27FC236}">
                <a16:creationId xmlns:a16="http://schemas.microsoft.com/office/drawing/2014/main" id="{B2E1E40F-BFD4-4D38-B5D1-276909A32976}"/>
              </a:ext>
            </a:extLst>
          </p:cNvPr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2875" y="5234060"/>
            <a:ext cx="1563353" cy="8593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0291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863" y="34619"/>
            <a:ext cx="10374367" cy="1320800"/>
          </a:xfrm>
        </p:spPr>
        <p:txBody>
          <a:bodyPr>
            <a:noAutofit/>
          </a:bodyPr>
          <a:lstStyle/>
          <a:p>
            <a:pPr algn="ctr"/>
            <a:r>
              <a:rPr lang="hr-HR" sz="2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Provedba pilot-projekta u okviru reforme sustava računovodstva i izvještavanja tijekom pandemije</a:t>
            </a:r>
            <a:br>
              <a:rPr lang="hr-HR" sz="2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(detaljnije izlaganje održano je na skupu TCOP-a PEMPAL-a videokonferencijskom vezom 15. travnja/aprila 2021.)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455024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087062391"/>
              </p:ext>
            </p:extLst>
          </p:nvPr>
        </p:nvGraphicFramePr>
        <p:xfrm>
          <a:off x="1329871" y="1260909"/>
          <a:ext cx="8128000" cy="53446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10" name="Рисунок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22" y="1260909"/>
            <a:ext cx="1649389" cy="13208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1496" y="4877620"/>
            <a:ext cx="1920825" cy="1446181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497" y="2048485"/>
            <a:ext cx="1876133" cy="1397329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856D530-5B0A-42A9-A15C-F5250CFC0896}"/>
              </a:ext>
            </a:extLst>
          </p:cNvPr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87" r="19138"/>
          <a:stretch/>
        </p:blipFill>
        <p:spPr>
          <a:xfrm>
            <a:off x="34407" y="3445814"/>
            <a:ext cx="1610818" cy="1473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340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82390" y="2765503"/>
            <a:ext cx="7460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Hvala!</a:t>
            </a:r>
          </a:p>
        </p:txBody>
      </p:sp>
    </p:spTree>
    <p:extLst>
      <p:ext uri="{BB962C8B-B14F-4D97-AF65-F5344CB8AC3E}">
        <p14:creationId xmlns:p14="http://schemas.microsoft.com/office/powerpoint/2010/main" val="115282417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710</TotalTime>
  <Words>265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 Light</vt:lpstr>
      <vt:lpstr>Segoe UI Light</vt:lpstr>
      <vt:lpstr>Times New Roman</vt:lpstr>
      <vt:lpstr>Trebuchet MS</vt:lpstr>
      <vt:lpstr>Wingdings 3</vt:lpstr>
      <vt:lpstr>Аспект</vt:lpstr>
      <vt:lpstr>Ministarstvo financija Republike Bjelarus</vt:lpstr>
      <vt:lpstr>Mehanizmi za osiguravanje transparentnosti i ograđenog računovodstva rashoda povezanih s koronavirusnom bolesti (COVID-19)</vt:lpstr>
      <vt:lpstr>Koncept reforme nacionalnog sustava računovodstva i izvještavanja u općoj vladi   </vt:lpstr>
      <vt:lpstr>Provedba pilot-projekta u okviru reforme sustava računovodstva i izvještavanja tijekom pandemije (detaljnije izlaganje održano je na skupu TCOP-a PEMPAL-a videokonferencijskom vezom 15. travnja/aprila 2021.)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финансов Республики Беларусь</dc:title>
  <dc:creator>Лосицкая Марина Игоревна</dc:creator>
  <cp:lastModifiedBy>Author</cp:lastModifiedBy>
  <cp:revision>68</cp:revision>
  <cp:lastPrinted>2021-06-01T06:48:17Z</cp:lastPrinted>
  <dcterms:created xsi:type="dcterms:W3CDTF">2021-05-31T11:14:44Z</dcterms:created>
  <dcterms:modified xsi:type="dcterms:W3CDTF">2021-06-07T12:32:43Z</dcterms:modified>
</cp:coreProperties>
</file>