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7" r:id="rId5"/>
    <p:sldId id="269" r:id="rId6"/>
    <p:sldId id="266" r:id="rId7"/>
    <p:sldId id="259" r:id="rId8"/>
    <p:sldId id="260" r:id="rId9"/>
    <p:sldId id="261" r:id="rId10"/>
    <p:sldId id="265" r:id="rId11"/>
    <p:sldId id="262" r:id="rId12"/>
    <p:sldId id="264" r:id="rId13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9DF"/>
    <a:srgbClr val="CFE9E0"/>
    <a:srgbClr val="F4FCEE"/>
    <a:srgbClr val="D1FFA3"/>
    <a:srgbClr val="ECFFD9"/>
    <a:srgbClr val="DEFFBD"/>
    <a:srgbClr val="F1F8E4"/>
    <a:srgbClr val="CCFF99"/>
    <a:srgbClr val="ECF6FE"/>
    <a:srgbClr val="DBE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366" autoAdjust="0"/>
    <p:restoredTop sz="94660"/>
  </p:normalViewPr>
  <p:slideViewPr>
    <p:cSldViewPr snapToGrid="0">
      <p:cViewPr varScale="1">
        <p:scale>
          <a:sx n="44" d="100"/>
          <a:sy n="44" d="100"/>
        </p:scale>
        <p:origin x="32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1E5D-890D-42B5-92DC-C07C9458473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3CC6A3-6AE0-43C4-AA95-06EF3451734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285161" y="576061"/>
          <a:ext cx="7525734" cy="1360061"/>
        </a:xfrm>
        <a:prstGeom prst="roundRect">
          <a:avLst/>
        </a:prstGeom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35000">
              <a:schemeClr val="accent5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200" b="1" i="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Основные направления совершенствования  бухгалтерского учета и отчетности сектора государственного управления</a:t>
          </a:r>
        </a:p>
      </dgm:t>
    </dgm:pt>
    <dgm:pt modelId="{AEEEDDC2-58A2-4171-B26E-8DD1CB663A41}" type="parTrans" cxnId="{814E0CBD-E5EA-4E33-A300-5B688410521D}">
      <dgm:prSet/>
      <dgm:spPr/>
      <dgm:t>
        <a:bodyPr/>
        <a:lstStyle/>
        <a:p>
          <a:endParaRPr lang="ru-RU"/>
        </a:p>
      </dgm:t>
    </dgm:pt>
    <dgm:pt modelId="{C1964AC1-8406-49F9-965F-1595B1C41851}" type="sibTrans" cxnId="{814E0CBD-E5EA-4E33-A300-5B688410521D}">
      <dgm:prSet/>
      <dgm:spPr/>
      <dgm:t>
        <a:bodyPr/>
        <a:lstStyle/>
        <a:p>
          <a:endParaRPr lang="ru-RU"/>
        </a:p>
      </dgm:t>
    </dgm:pt>
    <dgm:pt modelId="{382A3FA9-3910-42FC-9204-3A9D04B1FA0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1425" y="2565984"/>
          <a:ext cx="3684155" cy="1842077"/>
        </a:xfrm>
        <a:prstGeom prst="round2DiagRect">
          <a:avLst/>
        </a:prstGeo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ru-RU" sz="2000" b="0" i="0">
              <a:solidFill>
                <a:srgbClr val="242424"/>
              </a:solidFill>
              <a:effectLst/>
              <a:latin typeface="+mn-lt"/>
              <a:ea typeface="+mn-ea"/>
              <a:cs typeface="+mn-cs"/>
            </a:rPr>
            <a:t>разработка и внедрение </a:t>
          </a:r>
        </a:p>
        <a:p>
          <a:pPr>
            <a:spcAft>
              <a:spcPct val="35000"/>
            </a:spcAft>
          </a:pPr>
          <a:r>
            <a:rPr lang="ru-RU" sz="2000" b="0" i="0">
              <a:solidFill>
                <a:srgbClr val="242424"/>
              </a:solidFill>
              <a:effectLst/>
              <a:latin typeface="+mn-lt"/>
              <a:ea typeface="+mn-ea"/>
              <a:cs typeface="+mn-cs"/>
            </a:rPr>
            <a:t>единого плана счетов, интегрированного с бюджетной классификацией</a:t>
          </a:r>
          <a:endParaRPr lang="ru-RU" sz="2000" b="0" i="0" dirty="0">
            <a:solidFill>
              <a:srgbClr val="242424"/>
            </a:solidFill>
            <a:effectLst/>
            <a:latin typeface="+mn-lt"/>
            <a:ea typeface="+mn-ea"/>
            <a:cs typeface="+mn-cs"/>
          </a:endParaRPr>
        </a:p>
      </dgm:t>
    </dgm:pt>
    <dgm:pt modelId="{6A73ED6E-28A5-4727-936B-54AC4C4D1EF4}" type="parTrans" cxnId="{0A6AADBB-8F16-417C-A3FF-DA990F229F38}">
      <dgm:prSet/>
      <dgm:spPr>
        <a:xfrm>
          <a:off x="1843503" y="1936122"/>
          <a:ext cx="2204524" cy="629861"/>
        </a:xfrm>
        <a:custGeom>
          <a:avLst/>
          <a:gdLst/>
          <a:ahLst/>
          <a:cxnLst/>
          <a:rect l="0" t="0" r="0" b="0"/>
          <a:pathLst>
            <a:path>
              <a:moveTo>
                <a:pt x="2204524" y="0"/>
              </a:moveTo>
              <a:lnTo>
                <a:pt x="2204524" y="243025"/>
              </a:lnTo>
              <a:lnTo>
                <a:pt x="0" y="243025"/>
              </a:lnTo>
              <a:lnTo>
                <a:pt x="0" y="62986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5F4E5DD-9693-4A9B-9D66-7E8B96D1379F}" type="sibTrans" cxnId="{0A6AADBB-8F16-417C-A3FF-DA990F229F38}">
      <dgm:prSet/>
      <dgm:spPr/>
      <dgm:t>
        <a:bodyPr/>
        <a:lstStyle/>
        <a:p>
          <a:endParaRPr lang="ru-RU"/>
        </a:p>
      </dgm:t>
    </dgm:pt>
    <dgm:pt modelId="{D5D28BE2-E91A-442F-9410-A5106D66415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 flipH="1">
          <a:off x="4459253" y="2565984"/>
          <a:ext cx="3696239" cy="1842077"/>
        </a:xfrm>
        <a:prstGeom prst="round2DiagRect">
          <a:avLst/>
        </a:prstGeo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ru-RU" sz="20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сближение </a:t>
          </a:r>
        </a:p>
        <a:p>
          <a:pPr>
            <a:spcAft>
              <a:spcPct val="35000"/>
            </a:spcAft>
          </a:pPr>
          <a:r>
            <a:rPr lang="ru-RU" sz="20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национальной системы бухгалтерского учета и отчетности с МСФООС – национальные стандарты бухгалтерского учета и отчетности сектора государственного управления</a:t>
          </a:r>
        </a:p>
      </dgm:t>
    </dgm:pt>
    <dgm:pt modelId="{B9038326-2872-4908-BA56-EE1966DC666F}" type="parTrans" cxnId="{8C0AA37D-56B2-43B6-9591-5B2B20A7E366}">
      <dgm:prSet/>
      <dgm:spPr>
        <a:xfrm>
          <a:off x="4048028" y="1936122"/>
          <a:ext cx="2259345" cy="629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25"/>
              </a:lnTo>
              <a:lnTo>
                <a:pt x="2259345" y="243025"/>
              </a:lnTo>
              <a:lnTo>
                <a:pt x="2259345" y="62986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35F6CF0-2FF9-4545-897D-47B9E689F084}" type="sibTrans" cxnId="{8C0AA37D-56B2-43B6-9591-5B2B20A7E366}">
      <dgm:prSet/>
      <dgm:spPr/>
      <dgm:t>
        <a:bodyPr/>
        <a:lstStyle/>
        <a:p>
          <a:endParaRPr lang="ru-RU"/>
        </a:p>
      </dgm:t>
    </dgm:pt>
    <dgm:pt modelId="{629520D9-32F6-468A-9863-E2E9E4A79DD2}" type="pres">
      <dgm:prSet presAssocID="{D1461E5D-890D-42B5-92DC-C07C9458473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E8F595-F85C-4CB0-BDD7-78B18BFD62A9}" type="pres">
      <dgm:prSet presAssocID="{AB3CC6A3-6AE0-43C4-AA95-06EF34517347}" presName="hierRoot1" presStyleCnt="0">
        <dgm:presLayoutVars>
          <dgm:hierBranch val="init"/>
        </dgm:presLayoutVars>
      </dgm:prSet>
      <dgm:spPr/>
    </dgm:pt>
    <dgm:pt modelId="{ED52707F-F0C3-494B-8EBA-D0FEDBAD9816}" type="pres">
      <dgm:prSet presAssocID="{AB3CC6A3-6AE0-43C4-AA95-06EF34517347}" presName="rootComposite1" presStyleCnt="0"/>
      <dgm:spPr/>
    </dgm:pt>
    <dgm:pt modelId="{316472C5-3BDB-4D3E-BB65-7A1EEB115FE7}" type="pres">
      <dgm:prSet presAssocID="{AB3CC6A3-6AE0-43C4-AA95-06EF34517347}" presName="rootText1" presStyleLbl="node0" presStyleIdx="0" presStyleCnt="1" custScaleX="189270" custScaleY="73833" custLinFactNeighborX="-314" custLinFactNeighborY="-15784">
        <dgm:presLayoutVars>
          <dgm:chPref val="3"/>
        </dgm:presLayoutVars>
      </dgm:prSet>
      <dgm:spPr>
        <a:prstGeom prst="roundRect">
          <a:avLst/>
        </a:prstGeom>
      </dgm:spPr>
    </dgm:pt>
    <dgm:pt modelId="{EDD491D1-B7F6-4A60-BED6-CBAB179487C7}" type="pres">
      <dgm:prSet presAssocID="{AB3CC6A3-6AE0-43C4-AA95-06EF34517347}" presName="rootConnector1" presStyleLbl="node1" presStyleIdx="0" presStyleCnt="0"/>
      <dgm:spPr/>
    </dgm:pt>
    <dgm:pt modelId="{A8E97EC7-9277-4278-A091-79F7299B6F64}" type="pres">
      <dgm:prSet presAssocID="{AB3CC6A3-6AE0-43C4-AA95-06EF34517347}" presName="hierChild2" presStyleCnt="0"/>
      <dgm:spPr/>
    </dgm:pt>
    <dgm:pt modelId="{73D1BB62-6B10-41B3-9DAF-DC28650A2BC8}" type="pres">
      <dgm:prSet presAssocID="{6A73ED6E-28A5-4727-936B-54AC4C4D1EF4}" presName="Name37" presStyleLbl="parChTrans1D2" presStyleIdx="0" presStyleCnt="2"/>
      <dgm:spPr/>
    </dgm:pt>
    <dgm:pt modelId="{0AA2F8F1-9096-447C-8134-756008C8D367}" type="pres">
      <dgm:prSet presAssocID="{382A3FA9-3910-42FC-9204-3A9D04B1FA07}" presName="hierRoot2" presStyleCnt="0">
        <dgm:presLayoutVars>
          <dgm:hierBranch val="init"/>
        </dgm:presLayoutVars>
      </dgm:prSet>
      <dgm:spPr/>
    </dgm:pt>
    <dgm:pt modelId="{4328211E-4ADF-48B5-A9C9-1F8F9EBA10C5}" type="pres">
      <dgm:prSet presAssocID="{382A3FA9-3910-42FC-9204-3A9D04B1FA07}" presName="rootComposite" presStyleCnt="0"/>
      <dgm:spPr/>
    </dgm:pt>
    <dgm:pt modelId="{D2C946B3-C817-4039-8603-FC5F02CEEFFF}" type="pres">
      <dgm:prSet presAssocID="{382A3FA9-3910-42FC-9204-3A9D04B1FA07}" presName="rootText" presStyleLbl="node2" presStyleIdx="0" presStyleCnt="2" custScaleY="144043" custLinFactNeighborY="-22727">
        <dgm:presLayoutVars>
          <dgm:chPref val="3"/>
        </dgm:presLayoutVars>
      </dgm:prSet>
      <dgm:spPr>
        <a:prstGeom prst="round2DiagRect">
          <a:avLst/>
        </a:prstGeom>
      </dgm:spPr>
    </dgm:pt>
    <dgm:pt modelId="{D3ED2F78-461A-49D7-A6CF-59347453BA67}" type="pres">
      <dgm:prSet presAssocID="{382A3FA9-3910-42FC-9204-3A9D04B1FA07}" presName="rootConnector" presStyleLbl="node2" presStyleIdx="0" presStyleCnt="2"/>
      <dgm:spPr/>
    </dgm:pt>
    <dgm:pt modelId="{758237B2-27D7-40CA-8B52-587D7D1AD784}" type="pres">
      <dgm:prSet presAssocID="{382A3FA9-3910-42FC-9204-3A9D04B1FA07}" presName="hierChild4" presStyleCnt="0"/>
      <dgm:spPr/>
    </dgm:pt>
    <dgm:pt modelId="{B7FFC3D6-71A9-4128-A2B6-BBC2CCB11254}" type="pres">
      <dgm:prSet presAssocID="{382A3FA9-3910-42FC-9204-3A9D04B1FA07}" presName="hierChild5" presStyleCnt="0"/>
      <dgm:spPr/>
    </dgm:pt>
    <dgm:pt modelId="{F7339088-7D8C-4020-8A1B-6D4302A1AAEC}" type="pres">
      <dgm:prSet presAssocID="{B9038326-2872-4908-BA56-EE1966DC666F}" presName="Name37" presStyleLbl="parChTrans1D2" presStyleIdx="1" presStyleCnt="2"/>
      <dgm:spPr/>
    </dgm:pt>
    <dgm:pt modelId="{4A15D844-0E11-4383-9519-4894690F2DDD}" type="pres">
      <dgm:prSet presAssocID="{D5D28BE2-E91A-442F-9410-A5106D66415A}" presName="hierRoot2" presStyleCnt="0">
        <dgm:presLayoutVars>
          <dgm:hierBranch val="init"/>
        </dgm:presLayoutVars>
      </dgm:prSet>
      <dgm:spPr/>
    </dgm:pt>
    <dgm:pt modelId="{881CCC05-3610-4028-AB65-F171597B3AEA}" type="pres">
      <dgm:prSet presAssocID="{D5D28BE2-E91A-442F-9410-A5106D66415A}" presName="rootComposite" presStyleCnt="0"/>
      <dgm:spPr/>
    </dgm:pt>
    <dgm:pt modelId="{4D0B9145-7BE1-42EF-A6F7-5438B47265A1}" type="pres">
      <dgm:prSet presAssocID="{D5D28BE2-E91A-442F-9410-A5106D66415A}" presName="rootText" presStyleLbl="node2" presStyleIdx="1" presStyleCnt="2" custFlipHor="1" custScaleX="100328" custScaleY="145301" custLinFactNeighborX="-598" custLinFactNeighborY="-22221">
        <dgm:presLayoutVars>
          <dgm:chPref val="3"/>
        </dgm:presLayoutVars>
      </dgm:prSet>
      <dgm:spPr>
        <a:prstGeom prst="round2DiagRect">
          <a:avLst/>
        </a:prstGeom>
      </dgm:spPr>
    </dgm:pt>
    <dgm:pt modelId="{4B5A43CB-585F-4A89-9D9C-B4F07E5A9DEF}" type="pres">
      <dgm:prSet presAssocID="{D5D28BE2-E91A-442F-9410-A5106D66415A}" presName="rootConnector" presStyleLbl="node2" presStyleIdx="1" presStyleCnt="2"/>
      <dgm:spPr/>
    </dgm:pt>
    <dgm:pt modelId="{D34B89B4-EBCF-4976-9F45-21A9B4CE3771}" type="pres">
      <dgm:prSet presAssocID="{D5D28BE2-E91A-442F-9410-A5106D66415A}" presName="hierChild4" presStyleCnt="0"/>
      <dgm:spPr/>
    </dgm:pt>
    <dgm:pt modelId="{29B3133F-79D2-46E6-88D2-D4683325028B}" type="pres">
      <dgm:prSet presAssocID="{D5D28BE2-E91A-442F-9410-A5106D66415A}" presName="hierChild5" presStyleCnt="0"/>
      <dgm:spPr/>
    </dgm:pt>
    <dgm:pt modelId="{55E1D80C-AC2D-4421-AE52-D2CF37D200A6}" type="pres">
      <dgm:prSet presAssocID="{AB3CC6A3-6AE0-43C4-AA95-06EF34517347}" presName="hierChild3" presStyleCnt="0"/>
      <dgm:spPr/>
    </dgm:pt>
  </dgm:ptLst>
  <dgm:cxnLst>
    <dgm:cxn modelId="{97C7F703-528D-4234-869F-A6FD74555928}" type="presOf" srcId="{B9038326-2872-4908-BA56-EE1966DC666F}" destId="{F7339088-7D8C-4020-8A1B-6D4302A1AAEC}" srcOrd="0" destOrd="0" presId="urn:microsoft.com/office/officeart/2005/8/layout/orgChart1"/>
    <dgm:cxn modelId="{A86C5A0A-EA7D-439C-8AAE-9B4746052C39}" type="presOf" srcId="{382A3FA9-3910-42FC-9204-3A9D04B1FA07}" destId="{D3ED2F78-461A-49D7-A6CF-59347453BA67}" srcOrd="1" destOrd="0" presId="urn:microsoft.com/office/officeart/2005/8/layout/orgChart1"/>
    <dgm:cxn modelId="{4F886437-F448-418F-9AAA-22FCCE249835}" type="presOf" srcId="{AB3CC6A3-6AE0-43C4-AA95-06EF34517347}" destId="{316472C5-3BDB-4D3E-BB65-7A1EEB115FE7}" srcOrd="0" destOrd="0" presId="urn:microsoft.com/office/officeart/2005/8/layout/orgChart1"/>
    <dgm:cxn modelId="{8C541F60-AF1B-421F-84D0-C7F2BF5777DB}" type="presOf" srcId="{382A3FA9-3910-42FC-9204-3A9D04B1FA07}" destId="{D2C946B3-C817-4039-8603-FC5F02CEEFFF}" srcOrd="0" destOrd="0" presId="urn:microsoft.com/office/officeart/2005/8/layout/orgChart1"/>
    <dgm:cxn modelId="{91C5F354-E756-40BD-9200-A7CC506E6978}" type="presOf" srcId="{AB3CC6A3-6AE0-43C4-AA95-06EF34517347}" destId="{EDD491D1-B7F6-4A60-BED6-CBAB179487C7}" srcOrd="1" destOrd="0" presId="urn:microsoft.com/office/officeart/2005/8/layout/orgChart1"/>
    <dgm:cxn modelId="{09E22A7C-1122-4E1D-B2F5-5F5D4C294408}" type="presOf" srcId="{D5D28BE2-E91A-442F-9410-A5106D66415A}" destId="{4D0B9145-7BE1-42EF-A6F7-5438B47265A1}" srcOrd="0" destOrd="0" presId="urn:microsoft.com/office/officeart/2005/8/layout/orgChart1"/>
    <dgm:cxn modelId="{9AC0E67C-AA05-4579-BE8C-62AF58AEDD4F}" type="presOf" srcId="{D1461E5D-890D-42B5-92DC-C07C9458473D}" destId="{629520D9-32F6-468A-9863-E2E9E4A79DD2}" srcOrd="0" destOrd="0" presId="urn:microsoft.com/office/officeart/2005/8/layout/orgChart1"/>
    <dgm:cxn modelId="{8C0AA37D-56B2-43B6-9591-5B2B20A7E366}" srcId="{AB3CC6A3-6AE0-43C4-AA95-06EF34517347}" destId="{D5D28BE2-E91A-442F-9410-A5106D66415A}" srcOrd="1" destOrd="0" parTransId="{B9038326-2872-4908-BA56-EE1966DC666F}" sibTransId="{B35F6CF0-2FF9-4545-897D-47B9E689F084}"/>
    <dgm:cxn modelId="{E4761595-088D-4FDA-B18C-185C20DF960D}" type="presOf" srcId="{D5D28BE2-E91A-442F-9410-A5106D66415A}" destId="{4B5A43CB-585F-4A89-9D9C-B4F07E5A9DEF}" srcOrd="1" destOrd="0" presId="urn:microsoft.com/office/officeart/2005/8/layout/orgChart1"/>
    <dgm:cxn modelId="{0A6AADBB-8F16-417C-A3FF-DA990F229F38}" srcId="{AB3CC6A3-6AE0-43C4-AA95-06EF34517347}" destId="{382A3FA9-3910-42FC-9204-3A9D04B1FA07}" srcOrd="0" destOrd="0" parTransId="{6A73ED6E-28A5-4727-936B-54AC4C4D1EF4}" sibTransId="{E5F4E5DD-9693-4A9B-9D66-7E8B96D1379F}"/>
    <dgm:cxn modelId="{814E0CBD-E5EA-4E33-A300-5B688410521D}" srcId="{D1461E5D-890D-42B5-92DC-C07C9458473D}" destId="{AB3CC6A3-6AE0-43C4-AA95-06EF34517347}" srcOrd="0" destOrd="0" parTransId="{AEEEDDC2-58A2-4171-B26E-8DD1CB663A41}" sibTransId="{C1964AC1-8406-49F9-965F-1595B1C41851}"/>
    <dgm:cxn modelId="{CE2570DE-6B86-4862-B557-915305D1B535}" type="presOf" srcId="{6A73ED6E-28A5-4727-936B-54AC4C4D1EF4}" destId="{73D1BB62-6B10-41B3-9DAF-DC28650A2BC8}" srcOrd="0" destOrd="0" presId="urn:microsoft.com/office/officeart/2005/8/layout/orgChart1"/>
    <dgm:cxn modelId="{7CAC1B84-9269-42A9-801B-20819D8EAEBC}" type="presParOf" srcId="{629520D9-32F6-468A-9863-E2E9E4A79DD2}" destId="{77E8F595-F85C-4CB0-BDD7-78B18BFD62A9}" srcOrd="0" destOrd="0" presId="urn:microsoft.com/office/officeart/2005/8/layout/orgChart1"/>
    <dgm:cxn modelId="{8B61F06B-EF9F-4D14-BFEE-A604FFA9B030}" type="presParOf" srcId="{77E8F595-F85C-4CB0-BDD7-78B18BFD62A9}" destId="{ED52707F-F0C3-494B-8EBA-D0FEDBAD9816}" srcOrd="0" destOrd="0" presId="urn:microsoft.com/office/officeart/2005/8/layout/orgChart1"/>
    <dgm:cxn modelId="{46D52132-A92F-4006-A476-7606B9D57F0F}" type="presParOf" srcId="{ED52707F-F0C3-494B-8EBA-D0FEDBAD9816}" destId="{316472C5-3BDB-4D3E-BB65-7A1EEB115FE7}" srcOrd="0" destOrd="0" presId="urn:microsoft.com/office/officeart/2005/8/layout/orgChart1"/>
    <dgm:cxn modelId="{CD61F568-7B95-4BFD-9EC2-E8F561737CA9}" type="presParOf" srcId="{ED52707F-F0C3-494B-8EBA-D0FEDBAD9816}" destId="{EDD491D1-B7F6-4A60-BED6-CBAB179487C7}" srcOrd="1" destOrd="0" presId="urn:microsoft.com/office/officeart/2005/8/layout/orgChart1"/>
    <dgm:cxn modelId="{F19E336B-203E-4721-84C1-13A5E3EF07B2}" type="presParOf" srcId="{77E8F595-F85C-4CB0-BDD7-78B18BFD62A9}" destId="{A8E97EC7-9277-4278-A091-79F7299B6F64}" srcOrd="1" destOrd="0" presId="urn:microsoft.com/office/officeart/2005/8/layout/orgChart1"/>
    <dgm:cxn modelId="{1E986924-1105-4556-8D17-12E00CF47368}" type="presParOf" srcId="{A8E97EC7-9277-4278-A091-79F7299B6F64}" destId="{73D1BB62-6B10-41B3-9DAF-DC28650A2BC8}" srcOrd="0" destOrd="0" presId="urn:microsoft.com/office/officeart/2005/8/layout/orgChart1"/>
    <dgm:cxn modelId="{F2687BF7-F377-4CB4-897D-AC655B44DE3C}" type="presParOf" srcId="{A8E97EC7-9277-4278-A091-79F7299B6F64}" destId="{0AA2F8F1-9096-447C-8134-756008C8D367}" srcOrd="1" destOrd="0" presId="urn:microsoft.com/office/officeart/2005/8/layout/orgChart1"/>
    <dgm:cxn modelId="{9CAF5884-B152-48D9-AC86-0257DCA11226}" type="presParOf" srcId="{0AA2F8F1-9096-447C-8134-756008C8D367}" destId="{4328211E-4ADF-48B5-A9C9-1F8F9EBA10C5}" srcOrd="0" destOrd="0" presId="urn:microsoft.com/office/officeart/2005/8/layout/orgChart1"/>
    <dgm:cxn modelId="{CA71A3E8-2550-4508-A3DF-3626F938F598}" type="presParOf" srcId="{4328211E-4ADF-48B5-A9C9-1F8F9EBA10C5}" destId="{D2C946B3-C817-4039-8603-FC5F02CEEFFF}" srcOrd="0" destOrd="0" presId="urn:microsoft.com/office/officeart/2005/8/layout/orgChart1"/>
    <dgm:cxn modelId="{BFAD9F73-D9AE-4A2C-9570-1180D238706D}" type="presParOf" srcId="{4328211E-4ADF-48B5-A9C9-1F8F9EBA10C5}" destId="{D3ED2F78-461A-49D7-A6CF-59347453BA67}" srcOrd="1" destOrd="0" presId="urn:microsoft.com/office/officeart/2005/8/layout/orgChart1"/>
    <dgm:cxn modelId="{4C5DF66D-14BB-4A75-AE1B-31904241AD56}" type="presParOf" srcId="{0AA2F8F1-9096-447C-8134-756008C8D367}" destId="{758237B2-27D7-40CA-8B52-587D7D1AD784}" srcOrd="1" destOrd="0" presId="urn:microsoft.com/office/officeart/2005/8/layout/orgChart1"/>
    <dgm:cxn modelId="{75DD1E30-24F5-4FB2-9803-ECC947B5C418}" type="presParOf" srcId="{0AA2F8F1-9096-447C-8134-756008C8D367}" destId="{B7FFC3D6-71A9-4128-A2B6-BBC2CCB11254}" srcOrd="2" destOrd="0" presId="urn:microsoft.com/office/officeart/2005/8/layout/orgChart1"/>
    <dgm:cxn modelId="{C14BF6C1-BA13-4247-A932-5370E958D835}" type="presParOf" srcId="{A8E97EC7-9277-4278-A091-79F7299B6F64}" destId="{F7339088-7D8C-4020-8A1B-6D4302A1AAEC}" srcOrd="2" destOrd="0" presId="urn:microsoft.com/office/officeart/2005/8/layout/orgChart1"/>
    <dgm:cxn modelId="{EAE4740A-494A-4FDE-9844-129E34A3BA9A}" type="presParOf" srcId="{A8E97EC7-9277-4278-A091-79F7299B6F64}" destId="{4A15D844-0E11-4383-9519-4894690F2DDD}" srcOrd="3" destOrd="0" presId="urn:microsoft.com/office/officeart/2005/8/layout/orgChart1"/>
    <dgm:cxn modelId="{B7CB2A19-9E53-4752-B06E-3D967938AFD9}" type="presParOf" srcId="{4A15D844-0E11-4383-9519-4894690F2DDD}" destId="{881CCC05-3610-4028-AB65-F171597B3AEA}" srcOrd="0" destOrd="0" presId="urn:microsoft.com/office/officeart/2005/8/layout/orgChart1"/>
    <dgm:cxn modelId="{9F808D31-38C2-41A8-96CD-E149A3F2D6DA}" type="presParOf" srcId="{881CCC05-3610-4028-AB65-F171597B3AEA}" destId="{4D0B9145-7BE1-42EF-A6F7-5438B47265A1}" srcOrd="0" destOrd="0" presId="urn:microsoft.com/office/officeart/2005/8/layout/orgChart1"/>
    <dgm:cxn modelId="{DA0E43FC-3AE6-4691-8829-D265F21D1385}" type="presParOf" srcId="{881CCC05-3610-4028-AB65-F171597B3AEA}" destId="{4B5A43CB-585F-4A89-9D9C-B4F07E5A9DEF}" srcOrd="1" destOrd="0" presId="urn:microsoft.com/office/officeart/2005/8/layout/orgChart1"/>
    <dgm:cxn modelId="{A0F50E89-3130-4EAE-8509-E0671A7AB44C}" type="presParOf" srcId="{4A15D844-0E11-4383-9519-4894690F2DDD}" destId="{D34B89B4-EBCF-4976-9F45-21A9B4CE3771}" srcOrd="1" destOrd="0" presId="urn:microsoft.com/office/officeart/2005/8/layout/orgChart1"/>
    <dgm:cxn modelId="{61FA0A04-8925-4E38-81D9-273CA6F9B8BA}" type="presParOf" srcId="{4A15D844-0E11-4383-9519-4894690F2DDD}" destId="{29B3133F-79D2-46E6-88D2-D4683325028B}" srcOrd="2" destOrd="0" presId="urn:microsoft.com/office/officeart/2005/8/layout/orgChart1"/>
    <dgm:cxn modelId="{1C6631F8-69A9-44EC-B592-FC491442E3BB}" type="presParOf" srcId="{77E8F595-F85C-4CB0-BDD7-78B18BFD62A9}" destId="{55E1D80C-AC2D-4421-AE52-D2CF37D200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C915D-2036-4BF0-8563-C058028558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B64B6-37D7-4C64-87DF-25CB7877B597}">
      <dgm:prSet phldrT="[Текст]" custT="1"/>
      <dgm:spPr/>
      <dgm:t>
        <a:bodyPr vert="vert270"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algn="r">
            <a:spcAft>
              <a:spcPts val="0"/>
            </a:spcAft>
          </a:pPr>
          <a:r>
            <a:rPr lang="ru-RU" sz="2400" b="1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Методическая </a:t>
          </a:r>
        </a:p>
        <a:p>
          <a:pPr algn="r">
            <a:spcAft>
              <a:spcPts val="0"/>
            </a:spcAft>
          </a:pPr>
          <a:r>
            <a:rPr lang="ru-RU" sz="2400" b="1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документация</a:t>
          </a:r>
        </a:p>
        <a:p>
          <a:pPr algn="r">
            <a:spcAft>
              <a:spcPts val="0"/>
            </a:spcAft>
          </a:pPr>
          <a:r>
            <a:rPr lang="ru-RU" sz="2400" b="1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 для пилотного проекта </a:t>
          </a:r>
        </a:p>
        <a:p>
          <a:pPr algn="r">
            <a:spcAft>
              <a:spcPts val="0"/>
            </a:spcAft>
          </a:pPr>
          <a:r>
            <a:rPr lang="ru-RU" sz="2400" b="1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(</a:t>
          </a:r>
          <a:r>
            <a:rPr lang="en-US" sz="2400" b="1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IV </a:t>
          </a:r>
          <a:r>
            <a:rPr lang="ru-RU" sz="2400" b="1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кв. 2020)</a:t>
          </a:r>
        </a:p>
      </dgm:t>
    </dgm:pt>
    <dgm:pt modelId="{ECF282E0-BF9B-452C-8631-FB293F8BB8FC}" type="parTrans" cxnId="{A2D43EA0-DDD1-434D-8741-39779B8EBCC4}">
      <dgm:prSet/>
      <dgm:spPr/>
      <dgm:t>
        <a:bodyPr/>
        <a:lstStyle/>
        <a:p>
          <a:endParaRPr lang="ru-RU"/>
        </a:p>
      </dgm:t>
    </dgm:pt>
    <dgm:pt modelId="{2BA72BCB-5CBA-4EB2-B783-44AB0F7B2B32}" type="sibTrans" cxnId="{A2D43EA0-DDD1-434D-8741-39779B8EBCC4}">
      <dgm:prSet/>
      <dgm:spPr/>
      <dgm:t>
        <a:bodyPr/>
        <a:lstStyle/>
        <a:p>
          <a:endParaRPr lang="ru-RU"/>
        </a:p>
      </dgm:t>
    </dgm:pt>
    <dgm:pt modelId="{86AE679A-1E46-42BF-A193-05C72C6D4409}">
      <dgm:prSet phldrT="[Текст]" custT="1"/>
      <dgm:spPr/>
      <dgm:t>
        <a:bodyPr/>
        <a:lstStyle/>
        <a:p>
          <a:pPr algn="l"/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Единый план счетов, интегрированный с бюджетной классификацией</a:t>
          </a:r>
        </a:p>
      </dgm:t>
    </dgm:pt>
    <dgm:pt modelId="{F0282F6C-D96B-4368-B1B7-8382BF1C4AA4}" type="parTrans" cxnId="{791FB7C9-2993-4804-B1E9-C9F0A6E4198E}">
      <dgm:prSet/>
      <dgm:spPr/>
      <dgm:t>
        <a:bodyPr/>
        <a:lstStyle/>
        <a:p>
          <a:endParaRPr lang="ru-RU"/>
        </a:p>
      </dgm:t>
    </dgm:pt>
    <dgm:pt modelId="{E9889C4D-7017-458B-94AD-04CDDB80A132}" type="sibTrans" cxnId="{791FB7C9-2993-4804-B1E9-C9F0A6E4198E}">
      <dgm:prSet/>
      <dgm:spPr/>
      <dgm:t>
        <a:bodyPr/>
        <a:lstStyle/>
        <a:p>
          <a:endParaRPr lang="ru-RU"/>
        </a:p>
      </dgm:t>
    </dgm:pt>
    <dgm:pt modelId="{6B4D90C0-8D4D-4F47-9558-8F9B7B29178E}">
      <dgm:prSet phldrT="[Текст]" custT="1"/>
      <dgm:spPr/>
      <dgm:t>
        <a:bodyPr/>
        <a:lstStyle/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Первичные учетные документы</a:t>
          </a:r>
        </a:p>
      </dgm:t>
    </dgm:pt>
    <dgm:pt modelId="{C7DA5C32-C473-4C6A-A1E5-311360A4C744}" type="parTrans" cxnId="{FEA2DCDD-D5A0-400C-BBDC-C03260125198}">
      <dgm:prSet/>
      <dgm:spPr/>
      <dgm:t>
        <a:bodyPr/>
        <a:lstStyle/>
        <a:p>
          <a:endParaRPr lang="ru-RU"/>
        </a:p>
      </dgm:t>
    </dgm:pt>
    <dgm:pt modelId="{A5478273-3BA9-4E7F-B9FD-E53B3A182748}" type="sibTrans" cxnId="{FEA2DCDD-D5A0-400C-BBDC-C03260125198}">
      <dgm:prSet/>
      <dgm:spPr/>
      <dgm:t>
        <a:bodyPr/>
        <a:lstStyle/>
        <a:p>
          <a:endParaRPr lang="ru-RU"/>
        </a:p>
      </dgm:t>
    </dgm:pt>
    <dgm:pt modelId="{494C3804-F84B-4569-A033-074BD002C6D1}">
      <dgm:prSet phldrT="[Текст]" custT="1"/>
      <dgm:spPr/>
      <dgm:t>
        <a:bodyPr/>
        <a:lstStyle/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Виды остатков по счетам ЕПС, формируемых в конце отчетного периода</a:t>
          </a:r>
        </a:p>
      </dgm:t>
    </dgm:pt>
    <dgm:pt modelId="{400DBB28-034E-4805-834C-23FFCA74A1FD}" type="parTrans" cxnId="{9ADDA91A-42B4-440E-81D8-9643DF7F0A58}">
      <dgm:prSet/>
      <dgm:spPr/>
      <dgm:t>
        <a:bodyPr/>
        <a:lstStyle/>
        <a:p>
          <a:endParaRPr lang="ru-RU"/>
        </a:p>
      </dgm:t>
    </dgm:pt>
    <dgm:pt modelId="{30359FC0-303B-4A89-9D01-4B002C11C510}" type="sibTrans" cxnId="{9ADDA91A-42B4-440E-81D8-9643DF7F0A58}">
      <dgm:prSet/>
      <dgm:spPr/>
      <dgm:t>
        <a:bodyPr/>
        <a:lstStyle/>
        <a:p>
          <a:endParaRPr lang="ru-RU"/>
        </a:p>
      </dgm:t>
    </dgm:pt>
    <dgm:pt modelId="{921F30B7-910A-4803-A7DC-1B6815AA2CA6}">
      <dgm:prSet custT="1"/>
      <dgm:spPr/>
      <dgm:t>
        <a:bodyPr/>
        <a:lstStyle/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Методические рекомендации о порядке применения ЕПС</a:t>
          </a:r>
        </a:p>
      </dgm:t>
    </dgm:pt>
    <dgm:pt modelId="{3792861A-7D5E-4FBF-A166-066F0A943795}" type="parTrans" cxnId="{59D32443-112F-492E-A8ED-638A9864EE03}">
      <dgm:prSet/>
      <dgm:spPr/>
      <dgm:t>
        <a:bodyPr/>
        <a:lstStyle/>
        <a:p>
          <a:endParaRPr lang="ru-RU"/>
        </a:p>
      </dgm:t>
    </dgm:pt>
    <dgm:pt modelId="{9591F3A0-83A3-412B-927D-274A89A82F86}" type="sibTrans" cxnId="{59D32443-112F-492E-A8ED-638A9864EE03}">
      <dgm:prSet/>
      <dgm:spPr/>
      <dgm:t>
        <a:bodyPr/>
        <a:lstStyle/>
        <a:p>
          <a:endParaRPr lang="ru-RU"/>
        </a:p>
      </dgm:t>
    </dgm:pt>
    <dgm:pt modelId="{8FAC43AF-22EF-4F87-B11B-882B99DA4AD4}">
      <dgm:prSet custT="1"/>
      <dgm:spPr/>
      <dgm:t>
        <a:bodyPr/>
        <a:lstStyle/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Переходные таблицы</a:t>
          </a:r>
        </a:p>
      </dgm:t>
    </dgm:pt>
    <dgm:pt modelId="{2FAFBD51-D5B3-4DB9-90BC-A0D42003CE52}" type="parTrans" cxnId="{7568043B-8B7D-464A-B59B-8DED5B6AA37D}">
      <dgm:prSet/>
      <dgm:spPr/>
      <dgm:t>
        <a:bodyPr/>
        <a:lstStyle/>
        <a:p>
          <a:endParaRPr lang="ru-RU"/>
        </a:p>
      </dgm:t>
    </dgm:pt>
    <dgm:pt modelId="{B3E6A8B3-DA1B-4C39-94FB-01ED2F4F0CCE}" type="sibTrans" cxnId="{7568043B-8B7D-464A-B59B-8DED5B6AA37D}">
      <dgm:prSet/>
      <dgm:spPr/>
      <dgm:t>
        <a:bodyPr/>
        <a:lstStyle/>
        <a:p>
          <a:endParaRPr lang="ru-RU"/>
        </a:p>
      </dgm:t>
    </dgm:pt>
    <dgm:pt modelId="{CC25DEEE-8053-4926-8C91-E460F5A46699}">
      <dgm:prSet custT="1"/>
      <dgm:spPr/>
      <dgm:t>
        <a:bodyPr/>
        <a:lstStyle/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Формы бухгалтерской отчетности, основанной на МСФООС, методические рекомендации о порядке ее составления</a:t>
          </a:r>
        </a:p>
      </dgm:t>
    </dgm:pt>
    <dgm:pt modelId="{63FA50EC-72E9-4F32-9614-F935C5DBCC7A}" type="parTrans" cxnId="{5721EE25-AB93-432A-A934-EF129F426D64}">
      <dgm:prSet/>
      <dgm:spPr/>
      <dgm:t>
        <a:bodyPr/>
        <a:lstStyle/>
        <a:p>
          <a:endParaRPr lang="ru-RU"/>
        </a:p>
      </dgm:t>
    </dgm:pt>
    <dgm:pt modelId="{B3F84785-5AA6-47F5-9559-58D61DCF800B}" type="sibTrans" cxnId="{5721EE25-AB93-432A-A934-EF129F426D64}">
      <dgm:prSet/>
      <dgm:spPr/>
      <dgm:t>
        <a:bodyPr/>
        <a:lstStyle/>
        <a:p>
          <a:endParaRPr lang="ru-RU"/>
        </a:p>
      </dgm:t>
    </dgm:pt>
    <dgm:pt modelId="{D095B703-D27C-4068-8E3B-97AFB17A2682}">
      <dgm:prSet custT="1"/>
      <dgm:spPr/>
      <dgm:t>
        <a:bodyPr/>
        <a:lstStyle/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Единые правила ведения бухгалтерского учета для бюджетных организаций</a:t>
          </a:r>
        </a:p>
      </dgm:t>
    </dgm:pt>
    <dgm:pt modelId="{8813B4BE-BDB7-402E-97E6-D56BD2F2AFE4}" type="parTrans" cxnId="{2358D7B8-A719-4E21-BDBF-7B5E57A72B1B}">
      <dgm:prSet/>
      <dgm:spPr/>
      <dgm:t>
        <a:bodyPr/>
        <a:lstStyle/>
        <a:p>
          <a:endParaRPr lang="ru-RU"/>
        </a:p>
      </dgm:t>
    </dgm:pt>
    <dgm:pt modelId="{CAAF3047-A1D0-46E3-A2C5-DE0EA4DB5730}" type="sibTrans" cxnId="{2358D7B8-A719-4E21-BDBF-7B5E57A72B1B}">
      <dgm:prSet/>
      <dgm:spPr/>
      <dgm:t>
        <a:bodyPr/>
        <a:lstStyle/>
        <a:p>
          <a:endParaRPr lang="ru-RU"/>
        </a:p>
      </dgm:t>
    </dgm:pt>
    <dgm:pt modelId="{BBE3FF53-F07E-48EB-A0F3-1EEF0942575D}">
      <dgm:prSet custT="1"/>
      <dgm:spPr/>
      <dgm:t>
        <a:bodyPr/>
        <a:lstStyle/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Перечень типовых операций бухгалтерского учета</a:t>
          </a:r>
        </a:p>
      </dgm:t>
    </dgm:pt>
    <dgm:pt modelId="{C6441FA5-BCCA-41E5-A1D5-B2A7258C4AF7}" type="parTrans" cxnId="{3E1E6DC3-1F8F-487B-82EA-8C75F94F7EEB}">
      <dgm:prSet/>
      <dgm:spPr/>
      <dgm:t>
        <a:bodyPr/>
        <a:lstStyle/>
        <a:p>
          <a:endParaRPr lang="ru-RU"/>
        </a:p>
      </dgm:t>
    </dgm:pt>
    <dgm:pt modelId="{6ADBC130-F85E-49A1-AA68-AF6A92FD81BD}" type="sibTrans" cxnId="{3E1E6DC3-1F8F-487B-82EA-8C75F94F7EEB}">
      <dgm:prSet/>
      <dgm:spPr/>
      <dgm:t>
        <a:bodyPr/>
        <a:lstStyle/>
        <a:p>
          <a:endParaRPr lang="ru-RU"/>
        </a:p>
      </dgm:t>
    </dgm:pt>
    <dgm:pt modelId="{31B1B633-9612-4648-8330-7FF4811F3499}">
      <dgm:prSet custT="1"/>
      <dgm:spPr/>
      <dgm:t>
        <a:bodyPr/>
        <a:lstStyle/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Регистры бухгалтерского учета</a:t>
          </a:r>
        </a:p>
      </dgm:t>
    </dgm:pt>
    <dgm:pt modelId="{19AF5FA2-212E-4F95-A92F-DF39465E8B2D}" type="parTrans" cxnId="{00EA40BD-0520-4983-80FA-35D9477432C6}">
      <dgm:prSet/>
      <dgm:spPr/>
      <dgm:t>
        <a:bodyPr/>
        <a:lstStyle/>
        <a:p>
          <a:endParaRPr lang="ru-RU"/>
        </a:p>
      </dgm:t>
    </dgm:pt>
    <dgm:pt modelId="{9CB773BF-F06E-4A44-A495-2D81A909DD23}" type="sibTrans" cxnId="{00EA40BD-0520-4983-80FA-35D9477432C6}">
      <dgm:prSet/>
      <dgm:spPr/>
      <dgm:t>
        <a:bodyPr/>
        <a:lstStyle/>
        <a:p>
          <a:endParaRPr lang="ru-RU"/>
        </a:p>
      </dgm:t>
    </dgm:pt>
    <dgm:pt modelId="{0CD3A9E6-7983-456A-94F8-5B0ADE06E04C}">
      <dgm:prSet phldrT="[Текст]" custT="1"/>
      <dgm:spPr/>
      <dgm:t>
        <a:bodyPr/>
        <a:lstStyle/>
        <a:p>
          <a:r>
            <a:rPr lang="ru-RU" sz="1700" dirty="0">
              <a:solidFill>
                <a:schemeClr val="tx2">
                  <a:lumMod val="75000"/>
                </a:schemeClr>
              </a:solidFill>
            </a:rPr>
            <a:t>Аналитические данные к ЕПС</a:t>
          </a:r>
        </a:p>
      </dgm:t>
    </dgm:pt>
    <dgm:pt modelId="{F61E3081-63BE-450E-893D-28473EF33CF6}" type="parTrans" cxnId="{4F6B0557-638B-4BA4-9810-EAEA8B11BB70}">
      <dgm:prSet/>
      <dgm:spPr/>
      <dgm:t>
        <a:bodyPr/>
        <a:lstStyle/>
        <a:p>
          <a:endParaRPr lang="ru-RU"/>
        </a:p>
      </dgm:t>
    </dgm:pt>
    <dgm:pt modelId="{40BBBB91-DDC1-45D0-AEA1-AAEBC1A545F9}" type="sibTrans" cxnId="{4F6B0557-638B-4BA4-9810-EAEA8B11BB70}">
      <dgm:prSet/>
      <dgm:spPr/>
      <dgm:t>
        <a:bodyPr/>
        <a:lstStyle/>
        <a:p>
          <a:endParaRPr lang="ru-RU"/>
        </a:p>
      </dgm:t>
    </dgm:pt>
    <dgm:pt modelId="{100B88AF-FEBE-4A80-8497-58B1422744E8}" type="pres">
      <dgm:prSet presAssocID="{C97C915D-2036-4BF0-8563-C058028558F1}" presName="vert0" presStyleCnt="0">
        <dgm:presLayoutVars>
          <dgm:dir/>
          <dgm:animOne val="branch"/>
          <dgm:animLvl val="lvl"/>
        </dgm:presLayoutVars>
      </dgm:prSet>
      <dgm:spPr/>
    </dgm:pt>
    <dgm:pt modelId="{BB25AFDD-5FDD-4AA1-A70C-CCF42832ED1F}" type="pres">
      <dgm:prSet presAssocID="{F31B64B6-37D7-4C64-87DF-25CB7877B597}" presName="thickLine" presStyleLbl="alignNode1" presStyleIdx="0" presStyleCnt="1"/>
      <dgm:spPr/>
    </dgm:pt>
    <dgm:pt modelId="{E6E415B9-CE18-4492-8022-527A04DFB277}" type="pres">
      <dgm:prSet presAssocID="{F31B64B6-37D7-4C64-87DF-25CB7877B597}" presName="horz1" presStyleCnt="0"/>
      <dgm:spPr/>
    </dgm:pt>
    <dgm:pt modelId="{FD68D87E-108C-496A-AA62-BF1A5E716A36}" type="pres">
      <dgm:prSet presAssocID="{F31B64B6-37D7-4C64-87DF-25CB7877B597}" presName="tx1" presStyleLbl="revTx" presStyleIdx="0" presStyleCnt="11" custScaleX="98795"/>
      <dgm:spPr/>
    </dgm:pt>
    <dgm:pt modelId="{A21F653D-7558-403C-B8D6-D881F94C41DC}" type="pres">
      <dgm:prSet presAssocID="{F31B64B6-37D7-4C64-87DF-25CB7877B597}" presName="vert1" presStyleCnt="0"/>
      <dgm:spPr/>
    </dgm:pt>
    <dgm:pt modelId="{A3FC7C74-8CBA-4AD5-A9F8-800794D6EEFB}" type="pres">
      <dgm:prSet presAssocID="{86AE679A-1E46-42BF-A193-05C72C6D4409}" presName="vertSpace2a" presStyleCnt="0"/>
      <dgm:spPr/>
    </dgm:pt>
    <dgm:pt modelId="{6CC29721-46B2-4BF0-A688-7CBC669F25F8}" type="pres">
      <dgm:prSet presAssocID="{86AE679A-1E46-42BF-A193-05C72C6D4409}" presName="horz2" presStyleCnt="0"/>
      <dgm:spPr/>
    </dgm:pt>
    <dgm:pt modelId="{3E0A3FA4-495B-46B6-ACEC-E8E34F7CC319}" type="pres">
      <dgm:prSet presAssocID="{86AE679A-1E46-42BF-A193-05C72C6D4409}" presName="horzSpace2" presStyleCnt="0"/>
      <dgm:spPr/>
    </dgm:pt>
    <dgm:pt modelId="{76F5880E-CE3B-4CC6-9C1A-AFDC9B1794FD}" type="pres">
      <dgm:prSet presAssocID="{86AE679A-1E46-42BF-A193-05C72C6D4409}" presName="tx2" presStyleLbl="revTx" presStyleIdx="1" presStyleCnt="11" custScaleX="109522"/>
      <dgm:spPr/>
    </dgm:pt>
    <dgm:pt modelId="{BE4EA49F-C448-496E-BE67-FA1DD3A66CC3}" type="pres">
      <dgm:prSet presAssocID="{86AE679A-1E46-42BF-A193-05C72C6D4409}" presName="vert2" presStyleCnt="0"/>
      <dgm:spPr/>
    </dgm:pt>
    <dgm:pt modelId="{24BF94D7-1DDC-4A5A-AC43-BC442522B4F6}" type="pres">
      <dgm:prSet presAssocID="{86AE679A-1E46-42BF-A193-05C72C6D4409}" presName="thinLine2b" presStyleLbl="callout" presStyleIdx="0" presStyleCnt="10" custLinFactY="-209748" custLinFactNeighborX="1120" custLinFactNeighborY="-300000"/>
      <dgm:spPr/>
    </dgm:pt>
    <dgm:pt modelId="{B466F5CC-3B5C-4EE6-8037-67C9D924F0CE}" type="pres">
      <dgm:prSet presAssocID="{86AE679A-1E46-42BF-A193-05C72C6D4409}" presName="vertSpace2b" presStyleCnt="0"/>
      <dgm:spPr/>
    </dgm:pt>
    <dgm:pt modelId="{124B89C6-5974-4DAE-9828-48FFEF230559}" type="pres">
      <dgm:prSet presAssocID="{921F30B7-910A-4803-A7DC-1B6815AA2CA6}" presName="horz2" presStyleCnt="0"/>
      <dgm:spPr/>
    </dgm:pt>
    <dgm:pt modelId="{2121A6AF-C445-4E0E-B938-3E56053A500B}" type="pres">
      <dgm:prSet presAssocID="{921F30B7-910A-4803-A7DC-1B6815AA2CA6}" presName="horzSpace2" presStyleCnt="0"/>
      <dgm:spPr/>
    </dgm:pt>
    <dgm:pt modelId="{08619256-2497-4F00-9197-2EFA3C618272}" type="pres">
      <dgm:prSet presAssocID="{921F30B7-910A-4803-A7DC-1B6815AA2CA6}" presName="tx2" presStyleLbl="revTx" presStyleIdx="2" presStyleCnt="11" custScaleY="68634" custLinFactNeighborX="-9" custLinFactNeighborY="-36608"/>
      <dgm:spPr/>
    </dgm:pt>
    <dgm:pt modelId="{3C26012E-F017-400F-A52E-108F4A335C7D}" type="pres">
      <dgm:prSet presAssocID="{921F30B7-910A-4803-A7DC-1B6815AA2CA6}" presName="vert2" presStyleCnt="0"/>
      <dgm:spPr/>
    </dgm:pt>
    <dgm:pt modelId="{9AEF2AE7-58F4-4CC7-AA55-32FBD8E63A4D}" type="pres">
      <dgm:prSet presAssocID="{921F30B7-910A-4803-A7DC-1B6815AA2CA6}" presName="thinLine2b" presStyleLbl="callout" presStyleIdx="1" presStyleCnt="10" custLinFactY="-100000" custLinFactNeighborX="640" custLinFactNeighborY="-133366"/>
      <dgm:spPr/>
    </dgm:pt>
    <dgm:pt modelId="{12BE5695-A6F3-4331-84B7-DEE9EC6158B9}" type="pres">
      <dgm:prSet presAssocID="{921F30B7-910A-4803-A7DC-1B6815AA2CA6}" presName="vertSpace2b" presStyleCnt="0"/>
      <dgm:spPr/>
    </dgm:pt>
    <dgm:pt modelId="{86E4B400-3EF7-4CB0-97BB-65C19CB1C49B}" type="pres">
      <dgm:prSet presAssocID="{8FAC43AF-22EF-4F87-B11B-882B99DA4AD4}" presName="horz2" presStyleCnt="0"/>
      <dgm:spPr/>
    </dgm:pt>
    <dgm:pt modelId="{4047CEB2-763F-47CF-AFB9-02197FD9028D}" type="pres">
      <dgm:prSet presAssocID="{8FAC43AF-22EF-4F87-B11B-882B99DA4AD4}" presName="horzSpace2" presStyleCnt="0"/>
      <dgm:spPr/>
    </dgm:pt>
    <dgm:pt modelId="{240F9094-9195-465A-BA3C-D9D8F363AAE0}" type="pres">
      <dgm:prSet presAssocID="{8FAC43AF-22EF-4F87-B11B-882B99DA4AD4}" presName="tx2" presStyleLbl="revTx" presStyleIdx="3" presStyleCnt="11" custScaleY="51313" custLinFactNeighborY="-29287"/>
      <dgm:spPr/>
    </dgm:pt>
    <dgm:pt modelId="{CDDF393B-8943-4C14-AE43-1D64C61B5E2B}" type="pres">
      <dgm:prSet presAssocID="{8FAC43AF-22EF-4F87-B11B-882B99DA4AD4}" presName="vert2" presStyleCnt="0"/>
      <dgm:spPr/>
    </dgm:pt>
    <dgm:pt modelId="{214920B0-DCEB-40D3-86D8-4CFBAAB06065}" type="pres">
      <dgm:prSet presAssocID="{8FAC43AF-22EF-4F87-B11B-882B99DA4AD4}" presName="thinLine2b" presStyleLbl="callout" presStyleIdx="2" presStyleCnt="10" custLinFactY="-59713" custLinFactNeighborX="480" custLinFactNeighborY="-100000"/>
      <dgm:spPr/>
    </dgm:pt>
    <dgm:pt modelId="{5F15CA30-82AF-4616-B904-8760AFC30163}" type="pres">
      <dgm:prSet presAssocID="{8FAC43AF-22EF-4F87-B11B-882B99DA4AD4}" presName="vertSpace2b" presStyleCnt="0"/>
      <dgm:spPr/>
    </dgm:pt>
    <dgm:pt modelId="{080345A9-EE2D-4863-88A4-3BE962E98496}" type="pres">
      <dgm:prSet presAssocID="{CC25DEEE-8053-4926-8C91-E460F5A46699}" presName="horz2" presStyleCnt="0"/>
      <dgm:spPr/>
    </dgm:pt>
    <dgm:pt modelId="{FB9A8032-2E3C-4313-9AEB-192B6F91981D}" type="pres">
      <dgm:prSet presAssocID="{CC25DEEE-8053-4926-8C91-E460F5A46699}" presName="horzSpace2" presStyleCnt="0"/>
      <dgm:spPr/>
    </dgm:pt>
    <dgm:pt modelId="{3C8AD270-801D-49F1-85F0-46E42E1535A9}" type="pres">
      <dgm:prSet presAssocID="{CC25DEEE-8053-4926-8C91-E460F5A46699}" presName="tx2" presStyleLbl="revTx" presStyleIdx="4" presStyleCnt="11" custLinFactNeighborX="326" custLinFactNeighborY="-19525"/>
      <dgm:spPr/>
    </dgm:pt>
    <dgm:pt modelId="{AECBD9A1-C330-4920-B549-C9402F6FE5E3}" type="pres">
      <dgm:prSet presAssocID="{CC25DEEE-8053-4926-8C91-E460F5A46699}" presName="vert2" presStyleCnt="0"/>
      <dgm:spPr/>
    </dgm:pt>
    <dgm:pt modelId="{CCC2A355-268E-4943-BD94-CA9AFF33E197}" type="pres">
      <dgm:prSet presAssocID="{CC25DEEE-8053-4926-8C91-E460F5A46699}" presName="thinLine2b" presStyleLbl="callout" presStyleIdx="3" presStyleCnt="10" custLinFactNeighborX="1272" custLinFactNeighborY="-97619"/>
      <dgm:spPr/>
    </dgm:pt>
    <dgm:pt modelId="{DBFA60EF-3F7F-4488-A73D-69227B5FB204}" type="pres">
      <dgm:prSet presAssocID="{CC25DEEE-8053-4926-8C91-E460F5A46699}" presName="vertSpace2b" presStyleCnt="0"/>
      <dgm:spPr/>
    </dgm:pt>
    <dgm:pt modelId="{3DD28ED3-DA8A-4CC2-83BF-0F3677BDCF9A}" type="pres">
      <dgm:prSet presAssocID="{D095B703-D27C-4068-8E3B-97AFB17A2682}" presName="horz2" presStyleCnt="0"/>
      <dgm:spPr/>
    </dgm:pt>
    <dgm:pt modelId="{AC38CDC7-89A9-4746-A263-11370AFC1325}" type="pres">
      <dgm:prSet presAssocID="{D095B703-D27C-4068-8E3B-97AFB17A2682}" presName="horzSpace2" presStyleCnt="0"/>
      <dgm:spPr/>
    </dgm:pt>
    <dgm:pt modelId="{4297D158-FFA8-4DCC-88F3-DC231F2E3E6D}" type="pres">
      <dgm:prSet presAssocID="{D095B703-D27C-4068-8E3B-97AFB17A2682}" presName="tx2" presStyleLbl="revTx" presStyleIdx="5" presStyleCnt="11" custScaleX="101613" custLinFactNeighborX="-87" custLinFactNeighborY="-14643"/>
      <dgm:spPr/>
    </dgm:pt>
    <dgm:pt modelId="{1CCDCE6A-9A2D-4D81-BA53-CD8BAA569306}" type="pres">
      <dgm:prSet presAssocID="{D095B703-D27C-4068-8E3B-97AFB17A2682}" presName="vert2" presStyleCnt="0"/>
      <dgm:spPr/>
    </dgm:pt>
    <dgm:pt modelId="{1B56F9AA-5B3F-487A-B25F-647122322792}" type="pres">
      <dgm:prSet presAssocID="{D095B703-D27C-4068-8E3B-97AFB17A2682}" presName="thinLine2b" presStyleLbl="callout" presStyleIdx="4" presStyleCnt="10"/>
      <dgm:spPr/>
    </dgm:pt>
    <dgm:pt modelId="{0252DFAB-4235-4918-A93E-048C85E0973D}" type="pres">
      <dgm:prSet presAssocID="{D095B703-D27C-4068-8E3B-97AFB17A2682}" presName="vertSpace2b" presStyleCnt="0"/>
      <dgm:spPr/>
    </dgm:pt>
    <dgm:pt modelId="{978887B9-BDD2-44A3-84C4-634F95B61DBB}" type="pres">
      <dgm:prSet presAssocID="{BBE3FF53-F07E-48EB-A0F3-1EEF0942575D}" presName="horz2" presStyleCnt="0"/>
      <dgm:spPr/>
    </dgm:pt>
    <dgm:pt modelId="{2F83BD83-8E9D-401B-A58E-069E3201C1AC}" type="pres">
      <dgm:prSet presAssocID="{BBE3FF53-F07E-48EB-A0F3-1EEF0942575D}" presName="horzSpace2" presStyleCnt="0"/>
      <dgm:spPr/>
    </dgm:pt>
    <dgm:pt modelId="{D38B02AC-15CE-4C90-85C4-F109789D5057}" type="pres">
      <dgm:prSet presAssocID="{BBE3FF53-F07E-48EB-A0F3-1EEF0942575D}" presName="tx2" presStyleLbl="revTx" presStyleIdx="6" presStyleCnt="11" custScaleX="109513" custScaleY="68071" custLinFactNeighborX="-208" custLinFactNeighborY="2594"/>
      <dgm:spPr/>
    </dgm:pt>
    <dgm:pt modelId="{4E546DA0-728F-4106-9D0C-2E2AEC210F1A}" type="pres">
      <dgm:prSet presAssocID="{BBE3FF53-F07E-48EB-A0F3-1EEF0942575D}" presName="vert2" presStyleCnt="0"/>
      <dgm:spPr/>
    </dgm:pt>
    <dgm:pt modelId="{27F80E4F-879B-4AFF-897C-0D3BD12134D3}" type="pres">
      <dgm:prSet presAssocID="{BBE3FF53-F07E-48EB-A0F3-1EEF0942575D}" presName="thinLine2b" presStyleLbl="callout" presStyleIdx="5" presStyleCnt="10"/>
      <dgm:spPr/>
    </dgm:pt>
    <dgm:pt modelId="{4212EAB3-B189-46AA-B580-7859FFF7FD48}" type="pres">
      <dgm:prSet presAssocID="{BBE3FF53-F07E-48EB-A0F3-1EEF0942575D}" presName="vertSpace2b" presStyleCnt="0"/>
      <dgm:spPr/>
    </dgm:pt>
    <dgm:pt modelId="{AB659F40-D1A6-455E-BDE1-BFCB80CE1B8E}" type="pres">
      <dgm:prSet presAssocID="{31B1B633-9612-4648-8330-7FF4811F3499}" presName="horz2" presStyleCnt="0"/>
      <dgm:spPr/>
    </dgm:pt>
    <dgm:pt modelId="{1C1D527B-7984-4529-BAEB-0B85647A0C6A}" type="pres">
      <dgm:prSet presAssocID="{31B1B633-9612-4648-8330-7FF4811F3499}" presName="horzSpace2" presStyleCnt="0"/>
      <dgm:spPr/>
    </dgm:pt>
    <dgm:pt modelId="{1E48DADE-CF3A-45A2-8BFE-5AC5D0AC0A4C}" type="pres">
      <dgm:prSet presAssocID="{31B1B633-9612-4648-8330-7FF4811F3499}" presName="tx2" presStyleLbl="revTx" presStyleIdx="7" presStyleCnt="11" custLinFactNeighborX="273" custLinFactNeighborY="-4815"/>
      <dgm:spPr/>
    </dgm:pt>
    <dgm:pt modelId="{CCA4573B-B0DD-47ED-9AB6-64F622539E3C}" type="pres">
      <dgm:prSet presAssocID="{31B1B633-9612-4648-8330-7FF4811F3499}" presName="vert2" presStyleCnt="0"/>
      <dgm:spPr/>
    </dgm:pt>
    <dgm:pt modelId="{7E5A06F9-90DA-46D1-B465-C6A9E11C88A3}" type="pres">
      <dgm:prSet presAssocID="{31B1B633-9612-4648-8330-7FF4811F3499}" presName="thinLine2b" presStyleLbl="callout" presStyleIdx="6" presStyleCnt="10" custLinFactY="-150032" custLinFactNeighborX="275" custLinFactNeighborY="-200000"/>
      <dgm:spPr/>
    </dgm:pt>
    <dgm:pt modelId="{66AD3C22-4696-49EC-B0BF-CEDC7E47DDCC}" type="pres">
      <dgm:prSet presAssocID="{31B1B633-9612-4648-8330-7FF4811F3499}" presName="vertSpace2b" presStyleCnt="0"/>
      <dgm:spPr/>
    </dgm:pt>
    <dgm:pt modelId="{81BE37B2-63F3-4A55-B728-F72453E9DD45}" type="pres">
      <dgm:prSet presAssocID="{6B4D90C0-8D4D-4F47-9558-8F9B7B29178E}" presName="horz2" presStyleCnt="0"/>
      <dgm:spPr/>
    </dgm:pt>
    <dgm:pt modelId="{A22C285A-7C31-4271-B543-09F77CAC9E0F}" type="pres">
      <dgm:prSet presAssocID="{6B4D90C0-8D4D-4F47-9558-8F9B7B29178E}" presName="horzSpace2" presStyleCnt="0"/>
      <dgm:spPr/>
    </dgm:pt>
    <dgm:pt modelId="{9065D17A-AB15-424C-828F-53F58B83DA88}" type="pres">
      <dgm:prSet presAssocID="{6B4D90C0-8D4D-4F47-9558-8F9B7B29178E}" presName="tx2" presStyleLbl="revTx" presStyleIdx="8" presStyleCnt="11" custScaleY="62280" custLinFactNeighborX="273" custLinFactNeighborY="-39400"/>
      <dgm:spPr/>
    </dgm:pt>
    <dgm:pt modelId="{F26D083D-FA2E-4D9F-A3B5-1F91283A757C}" type="pres">
      <dgm:prSet presAssocID="{6B4D90C0-8D4D-4F47-9558-8F9B7B29178E}" presName="vert2" presStyleCnt="0"/>
      <dgm:spPr/>
    </dgm:pt>
    <dgm:pt modelId="{C537A15F-8D40-4FBE-8E31-E65F66AB096A}" type="pres">
      <dgm:prSet presAssocID="{6B4D90C0-8D4D-4F47-9558-8F9B7B29178E}" presName="thinLine2b" presStyleLbl="callout" presStyleIdx="7" presStyleCnt="10" custLinFactY="-143772" custLinFactNeighborX="275" custLinFactNeighborY="-200000"/>
      <dgm:spPr/>
    </dgm:pt>
    <dgm:pt modelId="{46086CD6-B7E3-4D8D-89BC-655104F45228}" type="pres">
      <dgm:prSet presAssocID="{6B4D90C0-8D4D-4F47-9558-8F9B7B29178E}" presName="vertSpace2b" presStyleCnt="0"/>
      <dgm:spPr/>
    </dgm:pt>
    <dgm:pt modelId="{8C2555BA-91F0-4AE6-923E-CBA852EEFC0A}" type="pres">
      <dgm:prSet presAssocID="{494C3804-F84B-4569-A033-074BD002C6D1}" presName="horz2" presStyleCnt="0"/>
      <dgm:spPr/>
    </dgm:pt>
    <dgm:pt modelId="{94107B4A-3950-4A20-AE15-5664EB4DFFA2}" type="pres">
      <dgm:prSet presAssocID="{494C3804-F84B-4569-A033-074BD002C6D1}" presName="horzSpace2" presStyleCnt="0"/>
      <dgm:spPr/>
    </dgm:pt>
    <dgm:pt modelId="{B5353EB5-4015-4A0E-80C5-C6A084FC80FC}" type="pres">
      <dgm:prSet presAssocID="{494C3804-F84B-4569-A033-074BD002C6D1}" presName="tx2" presStyleLbl="revTx" presStyleIdx="9" presStyleCnt="11" custScaleX="112135" custScaleY="58067" custLinFactNeighborX="273" custLinFactNeighborY="-25804"/>
      <dgm:spPr/>
    </dgm:pt>
    <dgm:pt modelId="{D58401EB-410B-4072-BBB7-ABDD9CEF8800}" type="pres">
      <dgm:prSet presAssocID="{494C3804-F84B-4569-A033-074BD002C6D1}" presName="vert2" presStyleCnt="0"/>
      <dgm:spPr/>
    </dgm:pt>
    <dgm:pt modelId="{1564EB8E-979F-4A30-9EBD-54F9A2536179}" type="pres">
      <dgm:prSet presAssocID="{494C3804-F84B-4569-A033-074BD002C6D1}" presName="thinLine2b" presStyleLbl="callout" presStyleIdx="8" presStyleCnt="10"/>
      <dgm:spPr/>
    </dgm:pt>
    <dgm:pt modelId="{6BC56289-DE1A-4C7B-A6EF-EEFECBE2414B}" type="pres">
      <dgm:prSet presAssocID="{494C3804-F84B-4569-A033-074BD002C6D1}" presName="vertSpace2b" presStyleCnt="0"/>
      <dgm:spPr/>
    </dgm:pt>
    <dgm:pt modelId="{95FF58D7-12F4-497C-8954-BC6B6F136292}" type="pres">
      <dgm:prSet presAssocID="{0CD3A9E6-7983-456A-94F8-5B0ADE06E04C}" presName="horz2" presStyleCnt="0"/>
      <dgm:spPr/>
    </dgm:pt>
    <dgm:pt modelId="{AEB57A1C-C1A8-4908-8E0B-3C357E372ACB}" type="pres">
      <dgm:prSet presAssocID="{0CD3A9E6-7983-456A-94F8-5B0ADE06E04C}" presName="horzSpace2" presStyleCnt="0"/>
      <dgm:spPr/>
    </dgm:pt>
    <dgm:pt modelId="{39BF5164-7EAD-429F-8369-33BA4DE0BEE3}" type="pres">
      <dgm:prSet presAssocID="{0CD3A9E6-7983-456A-94F8-5B0ADE06E04C}" presName="tx2" presStyleLbl="revTx" presStyleIdx="10" presStyleCnt="11"/>
      <dgm:spPr/>
    </dgm:pt>
    <dgm:pt modelId="{62BA972E-B104-4F5A-A4AB-6DE6040B1870}" type="pres">
      <dgm:prSet presAssocID="{0CD3A9E6-7983-456A-94F8-5B0ADE06E04C}" presName="vert2" presStyleCnt="0"/>
      <dgm:spPr/>
    </dgm:pt>
    <dgm:pt modelId="{4A0FEB12-741E-474D-9C20-98B16599BBDA}" type="pres">
      <dgm:prSet presAssocID="{0CD3A9E6-7983-456A-94F8-5B0ADE06E04C}" presName="thinLine2b" presStyleLbl="callout" presStyleIdx="9" presStyleCnt="10"/>
      <dgm:spPr/>
    </dgm:pt>
    <dgm:pt modelId="{DBA3B626-E9E5-49F6-BC65-2A262BF55A5B}" type="pres">
      <dgm:prSet presAssocID="{0CD3A9E6-7983-456A-94F8-5B0ADE06E04C}" presName="vertSpace2b" presStyleCnt="0"/>
      <dgm:spPr/>
    </dgm:pt>
  </dgm:ptLst>
  <dgm:cxnLst>
    <dgm:cxn modelId="{BE11EB15-0765-406C-A446-84B2C521E5F8}" type="presOf" srcId="{921F30B7-910A-4803-A7DC-1B6815AA2CA6}" destId="{08619256-2497-4F00-9197-2EFA3C618272}" srcOrd="0" destOrd="0" presId="urn:microsoft.com/office/officeart/2008/layout/LinedList"/>
    <dgm:cxn modelId="{9ADDA91A-42B4-440E-81D8-9643DF7F0A58}" srcId="{F31B64B6-37D7-4C64-87DF-25CB7877B597}" destId="{494C3804-F84B-4569-A033-074BD002C6D1}" srcOrd="8" destOrd="0" parTransId="{400DBB28-034E-4805-834C-23FFCA74A1FD}" sibTransId="{30359FC0-303B-4A89-9D01-4B002C11C510}"/>
    <dgm:cxn modelId="{5721EE25-AB93-432A-A934-EF129F426D64}" srcId="{F31B64B6-37D7-4C64-87DF-25CB7877B597}" destId="{CC25DEEE-8053-4926-8C91-E460F5A46699}" srcOrd="3" destOrd="0" parTransId="{63FA50EC-72E9-4F32-9614-F935C5DBCC7A}" sibTransId="{B3F84785-5AA6-47F5-9559-58D61DCF800B}"/>
    <dgm:cxn modelId="{7C80AC2B-27E9-4330-BCC5-7C2B1F8587A5}" type="presOf" srcId="{494C3804-F84B-4569-A033-074BD002C6D1}" destId="{B5353EB5-4015-4A0E-80C5-C6A084FC80FC}" srcOrd="0" destOrd="0" presId="urn:microsoft.com/office/officeart/2008/layout/LinedList"/>
    <dgm:cxn modelId="{7568043B-8B7D-464A-B59B-8DED5B6AA37D}" srcId="{F31B64B6-37D7-4C64-87DF-25CB7877B597}" destId="{8FAC43AF-22EF-4F87-B11B-882B99DA4AD4}" srcOrd="2" destOrd="0" parTransId="{2FAFBD51-D5B3-4DB9-90BC-A0D42003CE52}" sibTransId="{B3E6A8B3-DA1B-4C39-94FB-01ED2F4F0CCE}"/>
    <dgm:cxn modelId="{F36A555E-AA0C-4596-8BAC-D97F3D9AA454}" type="presOf" srcId="{0CD3A9E6-7983-456A-94F8-5B0ADE06E04C}" destId="{39BF5164-7EAD-429F-8369-33BA4DE0BEE3}" srcOrd="0" destOrd="0" presId="urn:microsoft.com/office/officeart/2008/layout/LinedList"/>
    <dgm:cxn modelId="{59D32443-112F-492E-A8ED-638A9864EE03}" srcId="{F31B64B6-37D7-4C64-87DF-25CB7877B597}" destId="{921F30B7-910A-4803-A7DC-1B6815AA2CA6}" srcOrd="1" destOrd="0" parTransId="{3792861A-7D5E-4FBF-A166-066F0A943795}" sibTransId="{9591F3A0-83A3-412B-927D-274A89A82F86}"/>
    <dgm:cxn modelId="{875DE46C-C99B-42FA-BD5D-E04C66DD47A3}" type="presOf" srcId="{F31B64B6-37D7-4C64-87DF-25CB7877B597}" destId="{FD68D87E-108C-496A-AA62-BF1A5E716A36}" srcOrd="0" destOrd="0" presId="urn:microsoft.com/office/officeart/2008/layout/LinedList"/>
    <dgm:cxn modelId="{4F6B0557-638B-4BA4-9810-EAEA8B11BB70}" srcId="{F31B64B6-37D7-4C64-87DF-25CB7877B597}" destId="{0CD3A9E6-7983-456A-94F8-5B0ADE06E04C}" srcOrd="9" destOrd="0" parTransId="{F61E3081-63BE-450E-893D-28473EF33CF6}" sibTransId="{40BBBB91-DDC1-45D0-AEA1-AAEBC1A545F9}"/>
    <dgm:cxn modelId="{2DA1A47C-67DD-484D-89C3-700C315614EB}" type="presOf" srcId="{BBE3FF53-F07E-48EB-A0F3-1EEF0942575D}" destId="{D38B02AC-15CE-4C90-85C4-F109789D5057}" srcOrd="0" destOrd="0" presId="urn:microsoft.com/office/officeart/2008/layout/LinedList"/>
    <dgm:cxn modelId="{4F2F9487-0B22-428C-87A3-A970C7966F9B}" type="presOf" srcId="{31B1B633-9612-4648-8330-7FF4811F3499}" destId="{1E48DADE-CF3A-45A2-8BFE-5AC5D0AC0A4C}" srcOrd="0" destOrd="0" presId="urn:microsoft.com/office/officeart/2008/layout/LinedList"/>
    <dgm:cxn modelId="{44F7438B-29A7-40E0-B00C-E4144E559912}" type="presOf" srcId="{8FAC43AF-22EF-4F87-B11B-882B99DA4AD4}" destId="{240F9094-9195-465A-BA3C-D9D8F363AAE0}" srcOrd="0" destOrd="0" presId="urn:microsoft.com/office/officeart/2008/layout/LinedList"/>
    <dgm:cxn modelId="{A2D43EA0-DDD1-434D-8741-39779B8EBCC4}" srcId="{C97C915D-2036-4BF0-8563-C058028558F1}" destId="{F31B64B6-37D7-4C64-87DF-25CB7877B597}" srcOrd="0" destOrd="0" parTransId="{ECF282E0-BF9B-452C-8631-FB293F8BB8FC}" sibTransId="{2BA72BCB-5CBA-4EB2-B783-44AB0F7B2B32}"/>
    <dgm:cxn modelId="{E14931A5-8CEC-4E7A-B8DE-A3343E9DBA45}" type="presOf" srcId="{CC25DEEE-8053-4926-8C91-E460F5A46699}" destId="{3C8AD270-801D-49F1-85F0-46E42E1535A9}" srcOrd="0" destOrd="0" presId="urn:microsoft.com/office/officeart/2008/layout/LinedList"/>
    <dgm:cxn modelId="{2358D7B8-A719-4E21-BDBF-7B5E57A72B1B}" srcId="{F31B64B6-37D7-4C64-87DF-25CB7877B597}" destId="{D095B703-D27C-4068-8E3B-97AFB17A2682}" srcOrd="4" destOrd="0" parTransId="{8813B4BE-BDB7-402E-97E6-D56BD2F2AFE4}" sibTransId="{CAAF3047-A1D0-46E3-A2C5-DE0EA4DB5730}"/>
    <dgm:cxn modelId="{00EA40BD-0520-4983-80FA-35D9477432C6}" srcId="{F31B64B6-37D7-4C64-87DF-25CB7877B597}" destId="{31B1B633-9612-4648-8330-7FF4811F3499}" srcOrd="6" destOrd="0" parTransId="{19AF5FA2-212E-4F95-A92F-DF39465E8B2D}" sibTransId="{9CB773BF-F06E-4A44-A495-2D81A909DD23}"/>
    <dgm:cxn modelId="{3E1E6DC3-1F8F-487B-82EA-8C75F94F7EEB}" srcId="{F31B64B6-37D7-4C64-87DF-25CB7877B597}" destId="{BBE3FF53-F07E-48EB-A0F3-1EEF0942575D}" srcOrd="5" destOrd="0" parTransId="{C6441FA5-BCCA-41E5-A1D5-B2A7258C4AF7}" sibTransId="{6ADBC130-F85E-49A1-AA68-AF6A92FD81BD}"/>
    <dgm:cxn modelId="{791FB7C9-2993-4804-B1E9-C9F0A6E4198E}" srcId="{F31B64B6-37D7-4C64-87DF-25CB7877B597}" destId="{86AE679A-1E46-42BF-A193-05C72C6D4409}" srcOrd="0" destOrd="0" parTransId="{F0282F6C-D96B-4368-B1B7-8382BF1C4AA4}" sibTransId="{E9889C4D-7017-458B-94AD-04CDDB80A132}"/>
    <dgm:cxn modelId="{3EEF94DA-7CD7-4B05-9D6F-F0746D43A84B}" type="presOf" srcId="{C97C915D-2036-4BF0-8563-C058028558F1}" destId="{100B88AF-FEBE-4A80-8497-58B1422744E8}" srcOrd="0" destOrd="0" presId="urn:microsoft.com/office/officeart/2008/layout/LinedList"/>
    <dgm:cxn modelId="{CD3B50DB-45E2-449B-A34D-172C2E65C0F3}" type="presOf" srcId="{6B4D90C0-8D4D-4F47-9558-8F9B7B29178E}" destId="{9065D17A-AB15-424C-828F-53F58B83DA88}" srcOrd="0" destOrd="0" presId="urn:microsoft.com/office/officeart/2008/layout/LinedList"/>
    <dgm:cxn modelId="{FEA2DCDD-D5A0-400C-BBDC-C03260125198}" srcId="{F31B64B6-37D7-4C64-87DF-25CB7877B597}" destId="{6B4D90C0-8D4D-4F47-9558-8F9B7B29178E}" srcOrd="7" destOrd="0" parTransId="{C7DA5C32-C473-4C6A-A1E5-311360A4C744}" sibTransId="{A5478273-3BA9-4E7F-B9FD-E53B3A182748}"/>
    <dgm:cxn modelId="{1D6CE4F1-CFB3-4F5F-A754-93C1370412FF}" type="presOf" srcId="{86AE679A-1E46-42BF-A193-05C72C6D4409}" destId="{76F5880E-CE3B-4CC6-9C1A-AFDC9B1794FD}" srcOrd="0" destOrd="0" presId="urn:microsoft.com/office/officeart/2008/layout/LinedList"/>
    <dgm:cxn modelId="{0E0EA9F3-BF27-4429-9447-DAAB32D10D00}" type="presOf" srcId="{D095B703-D27C-4068-8E3B-97AFB17A2682}" destId="{4297D158-FFA8-4DCC-88F3-DC231F2E3E6D}" srcOrd="0" destOrd="0" presId="urn:microsoft.com/office/officeart/2008/layout/LinedList"/>
    <dgm:cxn modelId="{C747D25E-DFDD-4F98-A4EC-7A1E2247149F}" type="presParOf" srcId="{100B88AF-FEBE-4A80-8497-58B1422744E8}" destId="{BB25AFDD-5FDD-4AA1-A70C-CCF42832ED1F}" srcOrd="0" destOrd="0" presId="urn:microsoft.com/office/officeart/2008/layout/LinedList"/>
    <dgm:cxn modelId="{BBB6C463-32D6-4029-A9D4-C104744CF9DF}" type="presParOf" srcId="{100B88AF-FEBE-4A80-8497-58B1422744E8}" destId="{E6E415B9-CE18-4492-8022-527A04DFB277}" srcOrd="1" destOrd="0" presId="urn:microsoft.com/office/officeart/2008/layout/LinedList"/>
    <dgm:cxn modelId="{C6B8ED5F-9281-4F4B-BF9B-FE4E7D055F93}" type="presParOf" srcId="{E6E415B9-CE18-4492-8022-527A04DFB277}" destId="{FD68D87E-108C-496A-AA62-BF1A5E716A36}" srcOrd="0" destOrd="0" presId="urn:microsoft.com/office/officeart/2008/layout/LinedList"/>
    <dgm:cxn modelId="{98058BB8-BBB0-4B4E-AAF6-628CED9F83BC}" type="presParOf" srcId="{E6E415B9-CE18-4492-8022-527A04DFB277}" destId="{A21F653D-7558-403C-B8D6-D881F94C41DC}" srcOrd="1" destOrd="0" presId="urn:microsoft.com/office/officeart/2008/layout/LinedList"/>
    <dgm:cxn modelId="{E74675F1-2A53-45A0-B781-17C4567ED7AD}" type="presParOf" srcId="{A21F653D-7558-403C-B8D6-D881F94C41DC}" destId="{A3FC7C74-8CBA-4AD5-A9F8-800794D6EEFB}" srcOrd="0" destOrd="0" presId="urn:microsoft.com/office/officeart/2008/layout/LinedList"/>
    <dgm:cxn modelId="{61B9E5D7-209E-4174-A0BD-F19AD3DCE56D}" type="presParOf" srcId="{A21F653D-7558-403C-B8D6-D881F94C41DC}" destId="{6CC29721-46B2-4BF0-A688-7CBC669F25F8}" srcOrd="1" destOrd="0" presId="urn:microsoft.com/office/officeart/2008/layout/LinedList"/>
    <dgm:cxn modelId="{1EA4BD16-59CD-4BA7-9D8D-CF796782CC57}" type="presParOf" srcId="{6CC29721-46B2-4BF0-A688-7CBC669F25F8}" destId="{3E0A3FA4-495B-46B6-ACEC-E8E34F7CC319}" srcOrd="0" destOrd="0" presId="urn:microsoft.com/office/officeart/2008/layout/LinedList"/>
    <dgm:cxn modelId="{2C7F7A54-1491-4A7E-A993-9DBB51020944}" type="presParOf" srcId="{6CC29721-46B2-4BF0-A688-7CBC669F25F8}" destId="{76F5880E-CE3B-4CC6-9C1A-AFDC9B1794FD}" srcOrd="1" destOrd="0" presId="urn:microsoft.com/office/officeart/2008/layout/LinedList"/>
    <dgm:cxn modelId="{4F1BB15C-4377-417C-B0E8-73FE92CFEA3E}" type="presParOf" srcId="{6CC29721-46B2-4BF0-A688-7CBC669F25F8}" destId="{BE4EA49F-C448-496E-BE67-FA1DD3A66CC3}" srcOrd="2" destOrd="0" presId="urn:microsoft.com/office/officeart/2008/layout/LinedList"/>
    <dgm:cxn modelId="{D01F41FE-B711-449C-BE03-54743B3EA66C}" type="presParOf" srcId="{A21F653D-7558-403C-B8D6-D881F94C41DC}" destId="{24BF94D7-1DDC-4A5A-AC43-BC442522B4F6}" srcOrd="2" destOrd="0" presId="urn:microsoft.com/office/officeart/2008/layout/LinedList"/>
    <dgm:cxn modelId="{703CD495-3951-4CBF-9F33-CED21350F2FE}" type="presParOf" srcId="{A21F653D-7558-403C-B8D6-D881F94C41DC}" destId="{B466F5CC-3B5C-4EE6-8037-67C9D924F0CE}" srcOrd="3" destOrd="0" presId="urn:microsoft.com/office/officeart/2008/layout/LinedList"/>
    <dgm:cxn modelId="{4A25960D-C4E8-48CD-8BED-D389FE0DD652}" type="presParOf" srcId="{A21F653D-7558-403C-B8D6-D881F94C41DC}" destId="{124B89C6-5974-4DAE-9828-48FFEF230559}" srcOrd="4" destOrd="0" presId="urn:microsoft.com/office/officeart/2008/layout/LinedList"/>
    <dgm:cxn modelId="{78E26FE8-2823-4D8A-B71E-1DE52C048DCB}" type="presParOf" srcId="{124B89C6-5974-4DAE-9828-48FFEF230559}" destId="{2121A6AF-C445-4E0E-B938-3E56053A500B}" srcOrd="0" destOrd="0" presId="urn:microsoft.com/office/officeart/2008/layout/LinedList"/>
    <dgm:cxn modelId="{C4B341D4-BFC2-4150-B343-1CC63E3F5567}" type="presParOf" srcId="{124B89C6-5974-4DAE-9828-48FFEF230559}" destId="{08619256-2497-4F00-9197-2EFA3C618272}" srcOrd="1" destOrd="0" presId="urn:microsoft.com/office/officeart/2008/layout/LinedList"/>
    <dgm:cxn modelId="{BB73C8B2-436A-4EEE-87FF-2E26CD9DABBC}" type="presParOf" srcId="{124B89C6-5974-4DAE-9828-48FFEF230559}" destId="{3C26012E-F017-400F-A52E-108F4A335C7D}" srcOrd="2" destOrd="0" presId="urn:microsoft.com/office/officeart/2008/layout/LinedList"/>
    <dgm:cxn modelId="{5EC2E240-5C54-4096-95BC-0DF16A7F2A16}" type="presParOf" srcId="{A21F653D-7558-403C-B8D6-D881F94C41DC}" destId="{9AEF2AE7-58F4-4CC7-AA55-32FBD8E63A4D}" srcOrd="5" destOrd="0" presId="urn:microsoft.com/office/officeart/2008/layout/LinedList"/>
    <dgm:cxn modelId="{0C9E9481-409E-4E5C-A78D-CC7D7DBA0133}" type="presParOf" srcId="{A21F653D-7558-403C-B8D6-D881F94C41DC}" destId="{12BE5695-A6F3-4331-84B7-DEE9EC6158B9}" srcOrd="6" destOrd="0" presId="urn:microsoft.com/office/officeart/2008/layout/LinedList"/>
    <dgm:cxn modelId="{7E40EC8B-19C0-4448-B741-4163425D5EED}" type="presParOf" srcId="{A21F653D-7558-403C-B8D6-D881F94C41DC}" destId="{86E4B400-3EF7-4CB0-97BB-65C19CB1C49B}" srcOrd="7" destOrd="0" presId="urn:microsoft.com/office/officeart/2008/layout/LinedList"/>
    <dgm:cxn modelId="{C264966F-BF12-4A55-98B9-972C79D38C7C}" type="presParOf" srcId="{86E4B400-3EF7-4CB0-97BB-65C19CB1C49B}" destId="{4047CEB2-763F-47CF-AFB9-02197FD9028D}" srcOrd="0" destOrd="0" presId="urn:microsoft.com/office/officeart/2008/layout/LinedList"/>
    <dgm:cxn modelId="{ED0F9422-8DDC-4614-9346-BDAF172F7B9E}" type="presParOf" srcId="{86E4B400-3EF7-4CB0-97BB-65C19CB1C49B}" destId="{240F9094-9195-465A-BA3C-D9D8F363AAE0}" srcOrd="1" destOrd="0" presId="urn:microsoft.com/office/officeart/2008/layout/LinedList"/>
    <dgm:cxn modelId="{2557C0C1-4828-4E40-B569-3C4043EBBB72}" type="presParOf" srcId="{86E4B400-3EF7-4CB0-97BB-65C19CB1C49B}" destId="{CDDF393B-8943-4C14-AE43-1D64C61B5E2B}" srcOrd="2" destOrd="0" presId="urn:microsoft.com/office/officeart/2008/layout/LinedList"/>
    <dgm:cxn modelId="{6EA3F1EB-92A3-410A-9D93-C756AAFCB97F}" type="presParOf" srcId="{A21F653D-7558-403C-B8D6-D881F94C41DC}" destId="{214920B0-DCEB-40D3-86D8-4CFBAAB06065}" srcOrd="8" destOrd="0" presId="urn:microsoft.com/office/officeart/2008/layout/LinedList"/>
    <dgm:cxn modelId="{41401276-B2E4-4A57-B1B5-5B4C43EAB571}" type="presParOf" srcId="{A21F653D-7558-403C-B8D6-D881F94C41DC}" destId="{5F15CA30-82AF-4616-B904-8760AFC30163}" srcOrd="9" destOrd="0" presId="urn:microsoft.com/office/officeart/2008/layout/LinedList"/>
    <dgm:cxn modelId="{0193F68E-193A-45DA-9597-C9574A0E16B4}" type="presParOf" srcId="{A21F653D-7558-403C-B8D6-D881F94C41DC}" destId="{080345A9-EE2D-4863-88A4-3BE962E98496}" srcOrd="10" destOrd="0" presId="urn:microsoft.com/office/officeart/2008/layout/LinedList"/>
    <dgm:cxn modelId="{FC4B9371-CC54-4ADD-9E27-60F9A6114FFF}" type="presParOf" srcId="{080345A9-EE2D-4863-88A4-3BE962E98496}" destId="{FB9A8032-2E3C-4313-9AEB-192B6F91981D}" srcOrd="0" destOrd="0" presId="urn:microsoft.com/office/officeart/2008/layout/LinedList"/>
    <dgm:cxn modelId="{F743ACD6-7A44-45B4-83B0-48E8098A5FE6}" type="presParOf" srcId="{080345A9-EE2D-4863-88A4-3BE962E98496}" destId="{3C8AD270-801D-49F1-85F0-46E42E1535A9}" srcOrd="1" destOrd="0" presId="urn:microsoft.com/office/officeart/2008/layout/LinedList"/>
    <dgm:cxn modelId="{E8EFE66D-25A5-4D4F-A6F9-4F5A2313A1B7}" type="presParOf" srcId="{080345A9-EE2D-4863-88A4-3BE962E98496}" destId="{AECBD9A1-C330-4920-B549-C9402F6FE5E3}" srcOrd="2" destOrd="0" presId="urn:microsoft.com/office/officeart/2008/layout/LinedList"/>
    <dgm:cxn modelId="{FCD9B6FF-8899-4540-AE2A-818B6AE017C4}" type="presParOf" srcId="{A21F653D-7558-403C-B8D6-D881F94C41DC}" destId="{CCC2A355-268E-4943-BD94-CA9AFF33E197}" srcOrd="11" destOrd="0" presId="urn:microsoft.com/office/officeart/2008/layout/LinedList"/>
    <dgm:cxn modelId="{746F9796-4137-41DE-ACB9-58382D078D91}" type="presParOf" srcId="{A21F653D-7558-403C-B8D6-D881F94C41DC}" destId="{DBFA60EF-3F7F-4488-A73D-69227B5FB204}" srcOrd="12" destOrd="0" presId="urn:microsoft.com/office/officeart/2008/layout/LinedList"/>
    <dgm:cxn modelId="{7D67A061-2E2C-4C0F-A5D7-7D21C4E99AEE}" type="presParOf" srcId="{A21F653D-7558-403C-B8D6-D881F94C41DC}" destId="{3DD28ED3-DA8A-4CC2-83BF-0F3677BDCF9A}" srcOrd="13" destOrd="0" presId="urn:microsoft.com/office/officeart/2008/layout/LinedList"/>
    <dgm:cxn modelId="{620081BB-ACD9-4131-9B6D-7329273A0472}" type="presParOf" srcId="{3DD28ED3-DA8A-4CC2-83BF-0F3677BDCF9A}" destId="{AC38CDC7-89A9-4746-A263-11370AFC1325}" srcOrd="0" destOrd="0" presId="urn:microsoft.com/office/officeart/2008/layout/LinedList"/>
    <dgm:cxn modelId="{5F207D07-8296-46D9-BBCF-9B480210EEB7}" type="presParOf" srcId="{3DD28ED3-DA8A-4CC2-83BF-0F3677BDCF9A}" destId="{4297D158-FFA8-4DCC-88F3-DC231F2E3E6D}" srcOrd="1" destOrd="0" presId="urn:microsoft.com/office/officeart/2008/layout/LinedList"/>
    <dgm:cxn modelId="{89D77D5F-9BD9-4B9A-8526-6CCEFD078DF6}" type="presParOf" srcId="{3DD28ED3-DA8A-4CC2-83BF-0F3677BDCF9A}" destId="{1CCDCE6A-9A2D-4D81-BA53-CD8BAA569306}" srcOrd="2" destOrd="0" presId="urn:microsoft.com/office/officeart/2008/layout/LinedList"/>
    <dgm:cxn modelId="{F1B4631D-25DA-4EAA-BCDF-059054B33A57}" type="presParOf" srcId="{A21F653D-7558-403C-B8D6-D881F94C41DC}" destId="{1B56F9AA-5B3F-487A-B25F-647122322792}" srcOrd="14" destOrd="0" presId="urn:microsoft.com/office/officeart/2008/layout/LinedList"/>
    <dgm:cxn modelId="{911F11BC-4378-4497-AAF1-EE870704488A}" type="presParOf" srcId="{A21F653D-7558-403C-B8D6-D881F94C41DC}" destId="{0252DFAB-4235-4918-A93E-048C85E0973D}" srcOrd="15" destOrd="0" presId="urn:microsoft.com/office/officeart/2008/layout/LinedList"/>
    <dgm:cxn modelId="{82D41CEB-0D2C-4011-AB3F-C7B65ADA1598}" type="presParOf" srcId="{A21F653D-7558-403C-B8D6-D881F94C41DC}" destId="{978887B9-BDD2-44A3-84C4-634F95B61DBB}" srcOrd="16" destOrd="0" presId="urn:microsoft.com/office/officeart/2008/layout/LinedList"/>
    <dgm:cxn modelId="{97D26FA0-45B7-4F04-886B-4D51EFE6CD0E}" type="presParOf" srcId="{978887B9-BDD2-44A3-84C4-634F95B61DBB}" destId="{2F83BD83-8E9D-401B-A58E-069E3201C1AC}" srcOrd="0" destOrd="0" presId="urn:microsoft.com/office/officeart/2008/layout/LinedList"/>
    <dgm:cxn modelId="{38F9D50B-92CE-4943-9C31-C63DDDE9FB57}" type="presParOf" srcId="{978887B9-BDD2-44A3-84C4-634F95B61DBB}" destId="{D38B02AC-15CE-4C90-85C4-F109789D5057}" srcOrd="1" destOrd="0" presId="urn:microsoft.com/office/officeart/2008/layout/LinedList"/>
    <dgm:cxn modelId="{42C2C5CB-DF1D-4537-9E9F-F3C530B0BC65}" type="presParOf" srcId="{978887B9-BDD2-44A3-84C4-634F95B61DBB}" destId="{4E546DA0-728F-4106-9D0C-2E2AEC210F1A}" srcOrd="2" destOrd="0" presId="urn:microsoft.com/office/officeart/2008/layout/LinedList"/>
    <dgm:cxn modelId="{9ECFFC5E-96F1-4125-9E17-9A1123F66D12}" type="presParOf" srcId="{A21F653D-7558-403C-B8D6-D881F94C41DC}" destId="{27F80E4F-879B-4AFF-897C-0D3BD12134D3}" srcOrd="17" destOrd="0" presId="urn:microsoft.com/office/officeart/2008/layout/LinedList"/>
    <dgm:cxn modelId="{13401D7B-FABF-4630-B130-F4442EC10D12}" type="presParOf" srcId="{A21F653D-7558-403C-B8D6-D881F94C41DC}" destId="{4212EAB3-B189-46AA-B580-7859FFF7FD48}" srcOrd="18" destOrd="0" presId="urn:microsoft.com/office/officeart/2008/layout/LinedList"/>
    <dgm:cxn modelId="{6921C4E6-4E8D-4543-97B8-E56B97E34869}" type="presParOf" srcId="{A21F653D-7558-403C-B8D6-D881F94C41DC}" destId="{AB659F40-D1A6-455E-BDE1-BFCB80CE1B8E}" srcOrd="19" destOrd="0" presId="urn:microsoft.com/office/officeart/2008/layout/LinedList"/>
    <dgm:cxn modelId="{8D66EE0D-D4E6-4318-BE61-9EBE44323333}" type="presParOf" srcId="{AB659F40-D1A6-455E-BDE1-BFCB80CE1B8E}" destId="{1C1D527B-7984-4529-BAEB-0B85647A0C6A}" srcOrd="0" destOrd="0" presId="urn:microsoft.com/office/officeart/2008/layout/LinedList"/>
    <dgm:cxn modelId="{5D224DD0-723E-4A70-8C76-FAF32DF2AB36}" type="presParOf" srcId="{AB659F40-D1A6-455E-BDE1-BFCB80CE1B8E}" destId="{1E48DADE-CF3A-45A2-8BFE-5AC5D0AC0A4C}" srcOrd="1" destOrd="0" presId="urn:microsoft.com/office/officeart/2008/layout/LinedList"/>
    <dgm:cxn modelId="{338B6C86-4D30-40C9-B91B-653067954E30}" type="presParOf" srcId="{AB659F40-D1A6-455E-BDE1-BFCB80CE1B8E}" destId="{CCA4573B-B0DD-47ED-9AB6-64F622539E3C}" srcOrd="2" destOrd="0" presId="urn:microsoft.com/office/officeart/2008/layout/LinedList"/>
    <dgm:cxn modelId="{C7FFEE93-1915-4443-96ED-0F8BF36C4432}" type="presParOf" srcId="{A21F653D-7558-403C-B8D6-D881F94C41DC}" destId="{7E5A06F9-90DA-46D1-B465-C6A9E11C88A3}" srcOrd="20" destOrd="0" presId="urn:microsoft.com/office/officeart/2008/layout/LinedList"/>
    <dgm:cxn modelId="{AB2D2343-0750-4F47-BE08-DEDB31692A32}" type="presParOf" srcId="{A21F653D-7558-403C-B8D6-D881F94C41DC}" destId="{66AD3C22-4696-49EC-B0BF-CEDC7E47DDCC}" srcOrd="21" destOrd="0" presId="urn:microsoft.com/office/officeart/2008/layout/LinedList"/>
    <dgm:cxn modelId="{4061A709-6FB2-47C3-9128-1A6859ADC3CA}" type="presParOf" srcId="{A21F653D-7558-403C-B8D6-D881F94C41DC}" destId="{81BE37B2-63F3-4A55-B728-F72453E9DD45}" srcOrd="22" destOrd="0" presId="urn:microsoft.com/office/officeart/2008/layout/LinedList"/>
    <dgm:cxn modelId="{FBC10BF7-269C-4446-94EC-3AEF593AB9D9}" type="presParOf" srcId="{81BE37B2-63F3-4A55-B728-F72453E9DD45}" destId="{A22C285A-7C31-4271-B543-09F77CAC9E0F}" srcOrd="0" destOrd="0" presId="urn:microsoft.com/office/officeart/2008/layout/LinedList"/>
    <dgm:cxn modelId="{11859C9E-27A6-4B9E-9BF7-6CCED214E892}" type="presParOf" srcId="{81BE37B2-63F3-4A55-B728-F72453E9DD45}" destId="{9065D17A-AB15-424C-828F-53F58B83DA88}" srcOrd="1" destOrd="0" presId="urn:microsoft.com/office/officeart/2008/layout/LinedList"/>
    <dgm:cxn modelId="{414D2045-B7D1-4275-AAE9-A50C99CBD4BD}" type="presParOf" srcId="{81BE37B2-63F3-4A55-B728-F72453E9DD45}" destId="{F26D083D-FA2E-4D9F-A3B5-1F91283A757C}" srcOrd="2" destOrd="0" presId="urn:microsoft.com/office/officeart/2008/layout/LinedList"/>
    <dgm:cxn modelId="{3953743A-8811-4062-9990-2B73EA5787D3}" type="presParOf" srcId="{A21F653D-7558-403C-B8D6-D881F94C41DC}" destId="{C537A15F-8D40-4FBE-8E31-E65F66AB096A}" srcOrd="23" destOrd="0" presId="urn:microsoft.com/office/officeart/2008/layout/LinedList"/>
    <dgm:cxn modelId="{91F06C01-6BD2-48C7-A914-93125EBB41EA}" type="presParOf" srcId="{A21F653D-7558-403C-B8D6-D881F94C41DC}" destId="{46086CD6-B7E3-4D8D-89BC-655104F45228}" srcOrd="24" destOrd="0" presId="urn:microsoft.com/office/officeart/2008/layout/LinedList"/>
    <dgm:cxn modelId="{52EE578B-0C12-4567-AECC-945AEC531790}" type="presParOf" srcId="{A21F653D-7558-403C-B8D6-D881F94C41DC}" destId="{8C2555BA-91F0-4AE6-923E-CBA852EEFC0A}" srcOrd="25" destOrd="0" presId="urn:microsoft.com/office/officeart/2008/layout/LinedList"/>
    <dgm:cxn modelId="{5667B04D-D466-4AE6-B8F8-6D748D44B939}" type="presParOf" srcId="{8C2555BA-91F0-4AE6-923E-CBA852EEFC0A}" destId="{94107B4A-3950-4A20-AE15-5664EB4DFFA2}" srcOrd="0" destOrd="0" presId="urn:microsoft.com/office/officeart/2008/layout/LinedList"/>
    <dgm:cxn modelId="{DD5D1F58-F759-4850-A256-CD17D9F3675D}" type="presParOf" srcId="{8C2555BA-91F0-4AE6-923E-CBA852EEFC0A}" destId="{B5353EB5-4015-4A0E-80C5-C6A084FC80FC}" srcOrd="1" destOrd="0" presId="urn:microsoft.com/office/officeart/2008/layout/LinedList"/>
    <dgm:cxn modelId="{BD13825F-9468-4C1C-A2C0-0FAD3159C7BC}" type="presParOf" srcId="{8C2555BA-91F0-4AE6-923E-CBA852EEFC0A}" destId="{D58401EB-410B-4072-BBB7-ABDD9CEF8800}" srcOrd="2" destOrd="0" presId="urn:microsoft.com/office/officeart/2008/layout/LinedList"/>
    <dgm:cxn modelId="{2C842277-6A6B-4FFB-9207-3AE688E1DECE}" type="presParOf" srcId="{A21F653D-7558-403C-B8D6-D881F94C41DC}" destId="{1564EB8E-979F-4A30-9EBD-54F9A2536179}" srcOrd="26" destOrd="0" presId="urn:microsoft.com/office/officeart/2008/layout/LinedList"/>
    <dgm:cxn modelId="{70F09CB2-59F1-4F6D-9C78-BCA976ADBE41}" type="presParOf" srcId="{A21F653D-7558-403C-B8D6-D881F94C41DC}" destId="{6BC56289-DE1A-4C7B-A6EF-EEFECBE2414B}" srcOrd="27" destOrd="0" presId="urn:microsoft.com/office/officeart/2008/layout/LinedList"/>
    <dgm:cxn modelId="{08D90962-6A0D-495F-97A9-921EA93A9E96}" type="presParOf" srcId="{A21F653D-7558-403C-B8D6-D881F94C41DC}" destId="{95FF58D7-12F4-497C-8954-BC6B6F136292}" srcOrd="28" destOrd="0" presId="urn:microsoft.com/office/officeart/2008/layout/LinedList"/>
    <dgm:cxn modelId="{80078573-E6AC-4C57-9DF7-29D3E8A8FE15}" type="presParOf" srcId="{95FF58D7-12F4-497C-8954-BC6B6F136292}" destId="{AEB57A1C-C1A8-4908-8E0B-3C357E372ACB}" srcOrd="0" destOrd="0" presId="urn:microsoft.com/office/officeart/2008/layout/LinedList"/>
    <dgm:cxn modelId="{594284EF-E906-40BD-86A1-22EA19F89507}" type="presParOf" srcId="{95FF58D7-12F4-497C-8954-BC6B6F136292}" destId="{39BF5164-7EAD-429F-8369-33BA4DE0BEE3}" srcOrd="1" destOrd="0" presId="urn:microsoft.com/office/officeart/2008/layout/LinedList"/>
    <dgm:cxn modelId="{5AF4F4F6-A7C9-41C9-BB8F-1BA3F3155327}" type="presParOf" srcId="{95FF58D7-12F4-497C-8954-BC6B6F136292}" destId="{62BA972E-B104-4F5A-A4AB-6DE6040B1870}" srcOrd="2" destOrd="0" presId="urn:microsoft.com/office/officeart/2008/layout/LinedList"/>
    <dgm:cxn modelId="{BD8E2458-0933-4C23-8014-EB72F33E1F46}" type="presParOf" srcId="{A21F653D-7558-403C-B8D6-D881F94C41DC}" destId="{4A0FEB12-741E-474D-9C20-98B16599BBDA}" srcOrd="29" destOrd="0" presId="urn:microsoft.com/office/officeart/2008/layout/LinedList"/>
    <dgm:cxn modelId="{7307937A-1635-478E-B33F-805CA7D2E347}" type="presParOf" srcId="{A21F653D-7558-403C-B8D6-D881F94C41DC}" destId="{DBA3B626-E9E5-49F6-BC65-2A262BF55A5B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BB3A4-69FB-4443-8C86-82A059E7748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CDFF26-5968-4A88-BC63-C0AF3D5EF2DB}">
      <dgm:prSet phldrT="[Текст]" custT="1"/>
      <dgm:spPr/>
      <dgm:t>
        <a:bodyPr vert="vert270"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r"/>
          <a:r>
            <a:rPr lang="ru-RU" sz="21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rPr>
            <a:t>Программное обеспечение  пилотного проекта</a:t>
          </a:r>
        </a:p>
      </dgm:t>
    </dgm:pt>
    <dgm:pt modelId="{ACFE5B23-FB88-416E-B38B-D5BE75D9D8B5}" type="parTrans" cxnId="{250AC5E8-6DDB-4130-BD96-23B7C062D126}">
      <dgm:prSet/>
      <dgm:spPr/>
      <dgm:t>
        <a:bodyPr/>
        <a:lstStyle/>
        <a:p>
          <a:endParaRPr lang="ru-RU"/>
        </a:p>
      </dgm:t>
    </dgm:pt>
    <dgm:pt modelId="{6A3A495F-85FD-4071-9044-FD7C47C62A5A}" type="sibTrans" cxnId="{250AC5E8-6DDB-4130-BD96-23B7C062D126}">
      <dgm:prSet/>
      <dgm:spPr/>
      <dgm:t>
        <a:bodyPr/>
        <a:lstStyle/>
        <a:p>
          <a:endParaRPr lang="ru-RU"/>
        </a:p>
      </dgm:t>
    </dgm:pt>
    <dgm:pt modelId="{D9DE9A02-40BF-4ADA-AD1D-D7F72FC0BDBE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</a:rPr>
            <a:t>ПО для бюджетных организаций и сельских исполнительных комитетов </a:t>
          </a:r>
          <a:r>
            <a:rPr lang="ru-RU" sz="1600" dirty="0">
              <a:solidFill>
                <a:srgbClr val="002060"/>
              </a:solidFill>
            </a:rPr>
            <a:t>(2020)</a:t>
          </a:r>
        </a:p>
      </dgm:t>
    </dgm:pt>
    <dgm:pt modelId="{87FB3FC0-A4AB-4FBA-9BC5-C17ED9275595}" type="parTrans" cxnId="{A878AB01-46F7-46EE-A452-0ED8C45D3944}">
      <dgm:prSet/>
      <dgm:spPr/>
      <dgm:t>
        <a:bodyPr/>
        <a:lstStyle/>
        <a:p>
          <a:endParaRPr lang="ru-RU"/>
        </a:p>
      </dgm:t>
    </dgm:pt>
    <dgm:pt modelId="{1341C876-1605-4D9E-8C46-8E0EE3CDF781}" type="sibTrans" cxnId="{A878AB01-46F7-46EE-A452-0ED8C45D3944}">
      <dgm:prSet/>
      <dgm:spPr/>
      <dgm:t>
        <a:bodyPr/>
        <a:lstStyle/>
        <a:p>
          <a:endParaRPr lang="ru-RU"/>
        </a:p>
      </dgm:t>
    </dgm:pt>
    <dgm:pt modelId="{ADD8487E-1336-42FF-8240-FD5826B69F1C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</a:rPr>
            <a:t>Конвертер остатков по счетам бухгалтерского учета </a:t>
          </a:r>
          <a:r>
            <a:rPr lang="ru-RU" sz="1600" dirty="0">
              <a:solidFill>
                <a:srgbClr val="002060"/>
              </a:solidFill>
            </a:rPr>
            <a:t>(2020)</a:t>
          </a:r>
        </a:p>
      </dgm:t>
    </dgm:pt>
    <dgm:pt modelId="{9F867EE8-593D-4422-A86D-36461C76F2B5}" type="parTrans" cxnId="{7A9B4637-66C0-4001-898A-0FD94047361E}">
      <dgm:prSet/>
      <dgm:spPr/>
      <dgm:t>
        <a:bodyPr/>
        <a:lstStyle/>
        <a:p>
          <a:endParaRPr lang="ru-RU"/>
        </a:p>
      </dgm:t>
    </dgm:pt>
    <dgm:pt modelId="{73034D57-906A-465D-B5F8-A0341192B55A}" type="sibTrans" cxnId="{7A9B4637-66C0-4001-898A-0FD94047361E}">
      <dgm:prSet/>
      <dgm:spPr/>
      <dgm:t>
        <a:bodyPr/>
        <a:lstStyle/>
        <a:p>
          <a:endParaRPr lang="ru-RU"/>
        </a:p>
      </dgm:t>
    </dgm:pt>
    <dgm:pt modelId="{6D875599-AE9B-490F-B229-B510C02ED7A5}">
      <dgm:prSet phldrT="[Текст]" custT="1"/>
      <dgm:spPr/>
      <dgm:t>
        <a:bodyPr/>
        <a:lstStyle/>
        <a:p>
          <a:r>
            <a:rPr lang="ru-RU" sz="1800" dirty="0">
              <a:solidFill>
                <a:srgbClr val="002060"/>
              </a:solidFill>
            </a:rPr>
            <a:t>ПО для финансовых органов и органов государственного казначейства </a:t>
          </a:r>
          <a:r>
            <a:rPr lang="ru-RU" sz="1600" dirty="0">
              <a:solidFill>
                <a:srgbClr val="002060"/>
              </a:solidFill>
            </a:rPr>
            <a:t>(2020 – </a:t>
          </a:r>
          <a:r>
            <a:rPr lang="en-US" sz="1600" dirty="0">
              <a:solidFill>
                <a:srgbClr val="002060"/>
              </a:solidFill>
            </a:rPr>
            <a:t>II</a:t>
          </a:r>
          <a:r>
            <a:rPr lang="ru-RU" sz="1600" dirty="0">
              <a:solidFill>
                <a:srgbClr val="002060"/>
              </a:solidFill>
            </a:rPr>
            <a:t> кв. 2021) </a:t>
          </a:r>
        </a:p>
      </dgm:t>
    </dgm:pt>
    <dgm:pt modelId="{2DED3F04-4A6A-42E1-9157-D7C3AE7E018C}" type="parTrans" cxnId="{4A1C3BCD-9363-4F83-A9AD-15293C2D3322}">
      <dgm:prSet/>
      <dgm:spPr/>
      <dgm:t>
        <a:bodyPr/>
        <a:lstStyle/>
        <a:p>
          <a:endParaRPr lang="ru-RU"/>
        </a:p>
      </dgm:t>
    </dgm:pt>
    <dgm:pt modelId="{ADDEEFC1-2DBD-4125-BA64-BA26388695EC}" type="sibTrans" cxnId="{4A1C3BCD-9363-4F83-A9AD-15293C2D3322}">
      <dgm:prSet/>
      <dgm:spPr/>
      <dgm:t>
        <a:bodyPr/>
        <a:lstStyle/>
        <a:p>
          <a:endParaRPr lang="ru-RU"/>
        </a:p>
      </dgm:t>
    </dgm:pt>
    <dgm:pt modelId="{1A28D8F1-1324-4820-9E49-05B50EB5435D}" type="pres">
      <dgm:prSet presAssocID="{422BB3A4-69FB-4443-8C86-82A059E77489}" presName="vert0" presStyleCnt="0">
        <dgm:presLayoutVars>
          <dgm:dir/>
          <dgm:animOne val="branch"/>
          <dgm:animLvl val="lvl"/>
        </dgm:presLayoutVars>
      </dgm:prSet>
      <dgm:spPr/>
    </dgm:pt>
    <dgm:pt modelId="{B336B556-5205-4252-926D-6AFC633605AD}" type="pres">
      <dgm:prSet presAssocID="{2ECDFF26-5968-4A88-BC63-C0AF3D5EF2DB}" presName="thickLine" presStyleLbl="alignNode1" presStyleIdx="0" presStyleCnt="1"/>
      <dgm:spPr/>
    </dgm:pt>
    <dgm:pt modelId="{4CC727DF-0296-49EC-864D-732181F60B0E}" type="pres">
      <dgm:prSet presAssocID="{2ECDFF26-5968-4A88-BC63-C0AF3D5EF2DB}" presName="horz1" presStyleCnt="0"/>
      <dgm:spPr/>
    </dgm:pt>
    <dgm:pt modelId="{3D0C1BD9-2466-4652-8462-73A5DEC162CF}" type="pres">
      <dgm:prSet presAssocID="{2ECDFF26-5968-4A88-BC63-C0AF3D5EF2DB}" presName="tx1" presStyleLbl="revTx" presStyleIdx="0" presStyleCnt="4" custScaleX="83312" custScaleY="100098"/>
      <dgm:spPr/>
    </dgm:pt>
    <dgm:pt modelId="{D7C21D12-A843-43D2-9472-969E62668E8A}" type="pres">
      <dgm:prSet presAssocID="{2ECDFF26-5968-4A88-BC63-C0AF3D5EF2DB}" presName="vert1" presStyleCnt="0"/>
      <dgm:spPr/>
    </dgm:pt>
    <dgm:pt modelId="{83896CD2-8A28-4771-96FD-22930D3BE813}" type="pres">
      <dgm:prSet presAssocID="{D9DE9A02-40BF-4ADA-AD1D-D7F72FC0BDBE}" presName="vertSpace2a" presStyleCnt="0"/>
      <dgm:spPr/>
    </dgm:pt>
    <dgm:pt modelId="{EEDCF8A5-6CBC-41C0-A1CF-0A3A731424F1}" type="pres">
      <dgm:prSet presAssocID="{D9DE9A02-40BF-4ADA-AD1D-D7F72FC0BDBE}" presName="horz2" presStyleCnt="0"/>
      <dgm:spPr/>
    </dgm:pt>
    <dgm:pt modelId="{BE176C3B-A380-4094-876E-95C716255E7B}" type="pres">
      <dgm:prSet presAssocID="{D9DE9A02-40BF-4ADA-AD1D-D7F72FC0BDBE}" presName="horzSpace2" presStyleCnt="0"/>
      <dgm:spPr/>
    </dgm:pt>
    <dgm:pt modelId="{9F7B24CF-6C57-4422-94C8-57F300660A81}" type="pres">
      <dgm:prSet presAssocID="{D9DE9A02-40BF-4ADA-AD1D-D7F72FC0BDBE}" presName="tx2" presStyleLbl="revTx" presStyleIdx="1" presStyleCnt="4" custScaleX="113303" custScaleY="70389"/>
      <dgm:spPr/>
    </dgm:pt>
    <dgm:pt modelId="{1838E10F-FBBF-4734-B80F-67423F866F76}" type="pres">
      <dgm:prSet presAssocID="{D9DE9A02-40BF-4ADA-AD1D-D7F72FC0BDBE}" presName="vert2" presStyleCnt="0"/>
      <dgm:spPr/>
    </dgm:pt>
    <dgm:pt modelId="{F41B7155-9495-4AE7-B9BC-05ABABC93F74}" type="pres">
      <dgm:prSet presAssocID="{D9DE9A02-40BF-4ADA-AD1D-D7F72FC0BDBE}" presName="thinLine2b" presStyleLbl="callout" presStyleIdx="0" presStyleCnt="3"/>
      <dgm:spPr/>
    </dgm:pt>
    <dgm:pt modelId="{92EAD7F2-910B-4BCF-A805-7416168098D9}" type="pres">
      <dgm:prSet presAssocID="{D9DE9A02-40BF-4ADA-AD1D-D7F72FC0BDBE}" presName="vertSpace2b" presStyleCnt="0"/>
      <dgm:spPr/>
    </dgm:pt>
    <dgm:pt modelId="{3DDD2080-B095-4C9E-836F-F08852476F64}" type="pres">
      <dgm:prSet presAssocID="{ADD8487E-1336-42FF-8240-FD5826B69F1C}" presName="horz2" presStyleCnt="0"/>
      <dgm:spPr/>
    </dgm:pt>
    <dgm:pt modelId="{D5AE2FB2-C8BB-4618-999B-4E439CEAF49A}" type="pres">
      <dgm:prSet presAssocID="{ADD8487E-1336-42FF-8240-FD5826B69F1C}" presName="horzSpace2" presStyleCnt="0"/>
      <dgm:spPr/>
    </dgm:pt>
    <dgm:pt modelId="{82510F70-27A9-415F-868F-6B0EB03EC984}" type="pres">
      <dgm:prSet presAssocID="{ADD8487E-1336-42FF-8240-FD5826B69F1C}" presName="tx2" presStyleLbl="revTx" presStyleIdx="2" presStyleCnt="4" custScaleY="46939"/>
      <dgm:spPr/>
    </dgm:pt>
    <dgm:pt modelId="{CCC3ADAC-2250-4028-B4F2-AF8C846BD1BA}" type="pres">
      <dgm:prSet presAssocID="{ADD8487E-1336-42FF-8240-FD5826B69F1C}" presName="vert2" presStyleCnt="0"/>
      <dgm:spPr/>
    </dgm:pt>
    <dgm:pt modelId="{C97EB911-E563-47A3-9A3F-7DCBA0DE414E}" type="pres">
      <dgm:prSet presAssocID="{ADD8487E-1336-42FF-8240-FD5826B69F1C}" presName="thinLine2b" presStyleLbl="callout" presStyleIdx="1" presStyleCnt="3"/>
      <dgm:spPr/>
    </dgm:pt>
    <dgm:pt modelId="{5F8ABC66-B350-4F12-87C8-5D72F65B3953}" type="pres">
      <dgm:prSet presAssocID="{ADD8487E-1336-42FF-8240-FD5826B69F1C}" presName="vertSpace2b" presStyleCnt="0"/>
      <dgm:spPr/>
    </dgm:pt>
    <dgm:pt modelId="{B45B4C6D-0229-4BB0-8AC4-38262BB11AB0}" type="pres">
      <dgm:prSet presAssocID="{6D875599-AE9B-490F-B229-B510C02ED7A5}" presName="horz2" presStyleCnt="0"/>
      <dgm:spPr/>
    </dgm:pt>
    <dgm:pt modelId="{570D1F9D-C735-4112-9760-E1C8F06A59C3}" type="pres">
      <dgm:prSet presAssocID="{6D875599-AE9B-490F-B229-B510C02ED7A5}" presName="horzSpace2" presStyleCnt="0"/>
      <dgm:spPr/>
    </dgm:pt>
    <dgm:pt modelId="{A7A21BEB-4610-4B72-96CF-60153955EDC9}" type="pres">
      <dgm:prSet presAssocID="{6D875599-AE9B-490F-B229-B510C02ED7A5}" presName="tx2" presStyleLbl="revTx" presStyleIdx="3" presStyleCnt="4" custScaleX="111082" custScaleY="84655" custLinFactNeighborX="-233" custLinFactNeighborY="-8420"/>
      <dgm:spPr/>
    </dgm:pt>
    <dgm:pt modelId="{34F55301-87B9-40E2-9A9C-7AC3A52EC6F0}" type="pres">
      <dgm:prSet presAssocID="{6D875599-AE9B-490F-B229-B510C02ED7A5}" presName="vert2" presStyleCnt="0"/>
      <dgm:spPr/>
    </dgm:pt>
    <dgm:pt modelId="{4D755A5E-EF9F-45FD-AF9E-414334BE36C4}" type="pres">
      <dgm:prSet presAssocID="{6D875599-AE9B-490F-B229-B510C02ED7A5}" presName="thinLine2b" presStyleLbl="callout" presStyleIdx="2" presStyleCnt="3"/>
      <dgm:spPr/>
    </dgm:pt>
    <dgm:pt modelId="{18D53C2F-C64F-4209-95EC-B004A10EA9BE}" type="pres">
      <dgm:prSet presAssocID="{6D875599-AE9B-490F-B229-B510C02ED7A5}" presName="vertSpace2b" presStyleCnt="0"/>
      <dgm:spPr/>
    </dgm:pt>
  </dgm:ptLst>
  <dgm:cxnLst>
    <dgm:cxn modelId="{A878AB01-46F7-46EE-A452-0ED8C45D3944}" srcId="{2ECDFF26-5968-4A88-BC63-C0AF3D5EF2DB}" destId="{D9DE9A02-40BF-4ADA-AD1D-D7F72FC0BDBE}" srcOrd="0" destOrd="0" parTransId="{87FB3FC0-A4AB-4FBA-9BC5-C17ED9275595}" sibTransId="{1341C876-1605-4D9E-8C46-8E0EE3CDF781}"/>
    <dgm:cxn modelId="{C14D1E19-AE84-4FF0-8BA1-1014588AEB61}" type="presOf" srcId="{6D875599-AE9B-490F-B229-B510C02ED7A5}" destId="{A7A21BEB-4610-4B72-96CF-60153955EDC9}" srcOrd="0" destOrd="0" presId="urn:microsoft.com/office/officeart/2008/layout/LinedList"/>
    <dgm:cxn modelId="{DA314125-5B0B-4B36-9EB3-3D69A2E9540F}" type="presOf" srcId="{ADD8487E-1336-42FF-8240-FD5826B69F1C}" destId="{82510F70-27A9-415F-868F-6B0EB03EC984}" srcOrd="0" destOrd="0" presId="urn:microsoft.com/office/officeart/2008/layout/LinedList"/>
    <dgm:cxn modelId="{7A9B4637-66C0-4001-898A-0FD94047361E}" srcId="{2ECDFF26-5968-4A88-BC63-C0AF3D5EF2DB}" destId="{ADD8487E-1336-42FF-8240-FD5826B69F1C}" srcOrd="1" destOrd="0" parTransId="{9F867EE8-593D-4422-A86D-36461C76F2B5}" sibTransId="{73034D57-906A-465D-B5F8-A0341192B55A}"/>
    <dgm:cxn modelId="{7860EE4E-1AEE-4F65-8D4A-63929CAA17C1}" type="presOf" srcId="{2ECDFF26-5968-4A88-BC63-C0AF3D5EF2DB}" destId="{3D0C1BD9-2466-4652-8462-73A5DEC162CF}" srcOrd="0" destOrd="0" presId="urn:microsoft.com/office/officeart/2008/layout/LinedList"/>
    <dgm:cxn modelId="{03BADE4F-2FC7-439A-B1D9-ED782F9D1A8D}" type="presOf" srcId="{D9DE9A02-40BF-4ADA-AD1D-D7F72FC0BDBE}" destId="{9F7B24CF-6C57-4422-94C8-57F300660A81}" srcOrd="0" destOrd="0" presId="urn:microsoft.com/office/officeart/2008/layout/LinedList"/>
    <dgm:cxn modelId="{368840AC-F299-433A-8AC2-6EDD15C20A75}" type="presOf" srcId="{422BB3A4-69FB-4443-8C86-82A059E77489}" destId="{1A28D8F1-1324-4820-9E49-05B50EB5435D}" srcOrd="0" destOrd="0" presId="urn:microsoft.com/office/officeart/2008/layout/LinedList"/>
    <dgm:cxn modelId="{4A1C3BCD-9363-4F83-A9AD-15293C2D3322}" srcId="{2ECDFF26-5968-4A88-BC63-C0AF3D5EF2DB}" destId="{6D875599-AE9B-490F-B229-B510C02ED7A5}" srcOrd="2" destOrd="0" parTransId="{2DED3F04-4A6A-42E1-9157-D7C3AE7E018C}" sibTransId="{ADDEEFC1-2DBD-4125-BA64-BA26388695EC}"/>
    <dgm:cxn modelId="{250AC5E8-6DDB-4130-BD96-23B7C062D126}" srcId="{422BB3A4-69FB-4443-8C86-82A059E77489}" destId="{2ECDFF26-5968-4A88-BC63-C0AF3D5EF2DB}" srcOrd="0" destOrd="0" parTransId="{ACFE5B23-FB88-416E-B38B-D5BE75D9D8B5}" sibTransId="{6A3A495F-85FD-4071-9044-FD7C47C62A5A}"/>
    <dgm:cxn modelId="{331B0C82-5BBC-40A1-9CE6-866116074197}" type="presParOf" srcId="{1A28D8F1-1324-4820-9E49-05B50EB5435D}" destId="{B336B556-5205-4252-926D-6AFC633605AD}" srcOrd="0" destOrd="0" presId="urn:microsoft.com/office/officeart/2008/layout/LinedList"/>
    <dgm:cxn modelId="{DD94FAEA-D7A9-4BC9-B8F8-7922AE1D54A3}" type="presParOf" srcId="{1A28D8F1-1324-4820-9E49-05B50EB5435D}" destId="{4CC727DF-0296-49EC-864D-732181F60B0E}" srcOrd="1" destOrd="0" presId="urn:microsoft.com/office/officeart/2008/layout/LinedList"/>
    <dgm:cxn modelId="{0A6EC7BC-C597-460C-AD14-3ECEDC1AAFC8}" type="presParOf" srcId="{4CC727DF-0296-49EC-864D-732181F60B0E}" destId="{3D0C1BD9-2466-4652-8462-73A5DEC162CF}" srcOrd="0" destOrd="0" presId="urn:microsoft.com/office/officeart/2008/layout/LinedList"/>
    <dgm:cxn modelId="{4DEE467E-CD90-4819-ACE1-A135C88CE237}" type="presParOf" srcId="{4CC727DF-0296-49EC-864D-732181F60B0E}" destId="{D7C21D12-A843-43D2-9472-969E62668E8A}" srcOrd="1" destOrd="0" presId="urn:microsoft.com/office/officeart/2008/layout/LinedList"/>
    <dgm:cxn modelId="{11DB611A-C90E-467E-986B-F8AFED179DC4}" type="presParOf" srcId="{D7C21D12-A843-43D2-9472-969E62668E8A}" destId="{83896CD2-8A28-4771-96FD-22930D3BE813}" srcOrd="0" destOrd="0" presId="urn:microsoft.com/office/officeart/2008/layout/LinedList"/>
    <dgm:cxn modelId="{39C725DC-0982-40E6-A7B7-817AD294FE44}" type="presParOf" srcId="{D7C21D12-A843-43D2-9472-969E62668E8A}" destId="{EEDCF8A5-6CBC-41C0-A1CF-0A3A731424F1}" srcOrd="1" destOrd="0" presId="urn:microsoft.com/office/officeart/2008/layout/LinedList"/>
    <dgm:cxn modelId="{3BF9C79D-01AD-445C-8732-736FD1DD5E19}" type="presParOf" srcId="{EEDCF8A5-6CBC-41C0-A1CF-0A3A731424F1}" destId="{BE176C3B-A380-4094-876E-95C716255E7B}" srcOrd="0" destOrd="0" presId="urn:microsoft.com/office/officeart/2008/layout/LinedList"/>
    <dgm:cxn modelId="{6293B5A0-E68C-402B-96BA-776761E4F723}" type="presParOf" srcId="{EEDCF8A5-6CBC-41C0-A1CF-0A3A731424F1}" destId="{9F7B24CF-6C57-4422-94C8-57F300660A81}" srcOrd="1" destOrd="0" presId="urn:microsoft.com/office/officeart/2008/layout/LinedList"/>
    <dgm:cxn modelId="{DBDF6830-9175-464C-84A9-4A943D6A74B9}" type="presParOf" srcId="{EEDCF8A5-6CBC-41C0-A1CF-0A3A731424F1}" destId="{1838E10F-FBBF-4734-B80F-67423F866F76}" srcOrd="2" destOrd="0" presId="urn:microsoft.com/office/officeart/2008/layout/LinedList"/>
    <dgm:cxn modelId="{DE9FF731-2916-4235-AC09-0CC001BB1B89}" type="presParOf" srcId="{D7C21D12-A843-43D2-9472-969E62668E8A}" destId="{F41B7155-9495-4AE7-B9BC-05ABABC93F74}" srcOrd="2" destOrd="0" presId="urn:microsoft.com/office/officeart/2008/layout/LinedList"/>
    <dgm:cxn modelId="{912CB929-C88D-4766-9DBB-D0587DDD2637}" type="presParOf" srcId="{D7C21D12-A843-43D2-9472-969E62668E8A}" destId="{92EAD7F2-910B-4BCF-A805-7416168098D9}" srcOrd="3" destOrd="0" presId="urn:microsoft.com/office/officeart/2008/layout/LinedList"/>
    <dgm:cxn modelId="{1E67EFF3-AF61-439B-9F85-4CF0B11DBAE4}" type="presParOf" srcId="{D7C21D12-A843-43D2-9472-969E62668E8A}" destId="{3DDD2080-B095-4C9E-836F-F08852476F64}" srcOrd="4" destOrd="0" presId="urn:microsoft.com/office/officeart/2008/layout/LinedList"/>
    <dgm:cxn modelId="{163CB5E7-2298-4F61-BC33-6A09DF1B90E7}" type="presParOf" srcId="{3DDD2080-B095-4C9E-836F-F08852476F64}" destId="{D5AE2FB2-C8BB-4618-999B-4E439CEAF49A}" srcOrd="0" destOrd="0" presId="urn:microsoft.com/office/officeart/2008/layout/LinedList"/>
    <dgm:cxn modelId="{7E81AEBE-028B-4B67-8C0A-E25D7B36545F}" type="presParOf" srcId="{3DDD2080-B095-4C9E-836F-F08852476F64}" destId="{82510F70-27A9-415F-868F-6B0EB03EC984}" srcOrd="1" destOrd="0" presId="urn:microsoft.com/office/officeart/2008/layout/LinedList"/>
    <dgm:cxn modelId="{E82FD4E4-098E-4D72-9861-5922B59664E6}" type="presParOf" srcId="{3DDD2080-B095-4C9E-836F-F08852476F64}" destId="{CCC3ADAC-2250-4028-B4F2-AF8C846BD1BA}" srcOrd="2" destOrd="0" presId="urn:microsoft.com/office/officeart/2008/layout/LinedList"/>
    <dgm:cxn modelId="{A882B17C-2C8A-46C6-BC7C-A3E5B3F865CF}" type="presParOf" srcId="{D7C21D12-A843-43D2-9472-969E62668E8A}" destId="{C97EB911-E563-47A3-9A3F-7DCBA0DE414E}" srcOrd="5" destOrd="0" presId="urn:microsoft.com/office/officeart/2008/layout/LinedList"/>
    <dgm:cxn modelId="{D3977555-D490-4AF0-A76D-85F138AAFAFE}" type="presParOf" srcId="{D7C21D12-A843-43D2-9472-969E62668E8A}" destId="{5F8ABC66-B350-4F12-87C8-5D72F65B3953}" srcOrd="6" destOrd="0" presId="urn:microsoft.com/office/officeart/2008/layout/LinedList"/>
    <dgm:cxn modelId="{0F1B9FF3-54A0-40CF-B58C-8208D531B016}" type="presParOf" srcId="{D7C21D12-A843-43D2-9472-969E62668E8A}" destId="{B45B4C6D-0229-4BB0-8AC4-38262BB11AB0}" srcOrd="7" destOrd="0" presId="urn:microsoft.com/office/officeart/2008/layout/LinedList"/>
    <dgm:cxn modelId="{DA7CAE57-A9C4-47CA-B476-0140B04E4095}" type="presParOf" srcId="{B45B4C6D-0229-4BB0-8AC4-38262BB11AB0}" destId="{570D1F9D-C735-4112-9760-E1C8F06A59C3}" srcOrd="0" destOrd="0" presId="urn:microsoft.com/office/officeart/2008/layout/LinedList"/>
    <dgm:cxn modelId="{49B49F50-5663-4FEF-A9AE-A4A5DBF2EB86}" type="presParOf" srcId="{B45B4C6D-0229-4BB0-8AC4-38262BB11AB0}" destId="{A7A21BEB-4610-4B72-96CF-60153955EDC9}" srcOrd="1" destOrd="0" presId="urn:microsoft.com/office/officeart/2008/layout/LinedList"/>
    <dgm:cxn modelId="{9408835E-DF02-40D2-B9DD-6DE22DA4E38F}" type="presParOf" srcId="{B45B4C6D-0229-4BB0-8AC4-38262BB11AB0}" destId="{34F55301-87B9-40E2-9A9C-7AC3A52EC6F0}" srcOrd="2" destOrd="0" presId="urn:microsoft.com/office/officeart/2008/layout/LinedList"/>
    <dgm:cxn modelId="{A9D3D04B-DD25-4E54-8D69-CB52DCFFBEDB}" type="presParOf" srcId="{D7C21D12-A843-43D2-9472-969E62668E8A}" destId="{4D755A5E-EF9F-45FD-AF9E-414334BE36C4}" srcOrd="8" destOrd="0" presId="urn:microsoft.com/office/officeart/2008/layout/LinedList"/>
    <dgm:cxn modelId="{425E75F7-B0C2-4CE4-B1ED-A019233055ED}" type="presParOf" srcId="{D7C21D12-A843-43D2-9472-969E62668E8A}" destId="{18D53C2F-C64F-4209-95EC-B004A10EA9B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93CE27-E41A-4EC3-A7C2-73DA0D433F7B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</dgm:pt>
    <dgm:pt modelId="{AC50384D-E3AC-4CFB-87DB-B2CEDE71F6E8}">
      <dgm:prSet phldrT="[Текст]" custT="1"/>
      <dgm:spPr/>
      <dgm:t>
        <a:bodyPr/>
        <a:lstStyle/>
        <a:p>
          <a:r>
            <a:rPr lang="ru-RU" sz="1600" baseline="0" dirty="0">
              <a:solidFill>
                <a:schemeClr val="tx1"/>
              </a:solidFill>
            </a:rPr>
            <a:t>Установка ПО, передача методической документации</a:t>
          </a:r>
        </a:p>
      </dgm:t>
    </dgm:pt>
    <dgm:pt modelId="{58D78678-A17F-40A8-9176-C856756BC9AD}" type="parTrans" cxnId="{2DA203C8-B43E-423E-9351-ECD20F80028F}">
      <dgm:prSet/>
      <dgm:spPr/>
      <dgm:t>
        <a:bodyPr/>
        <a:lstStyle/>
        <a:p>
          <a:endParaRPr lang="ru-RU"/>
        </a:p>
      </dgm:t>
    </dgm:pt>
    <dgm:pt modelId="{EF1BB86F-A313-4BDC-A76F-3D595E31D59A}" type="sibTrans" cxnId="{2DA203C8-B43E-423E-9351-ECD20F80028F}">
      <dgm:prSet/>
      <dgm:spPr/>
      <dgm:t>
        <a:bodyPr/>
        <a:lstStyle/>
        <a:p>
          <a:endParaRPr lang="ru-RU" dirty="0"/>
        </a:p>
      </dgm:t>
    </dgm:pt>
    <dgm:pt modelId="{A415441F-9D89-4FFF-8566-3DC60D9CE49F}">
      <dgm:prSet phldrT="[Текст]" custT="1"/>
      <dgm:spPr/>
      <dgm:t>
        <a:bodyPr/>
        <a:lstStyle/>
        <a:p>
          <a:r>
            <a:rPr lang="ru-RU" sz="1600" baseline="0" dirty="0">
              <a:solidFill>
                <a:schemeClr val="tx1"/>
              </a:solidFill>
            </a:rPr>
            <a:t>Обучение участников </a:t>
          </a:r>
        </a:p>
      </dgm:t>
    </dgm:pt>
    <dgm:pt modelId="{B7A16DCD-4004-46EB-8070-1E9D05B1C017}" type="parTrans" cxnId="{7E5A34D4-B151-4B30-98A2-B5A474D219EC}">
      <dgm:prSet/>
      <dgm:spPr/>
      <dgm:t>
        <a:bodyPr/>
        <a:lstStyle/>
        <a:p>
          <a:endParaRPr lang="ru-RU"/>
        </a:p>
      </dgm:t>
    </dgm:pt>
    <dgm:pt modelId="{1AF1B0EB-ABC2-479F-9765-BD3D118A1E96}" type="sibTrans" cxnId="{7E5A34D4-B151-4B30-98A2-B5A474D219EC}">
      <dgm:prSet/>
      <dgm:spPr/>
      <dgm:t>
        <a:bodyPr/>
        <a:lstStyle/>
        <a:p>
          <a:endParaRPr lang="ru-RU" dirty="0"/>
        </a:p>
      </dgm:t>
    </dgm:pt>
    <dgm:pt modelId="{729AD353-67A8-4684-B3E3-540BEB9D94E1}">
      <dgm:prSet phldrT="[Текст]" custT="1"/>
      <dgm:spPr/>
      <dgm:t>
        <a:bodyPr/>
        <a:lstStyle/>
        <a:p>
          <a:r>
            <a:rPr lang="ru-RU" sz="1600" baseline="0" dirty="0">
              <a:solidFill>
                <a:schemeClr val="tx1"/>
              </a:solidFill>
            </a:rPr>
            <a:t>Конвертирование остатков на счета ЕПС</a:t>
          </a:r>
        </a:p>
      </dgm:t>
    </dgm:pt>
    <dgm:pt modelId="{6FCF091B-ABF9-47BE-86FE-3871FFD3A858}" type="parTrans" cxnId="{D577B6CA-FAFA-405C-8267-88522616131D}">
      <dgm:prSet/>
      <dgm:spPr/>
      <dgm:t>
        <a:bodyPr/>
        <a:lstStyle/>
        <a:p>
          <a:endParaRPr lang="ru-RU"/>
        </a:p>
      </dgm:t>
    </dgm:pt>
    <dgm:pt modelId="{70B61ACC-D9B7-4DEF-9F3D-B2039706FA4F}" type="sibTrans" cxnId="{D577B6CA-FAFA-405C-8267-88522616131D}">
      <dgm:prSet/>
      <dgm:spPr/>
      <dgm:t>
        <a:bodyPr/>
        <a:lstStyle/>
        <a:p>
          <a:endParaRPr lang="ru-RU" dirty="0"/>
        </a:p>
      </dgm:t>
    </dgm:pt>
    <dgm:pt modelId="{0DC4C13E-10C3-4041-9648-6F2C338E4029}">
      <dgm:prSet custT="1"/>
      <dgm:spPr/>
      <dgm:t>
        <a:bodyPr/>
        <a:lstStyle/>
        <a:p>
          <a:r>
            <a:rPr lang="ru-RU" sz="1600" baseline="0" dirty="0">
              <a:solidFill>
                <a:schemeClr val="tx1"/>
              </a:solidFill>
            </a:rPr>
            <a:t>Проведение испытаний</a:t>
          </a:r>
        </a:p>
      </dgm:t>
    </dgm:pt>
    <dgm:pt modelId="{B747C698-0406-47EF-A7E5-841C5D9A1387}" type="parTrans" cxnId="{7D3B116B-C80C-4464-82D5-B72733EBC310}">
      <dgm:prSet/>
      <dgm:spPr/>
      <dgm:t>
        <a:bodyPr/>
        <a:lstStyle/>
        <a:p>
          <a:endParaRPr lang="ru-RU"/>
        </a:p>
      </dgm:t>
    </dgm:pt>
    <dgm:pt modelId="{974DE8BB-89FE-4F57-BD73-CBDEA89CEE7E}" type="sibTrans" cxnId="{7D3B116B-C80C-4464-82D5-B72733EBC310}">
      <dgm:prSet/>
      <dgm:spPr/>
      <dgm:t>
        <a:bodyPr/>
        <a:lstStyle/>
        <a:p>
          <a:endParaRPr lang="ru-RU" dirty="0"/>
        </a:p>
      </dgm:t>
    </dgm:pt>
    <dgm:pt modelId="{BAD554AE-14EA-4BA9-BDDE-9D3D6E29AC84}">
      <dgm:prSet custT="1"/>
      <dgm:spPr/>
      <dgm:t>
        <a:bodyPr/>
        <a:lstStyle/>
        <a:p>
          <a:r>
            <a:rPr lang="ru-RU" sz="1600" baseline="0" dirty="0">
              <a:solidFill>
                <a:schemeClr val="tx1"/>
              </a:solidFill>
            </a:rPr>
            <a:t>Проверка сформированной бухгалтерской отчетности</a:t>
          </a:r>
        </a:p>
      </dgm:t>
    </dgm:pt>
    <dgm:pt modelId="{60B39516-625F-40A2-A50A-D6780CB87E1E}" type="parTrans" cxnId="{CBEB06B5-85BE-4268-9D76-0F134C613787}">
      <dgm:prSet/>
      <dgm:spPr/>
      <dgm:t>
        <a:bodyPr/>
        <a:lstStyle/>
        <a:p>
          <a:endParaRPr lang="ru-RU"/>
        </a:p>
      </dgm:t>
    </dgm:pt>
    <dgm:pt modelId="{8F3EA93C-FE0B-461C-932A-8468B88271C1}" type="sibTrans" cxnId="{CBEB06B5-85BE-4268-9D76-0F134C613787}">
      <dgm:prSet/>
      <dgm:spPr/>
      <dgm:t>
        <a:bodyPr/>
        <a:lstStyle/>
        <a:p>
          <a:endParaRPr lang="ru-RU" dirty="0"/>
        </a:p>
      </dgm:t>
    </dgm:pt>
    <dgm:pt modelId="{28F6B7AF-AA66-45C1-9A3D-4AB5EA393CF7}">
      <dgm:prSet custT="1"/>
      <dgm:spPr/>
      <dgm:t>
        <a:bodyPr/>
        <a:lstStyle/>
        <a:p>
          <a:r>
            <a:rPr lang="ru-RU" sz="1600" baseline="0" dirty="0">
              <a:solidFill>
                <a:schemeClr val="tx1"/>
              </a:solidFill>
            </a:rPr>
            <a:t>Рассмотрение проблемных вопросов, корректировки</a:t>
          </a:r>
        </a:p>
      </dgm:t>
    </dgm:pt>
    <dgm:pt modelId="{72E2AC83-BD45-403F-ABC8-EBD9CAD0AC76}" type="parTrans" cxnId="{494022F2-460D-411E-A3F2-4217D1E0A1FF}">
      <dgm:prSet/>
      <dgm:spPr/>
      <dgm:t>
        <a:bodyPr/>
        <a:lstStyle/>
        <a:p>
          <a:endParaRPr lang="ru-RU"/>
        </a:p>
      </dgm:t>
    </dgm:pt>
    <dgm:pt modelId="{92B2AA7C-0C0B-4E9A-AC72-2E2C96D8E474}" type="sibTrans" cxnId="{494022F2-460D-411E-A3F2-4217D1E0A1FF}">
      <dgm:prSet/>
      <dgm:spPr/>
      <dgm:t>
        <a:bodyPr/>
        <a:lstStyle/>
        <a:p>
          <a:endParaRPr lang="ru-RU" dirty="0"/>
        </a:p>
      </dgm:t>
    </dgm:pt>
    <dgm:pt modelId="{9302FD7E-1504-42BD-B0D0-070DF7E75148}">
      <dgm:prSet custT="1"/>
      <dgm:spPr/>
      <dgm:t>
        <a:bodyPr/>
        <a:lstStyle/>
        <a:p>
          <a:r>
            <a:rPr lang="ru-RU" sz="1600" baseline="0" dirty="0">
              <a:solidFill>
                <a:schemeClr val="tx1"/>
              </a:solidFill>
            </a:rPr>
            <a:t>Повторное формирование бухгалтерской отчетности</a:t>
          </a:r>
        </a:p>
      </dgm:t>
    </dgm:pt>
    <dgm:pt modelId="{FC5050DB-E956-449E-8532-041475A72CB3}" type="parTrans" cxnId="{CF4C0C56-C8F6-4226-9130-1787A17EBA4D}">
      <dgm:prSet/>
      <dgm:spPr/>
      <dgm:t>
        <a:bodyPr/>
        <a:lstStyle/>
        <a:p>
          <a:endParaRPr lang="ru-RU"/>
        </a:p>
      </dgm:t>
    </dgm:pt>
    <dgm:pt modelId="{97065DD0-6237-48F5-AE6F-617BA9DA2DE7}" type="sibTrans" cxnId="{CF4C0C56-C8F6-4226-9130-1787A17EBA4D}">
      <dgm:prSet/>
      <dgm:spPr/>
      <dgm:t>
        <a:bodyPr/>
        <a:lstStyle/>
        <a:p>
          <a:endParaRPr lang="ru-RU" dirty="0"/>
        </a:p>
      </dgm:t>
    </dgm:pt>
    <dgm:pt modelId="{E6EB82B7-D451-4840-92A3-FFD1F5B20959}">
      <dgm:prSet custT="1"/>
      <dgm:spPr/>
      <dgm:t>
        <a:bodyPr/>
        <a:lstStyle/>
        <a:p>
          <a:r>
            <a:rPr lang="ru-RU" sz="1600" baseline="0" dirty="0">
              <a:solidFill>
                <a:schemeClr val="tx1"/>
              </a:solidFill>
            </a:rPr>
            <a:t>Подведение итогов пилотного проекта</a:t>
          </a:r>
        </a:p>
      </dgm:t>
    </dgm:pt>
    <dgm:pt modelId="{EB618451-A708-4FC6-8568-504F71E538D6}" type="parTrans" cxnId="{9621432D-3E25-4E3A-94CF-E415B083C551}">
      <dgm:prSet/>
      <dgm:spPr/>
      <dgm:t>
        <a:bodyPr/>
        <a:lstStyle/>
        <a:p>
          <a:endParaRPr lang="ru-RU"/>
        </a:p>
      </dgm:t>
    </dgm:pt>
    <dgm:pt modelId="{F2D71ACF-4A1A-4CD4-92E5-5E648CA45282}" type="sibTrans" cxnId="{9621432D-3E25-4E3A-94CF-E415B083C551}">
      <dgm:prSet/>
      <dgm:spPr/>
      <dgm:t>
        <a:bodyPr/>
        <a:lstStyle/>
        <a:p>
          <a:endParaRPr lang="ru-RU"/>
        </a:p>
      </dgm:t>
    </dgm:pt>
    <dgm:pt modelId="{B6B91707-4C02-4045-BB97-7B4E30F7F9FC}" type="pres">
      <dgm:prSet presAssocID="{5D93CE27-E41A-4EC3-A7C2-73DA0D433F7B}" presName="diagram" presStyleCnt="0">
        <dgm:presLayoutVars>
          <dgm:dir/>
          <dgm:resizeHandles val="exact"/>
        </dgm:presLayoutVars>
      </dgm:prSet>
      <dgm:spPr/>
    </dgm:pt>
    <dgm:pt modelId="{8DB9D40C-8FF8-447D-A606-AA0085C2534E}" type="pres">
      <dgm:prSet presAssocID="{AC50384D-E3AC-4CFB-87DB-B2CEDE71F6E8}" presName="node" presStyleLbl="node1" presStyleIdx="0" presStyleCnt="8">
        <dgm:presLayoutVars>
          <dgm:bulletEnabled val="1"/>
        </dgm:presLayoutVars>
      </dgm:prSet>
      <dgm:spPr/>
    </dgm:pt>
    <dgm:pt modelId="{A7D44EF9-941B-474F-A419-5005970F4E2B}" type="pres">
      <dgm:prSet presAssocID="{EF1BB86F-A313-4BDC-A76F-3D595E31D59A}" presName="sibTrans" presStyleLbl="sibTrans2D1" presStyleIdx="0" presStyleCnt="7"/>
      <dgm:spPr/>
    </dgm:pt>
    <dgm:pt modelId="{185AB611-F5F6-4D9C-BFB4-F5D6414308F5}" type="pres">
      <dgm:prSet presAssocID="{EF1BB86F-A313-4BDC-A76F-3D595E31D59A}" presName="connectorText" presStyleLbl="sibTrans2D1" presStyleIdx="0" presStyleCnt="7"/>
      <dgm:spPr/>
    </dgm:pt>
    <dgm:pt modelId="{1E399D17-778C-4BDC-ADF9-482056AC3F5E}" type="pres">
      <dgm:prSet presAssocID="{A415441F-9D89-4FFF-8566-3DC60D9CE49F}" presName="node" presStyleLbl="node1" presStyleIdx="1" presStyleCnt="8">
        <dgm:presLayoutVars>
          <dgm:bulletEnabled val="1"/>
        </dgm:presLayoutVars>
      </dgm:prSet>
      <dgm:spPr/>
    </dgm:pt>
    <dgm:pt modelId="{5991592C-4F6F-436D-B60B-F37F1E4591B3}" type="pres">
      <dgm:prSet presAssocID="{1AF1B0EB-ABC2-479F-9765-BD3D118A1E96}" presName="sibTrans" presStyleLbl="sibTrans2D1" presStyleIdx="1" presStyleCnt="7"/>
      <dgm:spPr/>
    </dgm:pt>
    <dgm:pt modelId="{60507561-AC7D-4FFF-ADBB-8E77F2E3543B}" type="pres">
      <dgm:prSet presAssocID="{1AF1B0EB-ABC2-479F-9765-BD3D118A1E96}" presName="connectorText" presStyleLbl="sibTrans2D1" presStyleIdx="1" presStyleCnt="7"/>
      <dgm:spPr/>
    </dgm:pt>
    <dgm:pt modelId="{68E2C59F-ED37-4DE4-897B-1C20089DAFC4}" type="pres">
      <dgm:prSet presAssocID="{729AD353-67A8-4684-B3E3-540BEB9D94E1}" presName="node" presStyleLbl="node1" presStyleIdx="2" presStyleCnt="8">
        <dgm:presLayoutVars>
          <dgm:bulletEnabled val="1"/>
        </dgm:presLayoutVars>
      </dgm:prSet>
      <dgm:spPr/>
    </dgm:pt>
    <dgm:pt modelId="{CD33BFC6-BDFA-4DFE-9BE5-60C4CE58DB44}" type="pres">
      <dgm:prSet presAssocID="{70B61ACC-D9B7-4DEF-9F3D-B2039706FA4F}" presName="sibTrans" presStyleLbl="sibTrans2D1" presStyleIdx="2" presStyleCnt="7"/>
      <dgm:spPr/>
    </dgm:pt>
    <dgm:pt modelId="{771639C2-9D94-4D7F-82E1-36BA5907320C}" type="pres">
      <dgm:prSet presAssocID="{70B61ACC-D9B7-4DEF-9F3D-B2039706FA4F}" presName="connectorText" presStyleLbl="sibTrans2D1" presStyleIdx="2" presStyleCnt="7"/>
      <dgm:spPr/>
    </dgm:pt>
    <dgm:pt modelId="{C0581D35-EC64-497C-BDD4-293DC4E6AE03}" type="pres">
      <dgm:prSet presAssocID="{0DC4C13E-10C3-4041-9648-6F2C338E4029}" presName="node" presStyleLbl="node1" presStyleIdx="3" presStyleCnt="8">
        <dgm:presLayoutVars>
          <dgm:bulletEnabled val="1"/>
        </dgm:presLayoutVars>
      </dgm:prSet>
      <dgm:spPr/>
    </dgm:pt>
    <dgm:pt modelId="{2BA3403E-2EC0-4FDF-B39E-1BD133A55AD0}" type="pres">
      <dgm:prSet presAssocID="{974DE8BB-89FE-4F57-BD73-CBDEA89CEE7E}" presName="sibTrans" presStyleLbl="sibTrans2D1" presStyleIdx="3" presStyleCnt="7"/>
      <dgm:spPr/>
    </dgm:pt>
    <dgm:pt modelId="{9F429AD3-E337-458C-8E79-57DF469FC5E1}" type="pres">
      <dgm:prSet presAssocID="{974DE8BB-89FE-4F57-BD73-CBDEA89CEE7E}" presName="connectorText" presStyleLbl="sibTrans2D1" presStyleIdx="3" presStyleCnt="7"/>
      <dgm:spPr/>
    </dgm:pt>
    <dgm:pt modelId="{44EF4742-CDE4-4F55-99DD-D65ADA1AB7E4}" type="pres">
      <dgm:prSet presAssocID="{BAD554AE-14EA-4BA9-BDDE-9D3D6E29AC84}" presName="node" presStyleLbl="node1" presStyleIdx="4" presStyleCnt="8">
        <dgm:presLayoutVars>
          <dgm:bulletEnabled val="1"/>
        </dgm:presLayoutVars>
      </dgm:prSet>
      <dgm:spPr/>
    </dgm:pt>
    <dgm:pt modelId="{D3CA3F8E-497A-45D9-B310-C4D18E4C519E}" type="pres">
      <dgm:prSet presAssocID="{8F3EA93C-FE0B-461C-932A-8468B88271C1}" presName="sibTrans" presStyleLbl="sibTrans2D1" presStyleIdx="4" presStyleCnt="7"/>
      <dgm:spPr/>
    </dgm:pt>
    <dgm:pt modelId="{7FA664AC-1748-4CAA-B025-24FD774807C4}" type="pres">
      <dgm:prSet presAssocID="{8F3EA93C-FE0B-461C-932A-8468B88271C1}" presName="connectorText" presStyleLbl="sibTrans2D1" presStyleIdx="4" presStyleCnt="7"/>
      <dgm:spPr/>
    </dgm:pt>
    <dgm:pt modelId="{176248A1-6D8F-4C54-85D9-14B7B500A865}" type="pres">
      <dgm:prSet presAssocID="{28F6B7AF-AA66-45C1-9A3D-4AB5EA393CF7}" presName="node" presStyleLbl="node1" presStyleIdx="5" presStyleCnt="8">
        <dgm:presLayoutVars>
          <dgm:bulletEnabled val="1"/>
        </dgm:presLayoutVars>
      </dgm:prSet>
      <dgm:spPr/>
    </dgm:pt>
    <dgm:pt modelId="{776E22D5-A30E-4BE9-A68D-93572B032041}" type="pres">
      <dgm:prSet presAssocID="{92B2AA7C-0C0B-4E9A-AC72-2E2C96D8E474}" presName="sibTrans" presStyleLbl="sibTrans2D1" presStyleIdx="5" presStyleCnt="7"/>
      <dgm:spPr/>
    </dgm:pt>
    <dgm:pt modelId="{13BA1583-763B-4FFC-BD59-67121F3C4AAE}" type="pres">
      <dgm:prSet presAssocID="{92B2AA7C-0C0B-4E9A-AC72-2E2C96D8E474}" presName="connectorText" presStyleLbl="sibTrans2D1" presStyleIdx="5" presStyleCnt="7"/>
      <dgm:spPr/>
    </dgm:pt>
    <dgm:pt modelId="{C2429BDC-94AB-4677-A39A-B52DB1EB417B}" type="pres">
      <dgm:prSet presAssocID="{9302FD7E-1504-42BD-B0D0-070DF7E75148}" presName="node" presStyleLbl="node1" presStyleIdx="6" presStyleCnt="8">
        <dgm:presLayoutVars>
          <dgm:bulletEnabled val="1"/>
        </dgm:presLayoutVars>
      </dgm:prSet>
      <dgm:spPr/>
    </dgm:pt>
    <dgm:pt modelId="{F60DD1C7-D590-4AC6-9EDE-A84C76DA3546}" type="pres">
      <dgm:prSet presAssocID="{97065DD0-6237-48F5-AE6F-617BA9DA2DE7}" presName="sibTrans" presStyleLbl="sibTrans2D1" presStyleIdx="6" presStyleCnt="7"/>
      <dgm:spPr/>
    </dgm:pt>
    <dgm:pt modelId="{0162590F-0597-4EAE-8493-49F2D4B63BD7}" type="pres">
      <dgm:prSet presAssocID="{97065DD0-6237-48F5-AE6F-617BA9DA2DE7}" presName="connectorText" presStyleLbl="sibTrans2D1" presStyleIdx="6" presStyleCnt="7"/>
      <dgm:spPr/>
    </dgm:pt>
    <dgm:pt modelId="{71C7A17D-3640-400F-94D6-A8835B4AE66C}" type="pres">
      <dgm:prSet presAssocID="{E6EB82B7-D451-4840-92A3-FFD1F5B20959}" presName="node" presStyleLbl="node1" presStyleIdx="7" presStyleCnt="8">
        <dgm:presLayoutVars>
          <dgm:bulletEnabled val="1"/>
        </dgm:presLayoutVars>
      </dgm:prSet>
      <dgm:spPr/>
    </dgm:pt>
  </dgm:ptLst>
  <dgm:cxnLst>
    <dgm:cxn modelId="{5F137202-08FD-40CF-B357-502032CAB09A}" type="presOf" srcId="{70B61ACC-D9B7-4DEF-9F3D-B2039706FA4F}" destId="{CD33BFC6-BDFA-4DFE-9BE5-60C4CE58DB44}" srcOrd="0" destOrd="0" presId="urn:microsoft.com/office/officeart/2005/8/layout/process5"/>
    <dgm:cxn modelId="{5D092E08-458C-4BCF-9C75-4CF48053ECB9}" type="presOf" srcId="{EF1BB86F-A313-4BDC-A76F-3D595E31D59A}" destId="{185AB611-F5F6-4D9C-BFB4-F5D6414308F5}" srcOrd="1" destOrd="0" presId="urn:microsoft.com/office/officeart/2005/8/layout/process5"/>
    <dgm:cxn modelId="{907F541A-868C-41A0-8288-57FD5A4D23B3}" type="presOf" srcId="{EF1BB86F-A313-4BDC-A76F-3D595E31D59A}" destId="{A7D44EF9-941B-474F-A419-5005970F4E2B}" srcOrd="0" destOrd="0" presId="urn:microsoft.com/office/officeart/2005/8/layout/process5"/>
    <dgm:cxn modelId="{CE214A24-961B-433B-A10C-ACFBE64A6136}" type="presOf" srcId="{28F6B7AF-AA66-45C1-9A3D-4AB5EA393CF7}" destId="{176248A1-6D8F-4C54-85D9-14B7B500A865}" srcOrd="0" destOrd="0" presId="urn:microsoft.com/office/officeart/2005/8/layout/process5"/>
    <dgm:cxn modelId="{30439226-BD9E-4BF9-9E02-8E8BC66E4B89}" type="presOf" srcId="{97065DD0-6237-48F5-AE6F-617BA9DA2DE7}" destId="{0162590F-0597-4EAE-8493-49F2D4B63BD7}" srcOrd="1" destOrd="0" presId="urn:microsoft.com/office/officeart/2005/8/layout/process5"/>
    <dgm:cxn modelId="{9621432D-3E25-4E3A-94CF-E415B083C551}" srcId="{5D93CE27-E41A-4EC3-A7C2-73DA0D433F7B}" destId="{E6EB82B7-D451-4840-92A3-FFD1F5B20959}" srcOrd="7" destOrd="0" parTransId="{EB618451-A708-4FC6-8568-504F71E538D6}" sibTransId="{F2D71ACF-4A1A-4CD4-92E5-5E648CA45282}"/>
    <dgm:cxn modelId="{0177C367-3E53-44F5-BC90-6766447CC700}" type="presOf" srcId="{729AD353-67A8-4684-B3E3-540BEB9D94E1}" destId="{68E2C59F-ED37-4DE4-897B-1C20089DAFC4}" srcOrd="0" destOrd="0" presId="urn:microsoft.com/office/officeart/2005/8/layout/process5"/>
    <dgm:cxn modelId="{32C21948-BDF6-4775-BA24-12AED719027C}" type="presOf" srcId="{9302FD7E-1504-42BD-B0D0-070DF7E75148}" destId="{C2429BDC-94AB-4677-A39A-B52DB1EB417B}" srcOrd="0" destOrd="0" presId="urn:microsoft.com/office/officeart/2005/8/layout/process5"/>
    <dgm:cxn modelId="{7D3B116B-C80C-4464-82D5-B72733EBC310}" srcId="{5D93CE27-E41A-4EC3-A7C2-73DA0D433F7B}" destId="{0DC4C13E-10C3-4041-9648-6F2C338E4029}" srcOrd="3" destOrd="0" parTransId="{B747C698-0406-47EF-A7E5-841C5D9A1387}" sibTransId="{974DE8BB-89FE-4F57-BD73-CBDEA89CEE7E}"/>
    <dgm:cxn modelId="{CF4C0C56-C8F6-4226-9130-1787A17EBA4D}" srcId="{5D93CE27-E41A-4EC3-A7C2-73DA0D433F7B}" destId="{9302FD7E-1504-42BD-B0D0-070DF7E75148}" srcOrd="6" destOrd="0" parTransId="{FC5050DB-E956-449E-8532-041475A72CB3}" sibTransId="{97065DD0-6237-48F5-AE6F-617BA9DA2DE7}"/>
    <dgm:cxn modelId="{67241258-8044-40B5-9C2E-C4465F787734}" type="presOf" srcId="{92B2AA7C-0C0B-4E9A-AC72-2E2C96D8E474}" destId="{776E22D5-A30E-4BE9-A68D-93572B032041}" srcOrd="0" destOrd="0" presId="urn:microsoft.com/office/officeart/2005/8/layout/process5"/>
    <dgm:cxn modelId="{2284A07B-639D-4EFD-AEB6-19AA6FB350F4}" type="presOf" srcId="{0DC4C13E-10C3-4041-9648-6F2C338E4029}" destId="{C0581D35-EC64-497C-BDD4-293DC4E6AE03}" srcOrd="0" destOrd="0" presId="urn:microsoft.com/office/officeart/2005/8/layout/process5"/>
    <dgm:cxn modelId="{BEADEC86-EC3C-46CA-AC41-F2E73294C91A}" type="presOf" srcId="{97065DD0-6237-48F5-AE6F-617BA9DA2DE7}" destId="{F60DD1C7-D590-4AC6-9EDE-A84C76DA3546}" srcOrd="0" destOrd="0" presId="urn:microsoft.com/office/officeart/2005/8/layout/process5"/>
    <dgm:cxn modelId="{9AE2D78A-D9F6-41C7-A0C2-77E5A91454D5}" type="presOf" srcId="{5D93CE27-E41A-4EC3-A7C2-73DA0D433F7B}" destId="{B6B91707-4C02-4045-BB97-7B4E30F7F9FC}" srcOrd="0" destOrd="0" presId="urn:microsoft.com/office/officeart/2005/8/layout/process5"/>
    <dgm:cxn modelId="{C59EE58C-84E9-43B9-BDBB-9A3E806183B4}" type="presOf" srcId="{92B2AA7C-0C0B-4E9A-AC72-2E2C96D8E474}" destId="{13BA1583-763B-4FFC-BD59-67121F3C4AAE}" srcOrd="1" destOrd="0" presId="urn:microsoft.com/office/officeart/2005/8/layout/process5"/>
    <dgm:cxn modelId="{B5E46391-DC71-4293-985B-924EF73EEDEE}" type="presOf" srcId="{8F3EA93C-FE0B-461C-932A-8468B88271C1}" destId="{D3CA3F8E-497A-45D9-B310-C4D18E4C519E}" srcOrd="0" destOrd="0" presId="urn:microsoft.com/office/officeart/2005/8/layout/process5"/>
    <dgm:cxn modelId="{9BB7579A-7D04-4BB6-AAD2-2412D8ED330E}" type="presOf" srcId="{8F3EA93C-FE0B-461C-932A-8468B88271C1}" destId="{7FA664AC-1748-4CAA-B025-24FD774807C4}" srcOrd="1" destOrd="0" presId="urn:microsoft.com/office/officeart/2005/8/layout/process5"/>
    <dgm:cxn modelId="{06C0359F-C3AA-463B-A7C1-65337C4EF965}" type="presOf" srcId="{1AF1B0EB-ABC2-479F-9765-BD3D118A1E96}" destId="{5991592C-4F6F-436D-B60B-F37F1E4591B3}" srcOrd="0" destOrd="0" presId="urn:microsoft.com/office/officeart/2005/8/layout/process5"/>
    <dgm:cxn modelId="{26BF16A6-F654-424B-A3F2-E4D19F55DF3E}" type="presOf" srcId="{AC50384D-E3AC-4CFB-87DB-B2CEDE71F6E8}" destId="{8DB9D40C-8FF8-447D-A606-AA0085C2534E}" srcOrd="0" destOrd="0" presId="urn:microsoft.com/office/officeart/2005/8/layout/process5"/>
    <dgm:cxn modelId="{E6D794AD-688D-4E45-A22B-93F539ABA534}" type="presOf" srcId="{1AF1B0EB-ABC2-479F-9765-BD3D118A1E96}" destId="{60507561-AC7D-4FFF-ADBB-8E77F2E3543B}" srcOrd="1" destOrd="0" presId="urn:microsoft.com/office/officeart/2005/8/layout/process5"/>
    <dgm:cxn modelId="{079624B3-9CBE-4C62-BFBD-3CD4F7E6C038}" type="presOf" srcId="{974DE8BB-89FE-4F57-BD73-CBDEA89CEE7E}" destId="{9F429AD3-E337-458C-8E79-57DF469FC5E1}" srcOrd="1" destOrd="0" presId="urn:microsoft.com/office/officeart/2005/8/layout/process5"/>
    <dgm:cxn modelId="{CBEB06B5-85BE-4268-9D76-0F134C613787}" srcId="{5D93CE27-E41A-4EC3-A7C2-73DA0D433F7B}" destId="{BAD554AE-14EA-4BA9-BDDE-9D3D6E29AC84}" srcOrd="4" destOrd="0" parTransId="{60B39516-625F-40A2-A50A-D6780CB87E1E}" sibTransId="{8F3EA93C-FE0B-461C-932A-8468B88271C1}"/>
    <dgm:cxn modelId="{17B0D1B9-900C-42C7-9240-93AF319679ED}" type="presOf" srcId="{BAD554AE-14EA-4BA9-BDDE-9D3D6E29AC84}" destId="{44EF4742-CDE4-4F55-99DD-D65ADA1AB7E4}" srcOrd="0" destOrd="0" presId="urn:microsoft.com/office/officeart/2005/8/layout/process5"/>
    <dgm:cxn modelId="{2DA203C8-B43E-423E-9351-ECD20F80028F}" srcId="{5D93CE27-E41A-4EC3-A7C2-73DA0D433F7B}" destId="{AC50384D-E3AC-4CFB-87DB-B2CEDE71F6E8}" srcOrd="0" destOrd="0" parTransId="{58D78678-A17F-40A8-9176-C856756BC9AD}" sibTransId="{EF1BB86F-A313-4BDC-A76F-3D595E31D59A}"/>
    <dgm:cxn modelId="{D577B6CA-FAFA-405C-8267-88522616131D}" srcId="{5D93CE27-E41A-4EC3-A7C2-73DA0D433F7B}" destId="{729AD353-67A8-4684-B3E3-540BEB9D94E1}" srcOrd="2" destOrd="0" parTransId="{6FCF091B-ABF9-47BE-86FE-3871FFD3A858}" sibTransId="{70B61ACC-D9B7-4DEF-9F3D-B2039706FA4F}"/>
    <dgm:cxn modelId="{29870ED3-1D54-4AC2-BAE4-1EA652F0C450}" type="presOf" srcId="{E6EB82B7-D451-4840-92A3-FFD1F5B20959}" destId="{71C7A17D-3640-400F-94D6-A8835B4AE66C}" srcOrd="0" destOrd="0" presId="urn:microsoft.com/office/officeart/2005/8/layout/process5"/>
    <dgm:cxn modelId="{7E5A34D4-B151-4B30-98A2-B5A474D219EC}" srcId="{5D93CE27-E41A-4EC3-A7C2-73DA0D433F7B}" destId="{A415441F-9D89-4FFF-8566-3DC60D9CE49F}" srcOrd="1" destOrd="0" parTransId="{B7A16DCD-4004-46EB-8070-1E9D05B1C017}" sibTransId="{1AF1B0EB-ABC2-479F-9765-BD3D118A1E96}"/>
    <dgm:cxn modelId="{B0FFAFE4-2E0F-4ED0-8DDB-458D3F218027}" type="presOf" srcId="{A415441F-9D89-4FFF-8566-3DC60D9CE49F}" destId="{1E399D17-778C-4BDC-ADF9-482056AC3F5E}" srcOrd="0" destOrd="0" presId="urn:microsoft.com/office/officeart/2005/8/layout/process5"/>
    <dgm:cxn modelId="{494022F2-460D-411E-A3F2-4217D1E0A1FF}" srcId="{5D93CE27-E41A-4EC3-A7C2-73DA0D433F7B}" destId="{28F6B7AF-AA66-45C1-9A3D-4AB5EA393CF7}" srcOrd="5" destOrd="0" parTransId="{72E2AC83-BD45-403F-ABC8-EBD9CAD0AC76}" sibTransId="{92B2AA7C-0C0B-4E9A-AC72-2E2C96D8E474}"/>
    <dgm:cxn modelId="{467D81F4-84F8-4F15-AF14-96A81AFCE954}" type="presOf" srcId="{974DE8BB-89FE-4F57-BD73-CBDEA89CEE7E}" destId="{2BA3403E-2EC0-4FDF-B39E-1BD133A55AD0}" srcOrd="0" destOrd="0" presId="urn:microsoft.com/office/officeart/2005/8/layout/process5"/>
    <dgm:cxn modelId="{48B4CFF6-35F1-4D0C-8FBD-8A8FD2427FFB}" type="presOf" srcId="{70B61ACC-D9B7-4DEF-9F3D-B2039706FA4F}" destId="{771639C2-9D94-4D7F-82E1-36BA5907320C}" srcOrd="1" destOrd="0" presId="urn:microsoft.com/office/officeart/2005/8/layout/process5"/>
    <dgm:cxn modelId="{402C58C6-35DF-4C23-8663-953A26ADF197}" type="presParOf" srcId="{B6B91707-4C02-4045-BB97-7B4E30F7F9FC}" destId="{8DB9D40C-8FF8-447D-A606-AA0085C2534E}" srcOrd="0" destOrd="0" presId="urn:microsoft.com/office/officeart/2005/8/layout/process5"/>
    <dgm:cxn modelId="{0CB6775F-1119-4AF6-AEB1-3CCE347BA346}" type="presParOf" srcId="{B6B91707-4C02-4045-BB97-7B4E30F7F9FC}" destId="{A7D44EF9-941B-474F-A419-5005970F4E2B}" srcOrd="1" destOrd="0" presId="urn:microsoft.com/office/officeart/2005/8/layout/process5"/>
    <dgm:cxn modelId="{B2FB6A71-01AB-40A4-93DC-72DC99E6B87A}" type="presParOf" srcId="{A7D44EF9-941B-474F-A419-5005970F4E2B}" destId="{185AB611-F5F6-4D9C-BFB4-F5D6414308F5}" srcOrd="0" destOrd="0" presId="urn:microsoft.com/office/officeart/2005/8/layout/process5"/>
    <dgm:cxn modelId="{333FE53C-CC0D-43AD-8324-5DEE8CEBCD15}" type="presParOf" srcId="{B6B91707-4C02-4045-BB97-7B4E30F7F9FC}" destId="{1E399D17-778C-4BDC-ADF9-482056AC3F5E}" srcOrd="2" destOrd="0" presId="urn:microsoft.com/office/officeart/2005/8/layout/process5"/>
    <dgm:cxn modelId="{E66D94E5-1F20-4AD3-A8BB-68CAE3477C9B}" type="presParOf" srcId="{B6B91707-4C02-4045-BB97-7B4E30F7F9FC}" destId="{5991592C-4F6F-436D-B60B-F37F1E4591B3}" srcOrd="3" destOrd="0" presId="urn:microsoft.com/office/officeart/2005/8/layout/process5"/>
    <dgm:cxn modelId="{DEAF084A-CF9A-49DB-8FC5-BFC76522908F}" type="presParOf" srcId="{5991592C-4F6F-436D-B60B-F37F1E4591B3}" destId="{60507561-AC7D-4FFF-ADBB-8E77F2E3543B}" srcOrd="0" destOrd="0" presId="urn:microsoft.com/office/officeart/2005/8/layout/process5"/>
    <dgm:cxn modelId="{49B3534C-D4D2-4B6E-8246-00F744685828}" type="presParOf" srcId="{B6B91707-4C02-4045-BB97-7B4E30F7F9FC}" destId="{68E2C59F-ED37-4DE4-897B-1C20089DAFC4}" srcOrd="4" destOrd="0" presId="urn:microsoft.com/office/officeart/2005/8/layout/process5"/>
    <dgm:cxn modelId="{68478C8F-1435-45D1-91DB-98936EA28A15}" type="presParOf" srcId="{B6B91707-4C02-4045-BB97-7B4E30F7F9FC}" destId="{CD33BFC6-BDFA-4DFE-9BE5-60C4CE58DB44}" srcOrd="5" destOrd="0" presId="urn:microsoft.com/office/officeart/2005/8/layout/process5"/>
    <dgm:cxn modelId="{503C858A-C4C4-4BB3-9D61-41C483B2680B}" type="presParOf" srcId="{CD33BFC6-BDFA-4DFE-9BE5-60C4CE58DB44}" destId="{771639C2-9D94-4D7F-82E1-36BA5907320C}" srcOrd="0" destOrd="0" presId="urn:microsoft.com/office/officeart/2005/8/layout/process5"/>
    <dgm:cxn modelId="{7D3B3CAC-D5AD-4A2C-829A-48A041EE644C}" type="presParOf" srcId="{B6B91707-4C02-4045-BB97-7B4E30F7F9FC}" destId="{C0581D35-EC64-497C-BDD4-293DC4E6AE03}" srcOrd="6" destOrd="0" presId="urn:microsoft.com/office/officeart/2005/8/layout/process5"/>
    <dgm:cxn modelId="{CDA26374-5425-4424-A8BA-0593431DFF02}" type="presParOf" srcId="{B6B91707-4C02-4045-BB97-7B4E30F7F9FC}" destId="{2BA3403E-2EC0-4FDF-B39E-1BD133A55AD0}" srcOrd="7" destOrd="0" presId="urn:microsoft.com/office/officeart/2005/8/layout/process5"/>
    <dgm:cxn modelId="{D8FDF380-297C-4911-B56D-D4C7FE88520D}" type="presParOf" srcId="{2BA3403E-2EC0-4FDF-B39E-1BD133A55AD0}" destId="{9F429AD3-E337-458C-8E79-57DF469FC5E1}" srcOrd="0" destOrd="0" presId="urn:microsoft.com/office/officeart/2005/8/layout/process5"/>
    <dgm:cxn modelId="{331FBB83-A342-4480-8057-B33AEA552F03}" type="presParOf" srcId="{B6B91707-4C02-4045-BB97-7B4E30F7F9FC}" destId="{44EF4742-CDE4-4F55-99DD-D65ADA1AB7E4}" srcOrd="8" destOrd="0" presId="urn:microsoft.com/office/officeart/2005/8/layout/process5"/>
    <dgm:cxn modelId="{688EE21A-EAEA-4FB0-85B5-CD655E54BD0D}" type="presParOf" srcId="{B6B91707-4C02-4045-BB97-7B4E30F7F9FC}" destId="{D3CA3F8E-497A-45D9-B310-C4D18E4C519E}" srcOrd="9" destOrd="0" presId="urn:microsoft.com/office/officeart/2005/8/layout/process5"/>
    <dgm:cxn modelId="{A7E8ABCB-9606-4068-999D-7249B896EEBF}" type="presParOf" srcId="{D3CA3F8E-497A-45D9-B310-C4D18E4C519E}" destId="{7FA664AC-1748-4CAA-B025-24FD774807C4}" srcOrd="0" destOrd="0" presId="urn:microsoft.com/office/officeart/2005/8/layout/process5"/>
    <dgm:cxn modelId="{C91E789E-883F-4E47-8F9D-6ED52D763562}" type="presParOf" srcId="{B6B91707-4C02-4045-BB97-7B4E30F7F9FC}" destId="{176248A1-6D8F-4C54-85D9-14B7B500A865}" srcOrd="10" destOrd="0" presId="urn:microsoft.com/office/officeart/2005/8/layout/process5"/>
    <dgm:cxn modelId="{00AA38BD-5D77-4645-A3DB-710656762ED6}" type="presParOf" srcId="{B6B91707-4C02-4045-BB97-7B4E30F7F9FC}" destId="{776E22D5-A30E-4BE9-A68D-93572B032041}" srcOrd="11" destOrd="0" presId="urn:microsoft.com/office/officeart/2005/8/layout/process5"/>
    <dgm:cxn modelId="{415052F7-42AE-4927-8260-CCF734FDAE30}" type="presParOf" srcId="{776E22D5-A30E-4BE9-A68D-93572B032041}" destId="{13BA1583-763B-4FFC-BD59-67121F3C4AAE}" srcOrd="0" destOrd="0" presId="urn:microsoft.com/office/officeart/2005/8/layout/process5"/>
    <dgm:cxn modelId="{8773E9FC-13DA-4ED4-82C2-CBBE88D28810}" type="presParOf" srcId="{B6B91707-4C02-4045-BB97-7B4E30F7F9FC}" destId="{C2429BDC-94AB-4677-A39A-B52DB1EB417B}" srcOrd="12" destOrd="0" presId="urn:microsoft.com/office/officeart/2005/8/layout/process5"/>
    <dgm:cxn modelId="{0ED2DAC0-50CF-44DE-8B1F-12B3A6C089FB}" type="presParOf" srcId="{B6B91707-4C02-4045-BB97-7B4E30F7F9FC}" destId="{F60DD1C7-D590-4AC6-9EDE-A84C76DA3546}" srcOrd="13" destOrd="0" presId="urn:microsoft.com/office/officeart/2005/8/layout/process5"/>
    <dgm:cxn modelId="{034FA5C5-538A-450B-8ABF-3C4633CC6EE2}" type="presParOf" srcId="{F60DD1C7-D590-4AC6-9EDE-A84C76DA3546}" destId="{0162590F-0597-4EAE-8493-49F2D4B63BD7}" srcOrd="0" destOrd="0" presId="urn:microsoft.com/office/officeart/2005/8/layout/process5"/>
    <dgm:cxn modelId="{E145E00D-A585-4061-8592-213B63184824}" type="presParOf" srcId="{B6B91707-4C02-4045-BB97-7B4E30F7F9FC}" destId="{71C7A17D-3640-400F-94D6-A8835B4AE66C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4F4C68-5ABA-4637-9558-EEC655EB539B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2E880D-3C9F-48CE-BA3F-181B31D7B3B0}">
      <dgm:prSet phldrT="[Текст]" custT="1"/>
      <dgm:spPr/>
      <dgm:t>
        <a:bodyPr/>
        <a:lstStyle/>
        <a:p>
          <a:r>
            <a:rPr lang="ru-RU" sz="1800" dirty="0"/>
            <a:t>Методическое сопровождение участников </a:t>
          </a:r>
        </a:p>
      </dgm:t>
    </dgm:pt>
    <dgm:pt modelId="{CD470379-481A-4368-8EEF-BA3B032DAF94}" type="parTrans" cxnId="{F375DD40-C058-4D0B-AC1F-206E2132898B}">
      <dgm:prSet/>
      <dgm:spPr/>
      <dgm:t>
        <a:bodyPr/>
        <a:lstStyle/>
        <a:p>
          <a:endParaRPr lang="ru-RU" sz="1800"/>
        </a:p>
      </dgm:t>
    </dgm:pt>
    <dgm:pt modelId="{1C421712-5830-4FCC-90AF-DE811E20818A}" type="sibTrans" cxnId="{F375DD40-C058-4D0B-AC1F-206E2132898B}">
      <dgm:prSet/>
      <dgm:spPr/>
      <dgm:t>
        <a:bodyPr/>
        <a:lstStyle/>
        <a:p>
          <a:endParaRPr lang="ru-RU" sz="1800"/>
        </a:p>
      </dgm:t>
    </dgm:pt>
    <dgm:pt modelId="{5179481C-4E48-462E-B27D-66E0282C704D}">
      <dgm:prSet phldrT="[Текст]" custT="1"/>
      <dgm:spPr/>
      <dgm:t>
        <a:bodyPr/>
        <a:lstStyle/>
        <a:p>
          <a:r>
            <a:rPr lang="ru-RU" sz="1800" dirty="0"/>
            <a:t>Помощь в применении ПО</a:t>
          </a:r>
        </a:p>
      </dgm:t>
    </dgm:pt>
    <dgm:pt modelId="{506935D6-3B18-4D06-A0B4-88C92EFB755D}" type="parTrans" cxnId="{DC9F091C-66A0-4406-A160-66E0921361EB}">
      <dgm:prSet/>
      <dgm:spPr/>
      <dgm:t>
        <a:bodyPr/>
        <a:lstStyle/>
        <a:p>
          <a:endParaRPr lang="ru-RU" sz="1800"/>
        </a:p>
      </dgm:t>
    </dgm:pt>
    <dgm:pt modelId="{38BA65F2-ECE6-4245-B9C9-96DCB8B5E575}" type="sibTrans" cxnId="{DC9F091C-66A0-4406-A160-66E0921361EB}">
      <dgm:prSet/>
      <dgm:spPr/>
      <dgm:t>
        <a:bodyPr/>
        <a:lstStyle/>
        <a:p>
          <a:endParaRPr lang="ru-RU" sz="1800"/>
        </a:p>
      </dgm:t>
    </dgm:pt>
    <dgm:pt modelId="{65E5F264-A7C9-4995-9E95-33F6A35A55FD}">
      <dgm:prSet phldrT="[Текст]" custT="1"/>
      <dgm:spPr/>
      <dgm:t>
        <a:bodyPr/>
        <a:lstStyle/>
        <a:p>
          <a:r>
            <a:rPr lang="ru-RU" sz="1800" dirty="0"/>
            <a:t>Внесение изменений и/или дополнений в методическую документацию</a:t>
          </a:r>
        </a:p>
      </dgm:t>
    </dgm:pt>
    <dgm:pt modelId="{F974F58F-EF9B-43B8-823C-58BFC564C702}" type="parTrans" cxnId="{D5BD018D-4E34-4563-A4C2-2BE61411DC8C}">
      <dgm:prSet/>
      <dgm:spPr/>
      <dgm:t>
        <a:bodyPr/>
        <a:lstStyle/>
        <a:p>
          <a:endParaRPr lang="ru-RU" sz="1800"/>
        </a:p>
      </dgm:t>
    </dgm:pt>
    <dgm:pt modelId="{11EB059C-CB23-474B-B14F-49B21A8AABD6}" type="sibTrans" cxnId="{D5BD018D-4E34-4563-A4C2-2BE61411DC8C}">
      <dgm:prSet/>
      <dgm:spPr/>
      <dgm:t>
        <a:bodyPr/>
        <a:lstStyle/>
        <a:p>
          <a:endParaRPr lang="ru-RU" sz="1800"/>
        </a:p>
      </dgm:t>
    </dgm:pt>
    <dgm:pt modelId="{9172F771-60EB-4FFC-B5F5-0642C8304BA3}">
      <dgm:prSet phldrT="[Текст]" custT="1"/>
      <dgm:spPr/>
      <dgm:t>
        <a:bodyPr/>
        <a:lstStyle/>
        <a:p>
          <a:r>
            <a:rPr lang="ru-RU" sz="1800" dirty="0"/>
            <a:t>Доработка программного обеспечения</a:t>
          </a:r>
        </a:p>
      </dgm:t>
    </dgm:pt>
    <dgm:pt modelId="{CEB1A975-6A04-49F6-9FD1-577386CFCFEC}" type="parTrans" cxnId="{69E891A3-010B-4E17-B392-0961FFEA0210}">
      <dgm:prSet/>
      <dgm:spPr/>
      <dgm:t>
        <a:bodyPr/>
        <a:lstStyle/>
        <a:p>
          <a:endParaRPr lang="ru-RU" sz="1800"/>
        </a:p>
      </dgm:t>
    </dgm:pt>
    <dgm:pt modelId="{4C0A4537-6613-4F56-B75D-B33C5FB29382}" type="sibTrans" cxnId="{69E891A3-010B-4E17-B392-0961FFEA0210}">
      <dgm:prSet/>
      <dgm:spPr/>
      <dgm:t>
        <a:bodyPr/>
        <a:lstStyle/>
        <a:p>
          <a:endParaRPr lang="ru-RU" sz="1800"/>
        </a:p>
      </dgm:t>
    </dgm:pt>
    <dgm:pt modelId="{4227D96F-CC65-4FA5-BE6B-038CA6AB0A60}">
      <dgm:prSet phldrT="[Текст]" custT="1"/>
      <dgm:spPr/>
      <dgm:t>
        <a:bodyPr/>
        <a:lstStyle/>
        <a:p>
          <a:r>
            <a:rPr lang="ru-RU" sz="1800" dirty="0"/>
            <a:t>Анализ данных, формируемых в процессе испытаний</a:t>
          </a:r>
        </a:p>
      </dgm:t>
    </dgm:pt>
    <dgm:pt modelId="{8DDE32AB-33F0-4A66-A779-8B2E54ED5DF7}" type="parTrans" cxnId="{51943009-69F7-4FA3-A01A-1A3F9BB6B365}">
      <dgm:prSet/>
      <dgm:spPr/>
      <dgm:t>
        <a:bodyPr/>
        <a:lstStyle/>
        <a:p>
          <a:endParaRPr lang="ru-RU" sz="1800"/>
        </a:p>
      </dgm:t>
    </dgm:pt>
    <dgm:pt modelId="{94C6CC51-6599-463A-9582-2539F95C7F88}" type="sibTrans" cxnId="{51943009-69F7-4FA3-A01A-1A3F9BB6B365}">
      <dgm:prSet/>
      <dgm:spPr/>
      <dgm:t>
        <a:bodyPr/>
        <a:lstStyle/>
        <a:p>
          <a:endParaRPr lang="ru-RU" sz="1800"/>
        </a:p>
      </dgm:t>
    </dgm:pt>
    <dgm:pt modelId="{9EB92C45-AC69-404F-8865-75D1248EC33D}" type="pres">
      <dgm:prSet presAssocID="{FF4F4C68-5ABA-4637-9558-EEC655EB539B}" presName="cycle" presStyleCnt="0">
        <dgm:presLayoutVars>
          <dgm:dir/>
          <dgm:resizeHandles val="exact"/>
        </dgm:presLayoutVars>
      </dgm:prSet>
      <dgm:spPr/>
    </dgm:pt>
    <dgm:pt modelId="{ADD76282-0435-4B9F-B187-F5F35D245ED7}" type="pres">
      <dgm:prSet presAssocID="{ED2E880D-3C9F-48CE-BA3F-181B31D7B3B0}" presName="node" presStyleLbl="node1" presStyleIdx="0" presStyleCnt="5">
        <dgm:presLayoutVars>
          <dgm:bulletEnabled val="1"/>
        </dgm:presLayoutVars>
      </dgm:prSet>
      <dgm:spPr/>
    </dgm:pt>
    <dgm:pt modelId="{80875574-7AB4-4CA6-B0D1-3AC51C8C3DF4}" type="pres">
      <dgm:prSet presAssocID="{ED2E880D-3C9F-48CE-BA3F-181B31D7B3B0}" presName="spNode" presStyleCnt="0"/>
      <dgm:spPr/>
    </dgm:pt>
    <dgm:pt modelId="{54378DA7-1F20-4A31-A215-0D94EDE733DF}" type="pres">
      <dgm:prSet presAssocID="{1C421712-5830-4FCC-90AF-DE811E20818A}" presName="sibTrans" presStyleLbl="sibTrans1D1" presStyleIdx="0" presStyleCnt="5"/>
      <dgm:spPr/>
    </dgm:pt>
    <dgm:pt modelId="{FCD31F23-135F-48A5-8ABF-414FF9E9C70A}" type="pres">
      <dgm:prSet presAssocID="{5179481C-4E48-462E-B27D-66E0282C704D}" presName="node" presStyleLbl="node1" presStyleIdx="1" presStyleCnt="5" custRadScaleRad="96695" custRadScaleInc="44990">
        <dgm:presLayoutVars>
          <dgm:bulletEnabled val="1"/>
        </dgm:presLayoutVars>
      </dgm:prSet>
      <dgm:spPr/>
    </dgm:pt>
    <dgm:pt modelId="{9E31934A-F655-4B79-A67F-4622DEF9825B}" type="pres">
      <dgm:prSet presAssocID="{5179481C-4E48-462E-B27D-66E0282C704D}" presName="spNode" presStyleCnt="0"/>
      <dgm:spPr/>
    </dgm:pt>
    <dgm:pt modelId="{41175D3F-99DB-475B-B7A5-D4BE16B6EBB2}" type="pres">
      <dgm:prSet presAssocID="{38BA65F2-ECE6-4245-B9C9-96DCB8B5E575}" presName="sibTrans" presStyleLbl="sibTrans1D1" presStyleIdx="1" presStyleCnt="5"/>
      <dgm:spPr/>
    </dgm:pt>
    <dgm:pt modelId="{3DDA33B1-5998-4E15-BC1A-BB237B663D5B}" type="pres">
      <dgm:prSet presAssocID="{65E5F264-A7C9-4995-9E95-33F6A35A55FD}" presName="node" presStyleLbl="node1" presStyleIdx="2" presStyleCnt="5">
        <dgm:presLayoutVars>
          <dgm:bulletEnabled val="1"/>
        </dgm:presLayoutVars>
      </dgm:prSet>
      <dgm:spPr/>
    </dgm:pt>
    <dgm:pt modelId="{9425A217-E48D-4084-9F2D-3E723BB7C493}" type="pres">
      <dgm:prSet presAssocID="{65E5F264-A7C9-4995-9E95-33F6A35A55FD}" presName="spNode" presStyleCnt="0"/>
      <dgm:spPr/>
    </dgm:pt>
    <dgm:pt modelId="{6379691E-7D18-4C3F-BE67-16D3559F8312}" type="pres">
      <dgm:prSet presAssocID="{11EB059C-CB23-474B-B14F-49B21A8AABD6}" presName="sibTrans" presStyleLbl="sibTrans1D1" presStyleIdx="2" presStyleCnt="5"/>
      <dgm:spPr/>
    </dgm:pt>
    <dgm:pt modelId="{53AEA98B-6EAE-4382-AC5B-DD49F86ED99B}" type="pres">
      <dgm:prSet presAssocID="{9172F771-60EB-4FFC-B5F5-0642C8304BA3}" presName="node" presStyleLbl="node1" presStyleIdx="3" presStyleCnt="5">
        <dgm:presLayoutVars>
          <dgm:bulletEnabled val="1"/>
        </dgm:presLayoutVars>
      </dgm:prSet>
      <dgm:spPr/>
    </dgm:pt>
    <dgm:pt modelId="{262E4453-1973-4AFF-A3AC-96CAA71971F4}" type="pres">
      <dgm:prSet presAssocID="{9172F771-60EB-4FFC-B5F5-0642C8304BA3}" presName="spNode" presStyleCnt="0"/>
      <dgm:spPr/>
    </dgm:pt>
    <dgm:pt modelId="{17DE8276-0867-40AF-9A5E-F0AEA332590B}" type="pres">
      <dgm:prSet presAssocID="{4C0A4537-6613-4F56-B75D-B33C5FB29382}" presName="sibTrans" presStyleLbl="sibTrans1D1" presStyleIdx="3" presStyleCnt="5"/>
      <dgm:spPr/>
    </dgm:pt>
    <dgm:pt modelId="{09406B92-CF71-4329-96B7-DFD59EC0DFBD}" type="pres">
      <dgm:prSet presAssocID="{4227D96F-CC65-4FA5-BE6B-038CA6AB0A60}" presName="node" presStyleLbl="node1" presStyleIdx="4" presStyleCnt="5" custRadScaleRad="98336" custRadScaleInc="-45493">
        <dgm:presLayoutVars>
          <dgm:bulletEnabled val="1"/>
        </dgm:presLayoutVars>
      </dgm:prSet>
      <dgm:spPr/>
    </dgm:pt>
    <dgm:pt modelId="{4E91ED8E-46E3-4225-A26F-836BB0F65CF0}" type="pres">
      <dgm:prSet presAssocID="{4227D96F-CC65-4FA5-BE6B-038CA6AB0A60}" presName="spNode" presStyleCnt="0"/>
      <dgm:spPr/>
    </dgm:pt>
    <dgm:pt modelId="{B971CE01-E164-47E6-88A3-CD24208A70AA}" type="pres">
      <dgm:prSet presAssocID="{94C6CC51-6599-463A-9582-2539F95C7F88}" presName="sibTrans" presStyleLbl="sibTrans1D1" presStyleIdx="4" presStyleCnt="5"/>
      <dgm:spPr/>
    </dgm:pt>
  </dgm:ptLst>
  <dgm:cxnLst>
    <dgm:cxn modelId="{D6FCC304-D240-43E8-9884-1FDAEBF89B78}" type="presOf" srcId="{94C6CC51-6599-463A-9582-2539F95C7F88}" destId="{B971CE01-E164-47E6-88A3-CD24208A70AA}" srcOrd="0" destOrd="0" presId="urn:microsoft.com/office/officeart/2005/8/layout/cycle6"/>
    <dgm:cxn modelId="{51943009-69F7-4FA3-A01A-1A3F9BB6B365}" srcId="{FF4F4C68-5ABA-4637-9558-EEC655EB539B}" destId="{4227D96F-CC65-4FA5-BE6B-038CA6AB0A60}" srcOrd="4" destOrd="0" parTransId="{8DDE32AB-33F0-4A66-A779-8B2E54ED5DF7}" sibTransId="{94C6CC51-6599-463A-9582-2539F95C7F88}"/>
    <dgm:cxn modelId="{F5D1DD09-A1A6-43AC-A045-33FFF0CD0F47}" type="presOf" srcId="{9172F771-60EB-4FFC-B5F5-0642C8304BA3}" destId="{53AEA98B-6EAE-4382-AC5B-DD49F86ED99B}" srcOrd="0" destOrd="0" presId="urn:microsoft.com/office/officeart/2005/8/layout/cycle6"/>
    <dgm:cxn modelId="{DC9F091C-66A0-4406-A160-66E0921361EB}" srcId="{FF4F4C68-5ABA-4637-9558-EEC655EB539B}" destId="{5179481C-4E48-462E-B27D-66E0282C704D}" srcOrd="1" destOrd="0" parTransId="{506935D6-3B18-4D06-A0B4-88C92EFB755D}" sibTransId="{38BA65F2-ECE6-4245-B9C9-96DCB8B5E575}"/>
    <dgm:cxn modelId="{94F18F2B-1538-41BA-A5A4-DABD9307DFBC}" type="presOf" srcId="{38BA65F2-ECE6-4245-B9C9-96DCB8B5E575}" destId="{41175D3F-99DB-475B-B7A5-D4BE16B6EBB2}" srcOrd="0" destOrd="0" presId="urn:microsoft.com/office/officeart/2005/8/layout/cycle6"/>
    <dgm:cxn modelId="{F375DD40-C058-4D0B-AC1F-206E2132898B}" srcId="{FF4F4C68-5ABA-4637-9558-EEC655EB539B}" destId="{ED2E880D-3C9F-48CE-BA3F-181B31D7B3B0}" srcOrd="0" destOrd="0" parTransId="{CD470379-481A-4368-8EEF-BA3B032DAF94}" sibTransId="{1C421712-5830-4FCC-90AF-DE811E20818A}"/>
    <dgm:cxn modelId="{70AC5443-AF6C-4DD0-BFD1-DBAF91A1030D}" type="presOf" srcId="{11EB059C-CB23-474B-B14F-49B21A8AABD6}" destId="{6379691E-7D18-4C3F-BE67-16D3559F8312}" srcOrd="0" destOrd="0" presId="urn:microsoft.com/office/officeart/2005/8/layout/cycle6"/>
    <dgm:cxn modelId="{56559C84-56D1-4AC0-A61E-001FED5DCD2D}" type="presOf" srcId="{4227D96F-CC65-4FA5-BE6B-038CA6AB0A60}" destId="{09406B92-CF71-4329-96B7-DFD59EC0DFBD}" srcOrd="0" destOrd="0" presId="urn:microsoft.com/office/officeart/2005/8/layout/cycle6"/>
    <dgm:cxn modelId="{D5BD018D-4E34-4563-A4C2-2BE61411DC8C}" srcId="{FF4F4C68-5ABA-4637-9558-EEC655EB539B}" destId="{65E5F264-A7C9-4995-9E95-33F6A35A55FD}" srcOrd="2" destOrd="0" parTransId="{F974F58F-EF9B-43B8-823C-58BFC564C702}" sibTransId="{11EB059C-CB23-474B-B14F-49B21A8AABD6}"/>
    <dgm:cxn modelId="{10A69B92-31CD-4BD3-A514-71B7733BF305}" type="presOf" srcId="{4C0A4537-6613-4F56-B75D-B33C5FB29382}" destId="{17DE8276-0867-40AF-9A5E-F0AEA332590B}" srcOrd="0" destOrd="0" presId="urn:microsoft.com/office/officeart/2005/8/layout/cycle6"/>
    <dgm:cxn modelId="{69E891A3-010B-4E17-B392-0961FFEA0210}" srcId="{FF4F4C68-5ABA-4637-9558-EEC655EB539B}" destId="{9172F771-60EB-4FFC-B5F5-0642C8304BA3}" srcOrd="3" destOrd="0" parTransId="{CEB1A975-6A04-49F6-9FD1-577386CFCFEC}" sibTransId="{4C0A4537-6613-4F56-B75D-B33C5FB29382}"/>
    <dgm:cxn modelId="{C091D8B3-00AD-43C1-90B8-2D82922AD91C}" type="presOf" srcId="{5179481C-4E48-462E-B27D-66E0282C704D}" destId="{FCD31F23-135F-48A5-8ABF-414FF9E9C70A}" srcOrd="0" destOrd="0" presId="urn:microsoft.com/office/officeart/2005/8/layout/cycle6"/>
    <dgm:cxn modelId="{0C0AE0C5-ABDF-4792-8B73-CA901EA32D91}" type="presOf" srcId="{65E5F264-A7C9-4995-9E95-33F6A35A55FD}" destId="{3DDA33B1-5998-4E15-BC1A-BB237B663D5B}" srcOrd="0" destOrd="0" presId="urn:microsoft.com/office/officeart/2005/8/layout/cycle6"/>
    <dgm:cxn modelId="{A6580AD6-A7ED-4C3C-B099-097FD8C775B8}" type="presOf" srcId="{FF4F4C68-5ABA-4637-9558-EEC655EB539B}" destId="{9EB92C45-AC69-404F-8865-75D1248EC33D}" srcOrd="0" destOrd="0" presId="urn:microsoft.com/office/officeart/2005/8/layout/cycle6"/>
    <dgm:cxn modelId="{70E6FDE4-EC09-4498-9409-9161148EF69F}" type="presOf" srcId="{ED2E880D-3C9F-48CE-BA3F-181B31D7B3B0}" destId="{ADD76282-0435-4B9F-B187-F5F35D245ED7}" srcOrd="0" destOrd="0" presId="urn:microsoft.com/office/officeart/2005/8/layout/cycle6"/>
    <dgm:cxn modelId="{00E941FA-D13D-439B-A1E1-86FAB4346E9F}" type="presOf" srcId="{1C421712-5830-4FCC-90AF-DE811E20818A}" destId="{54378DA7-1F20-4A31-A215-0D94EDE733DF}" srcOrd="0" destOrd="0" presId="urn:microsoft.com/office/officeart/2005/8/layout/cycle6"/>
    <dgm:cxn modelId="{D5D91406-116A-48F8-ACC0-B26DD5FFD2D0}" type="presParOf" srcId="{9EB92C45-AC69-404F-8865-75D1248EC33D}" destId="{ADD76282-0435-4B9F-B187-F5F35D245ED7}" srcOrd="0" destOrd="0" presId="urn:microsoft.com/office/officeart/2005/8/layout/cycle6"/>
    <dgm:cxn modelId="{EAAEA928-30E7-4E27-A32A-871AEA8ED645}" type="presParOf" srcId="{9EB92C45-AC69-404F-8865-75D1248EC33D}" destId="{80875574-7AB4-4CA6-B0D1-3AC51C8C3DF4}" srcOrd="1" destOrd="0" presId="urn:microsoft.com/office/officeart/2005/8/layout/cycle6"/>
    <dgm:cxn modelId="{9E761C39-96F6-422F-92B9-D39832A15265}" type="presParOf" srcId="{9EB92C45-AC69-404F-8865-75D1248EC33D}" destId="{54378DA7-1F20-4A31-A215-0D94EDE733DF}" srcOrd="2" destOrd="0" presId="urn:microsoft.com/office/officeart/2005/8/layout/cycle6"/>
    <dgm:cxn modelId="{A2D5B964-89B2-4B92-B540-1FF8C69B22E4}" type="presParOf" srcId="{9EB92C45-AC69-404F-8865-75D1248EC33D}" destId="{FCD31F23-135F-48A5-8ABF-414FF9E9C70A}" srcOrd="3" destOrd="0" presId="urn:microsoft.com/office/officeart/2005/8/layout/cycle6"/>
    <dgm:cxn modelId="{72D303FC-3EF6-4484-8411-811DCCE1D854}" type="presParOf" srcId="{9EB92C45-AC69-404F-8865-75D1248EC33D}" destId="{9E31934A-F655-4B79-A67F-4622DEF9825B}" srcOrd="4" destOrd="0" presId="urn:microsoft.com/office/officeart/2005/8/layout/cycle6"/>
    <dgm:cxn modelId="{FDF644F5-C1C1-4132-B0C6-7B1B53CE3BA1}" type="presParOf" srcId="{9EB92C45-AC69-404F-8865-75D1248EC33D}" destId="{41175D3F-99DB-475B-B7A5-D4BE16B6EBB2}" srcOrd="5" destOrd="0" presId="urn:microsoft.com/office/officeart/2005/8/layout/cycle6"/>
    <dgm:cxn modelId="{98C3C16E-A991-4B83-B032-B958EDEAB879}" type="presParOf" srcId="{9EB92C45-AC69-404F-8865-75D1248EC33D}" destId="{3DDA33B1-5998-4E15-BC1A-BB237B663D5B}" srcOrd="6" destOrd="0" presId="urn:microsoft.com/office/officeart/2005/8/layout/cycle6"/>
    <dgm:cxn modelId="{8424CDFF-B168-453F-B065-A9AD7A87D32F}" type="presParOf" srcId="{9EB92C45-AC69-404F-8865-75D1248EC33D}" destId="{9425A217-E48D-4084-9F2D-3E723BB7C493}" srcOrd="7" destOrd="0" presId="urn:microsoft.com/office/officeart/2005/8/layout/cycle6"/>
    <dgm:cxn modelId="{6E34AFD7-6DFB-406E-B98F-F3A2122CB647}" type="presParOf" srcId="{9EB92C45-AC69-404F-8865-75D1248EC33D}" destId="{6379691E-7D18-4C3F-BE67-16D3559F8312}" srcOrd="8" destOrd="0" presId="urn:microsoft.com/office/officeart/2005/8/layout/cycle6"/>
    <dgm:cxn modelId="{92C406D8-35E0-42AB-B6BA-35799773319E}" type="presParOf" srcId="{9EB92C45-AC69-404F-8865-75D1248EC33D}" destId="{53AEA98B-6EAE-4382-AC5B-DD49F86ED99B}" srcOrd="9" destOrd="0" presId="urn:microsoft.com/office/officeart/2005/8/layout/cycle6"/>
    <dgm:cxn modelId="{B0C36653-01A6-4F8E-80DA-98066F55B638}" type="presParOf" srcId="{9EB92C45-AC69-404F-8865-75D1248EC33D}" destId="{262E4453-1973-4AFF-A3AC-96CAA71971F4}" srcOrd="10" destOrd="0" presId="urn:microsoft.com/office/officeart/2005/8/layout/cycle6"/>
    <dgm:cxn modelId="{C2C6CF63-22F9-4811-B1D4-22D9F47A1E0C}" type="presParOf" srcId="{9EB92C45-AC69-404F-8865-75D1248EC33D}" destId="{17DE8276-0867-40AF-9A5E-F0AEA332590B}" srcOrd="11" destOrd="0" presId="urn:microsoft.com/office/officeart/2005/8/layout/cycle6"/>
    <dgm:cxn modelId="{4998E532-6D10-4F15-89E7-09BBC67AF677}" type="presParOf" srcId="{9EB92C45-AC69-404F-8865-75D1248EC33D}" destId="{09406B92-CF71-4329-96B7-DFD59EC0DFBD}" srcOrd="12" destOrd="0" presId="urn:microsoft.com/office/officeart/2005/8/layout/cycle6"/>
    <dgm:cxn modelId="{30A21434-8208-4045-8F59-861B9D6F626E}" type="presParOf" srcId="{9EB92C45-AC69-404F-8865-75D1248EC33D}" destId="{4E91ED8E-46E3-4225-A26F-836BB0F65CF0}" srcOrd="13" destOrd="0" presId="urn:microsoft.com/office/officeart/2005/8/layout/cycle6"/>
    <dgm:cxn modelId="{1109D57D-C89C-4250-9D62-42B1E1AA22BE}" type="presParOf" srcId="{9EB92C45-AC69-404F-8865-75D1248EC33D}" destId="{B971CE01-E164-47E6-88A3-CD24208A70A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39088-7D8C-4020-8A1B-6D4302A1AAEC}">
      <dsp:nvSpPr>
        <dsp:cNvPr id="0" name=""/>
        <dsp:cNvSpPr/>
      </dsp:nvSpPr>
      <dsp:spPr>
        <a:xfrm>
          <a:off x="3867467" y="1293369"/>
          <a:ext cx="2109667" cy="505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25"/>
              </a:lnTo>
              <a:lnTo>
                <a:pt x="2259345" y="243025"/>
              </a:lnTo>
              <a:lnTo>
                <a:pt x="2259345" y="62986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1BB62-6B10-41B3-9DAF-DC28650A2BC8}">
      <dsp:nvSpPr>
        <dsp:cNvPr id="0" name=""/>
        <dsp:cNvSpPr/>
      </dsp:nvSpPr>
      <dsp:spPr>
        <a:xfrm>
          <a:off x="1753105" y="1293369"/>
          <a:ext cx="2114361" cy="496236"/>
        </a:xfrm>
        <a:custGeom>
          <a:avLst/>
          <a:gdLst/>
          <a:ahLst/>
          <a:cxnLst/>
          <a:rect l="0" t="0" r="0" b="0"/>
          <a:pathLst>
            <a:path>
              <a:moveTo>
                <a:pt x="2204524" y="0"/>
              </a:moveTo>
              <a:lnTo>
                <a:pt x="2204524" y="243025"/>
              </a:lnTo>
              <a:lnTo>
                <a:pt x="0" y="243025"/>
              </a:lnTo>
              <a:lnTo>
                <a:pt x="0" y="62986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472C5-3BDB-4D3E-BB65-7A1EEB115FE7}">
      <dsp:nvSpPr>
        <dsp:cNvPr id="0" name=""/>
        <dsp:cNvSpPr/>
      </dsp:nvSpPr>
      <dsp:spPr>
        <a:xfrm>
          <a:off x="551930" y="0"/>
          <a:ext cx="6631073" cy="1293369"/>
        </a:xfrm>
        <a:prstGeom prst="roundRect">
          <a:avLst/>
        </a:prstGeom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35000">
              <a:schemeClr val="accent5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Основные направления совершенствования  бухгалтерского учета и отчетности сектора государственного управления</a:t>
          </a:r>
        </a:p>
      </dsp:txBody>
      <dsp:txXfrm>
        <a:off x="615067" y="63137"/>
        <a:ext cx="6504799" cy="1167095"/>
      </dsp:txXfrm>
    </dsp:sp>
    <dsp:sp modelId="{D2C946B3-C817-4039-8603-FC5F02CEEFFF}">
      <dsp:nvSpPr>
        <dsp:cNvPr id="0" name=""/>
        <dsp:cNvSpPr/>
      </dsp:nvSpPr>
      <dsp:spPr>
        <a:xfrm>
          <a:off x="1355" y="1789605"/>
          <a:ext cx="3503499" cy="2523272"/>
        </a:xfrm>
        <a:prstGeom prst="round2DiagRect">
          <a:avLst/>
        </a:prstGeo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i="0" kern="1200">
              <a:solidFill>
                <a:srgbClr val="242424"/>
              </a:solidFill>
              <a:effectLst/>
              <a:latin typeface="+mn-lt"/>
              <a:ea typeface="+mn-ea"/>
              <a:cs typeface="+mn-cs"/>
            </a:rPr>
            <a:t>разработка и внедрение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>
              <a:solidFill>
                <a:srgbClr val="242424"/>
              </a:solidFill>
              <a:effectLst/>
              <a:latin typeface="+mn-lt"/>
              <a:ea typeface="+mn-ea"/>
              <a:cs typeface="+mn-cs"/>
            </a:rPr>
            <a:t>единого плана счетов, интегрированного с бюджетной классификацией</a:t>
          </a:r>
          <a:endParaRPr lang="ru-RU" sz="2000" b="0" i="0" kern="1200" dirty="0">
            <a:solidFill>
              <a:srgbClr val="242424"/>
            </a:solidFill>
            <a:effectLst/>
            <a:latin typeface="+mn-lt"/>
            <a:ea typeface="+mn-ea"/>
            <a:cs typeface="+mn-cs"/>
          </a:endParaRPr>
        </a:p>
      </dsp:txBody>
      <dsp:txXfrm>
        <a:off x="124531" y="1912781"/>
        <a:ext cx="3257147" cy="2276920"/>
      </dsp:txXfrm>
    </dsp:sp>
    <dsp:sp modelId="{4D0B9145-7BE1-42EF-A6F7-5438B47265A1}">
      <dsp:nvSpPr>
        <dsp:cNvPr id="0" name=""/>
        <dsp:cNvSpPr/>
      </dsp:nvSpPr>
      <dsp:spPr>
        <a:xfrm flipH="1">
          <a:off x="4219639" y="1798469"/>
          <a:ext cx="3514990" cy="2545309"/>
        </a:xfrm>
        <a:prstGeom prst="round2DiagRect">
          <a:avLst/>
        </a:prstGeom>
        <a:gradFill rotWithShape="1">
          <a:gsLst>
            <a:gs pos="0">
              <a:srgbClr val="4F81BD">
                <a:tint val="50000"/>
                <a:satMod val="300000"/>
              </a:srgbClr>
            </a:gs>
            <a:gs pos="35000">
              <a:srgbClr val="4F81BD">
                <a:tint val="37000"/>
                <a:satMod val="300000"/>
              </a:srgbClr>
            </a:gs>
            <a:gs pos="100000">
              <a:srgbClr val="4F81B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сближение 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национальной системы бухгалтерского учета и отчетности с МСФООС – национальные стандарты бухгалтерского учета и отчетности сектора государственного управления</a:t>
          </a:r>
        </a:p>
      </dsp:txBody>
      <dsp:txXfrm>
        <a:off x="4343891" y="1922721"/>
        <a:ext cx="3266486" cy="2296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5AFDD-5FDD-4AA1-A70C-CCF42832ED1F}">
      <dsp:nvSpPr>
        <dsp:cNvPr id="0" name=""/>
        <dsp:cNvSpPr/>
      </dsp:nvSpPr>
      <dsp:spPr>
        <a:xfrm>
          <a:off x="0" y="2264"/>
          <a:ext cx="86372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8D87E-108C-496A-AA62-BF1A5E716A36}">
      <dsp:nvSpPr>
        <dsp:cNvPr id="0" name=""/>
        <dsp:cNvSpPr/>
      </dsp:nvSpPr>
      <dsp:spPr>
        <a:xfrm>
          <a:off x="0" y="2264"/>
          <a:ext cx="1559965" cy="463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1440" tIns="91440" rIns="91440" bIns="91440" numCol="1" spcCol="1270" anchor="t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Методическая 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документация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 для пилотного проекта 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(</a:t>
          </a:r>
          <a:r>
            <a:rPr lang="en-US" sz="2400" b="1" kern="1200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IV </a:t>
          </a:r>
          <a:r>
            <a:rPr lang="ru-RU" sz="2400" b="1" kern="1200" cap="none" spc="0" dirty="0">
              <a:ln/>
              <a:solidFill>
                <a:schemeClr val="accent3"/>
              </a:solidFill>
              <a:effectLst/>
              <a:latin typeface="+mn-lt"/>
              <a:cs typeface="Times New Roman" panose="02020603050405020304" pitchFamily="18" charset="0"/>
            </a:rPr>
            <a:t>кв. 2020)</a:t>
          </a:r>
        </a:p>
      </dsp:txBody>
      <dsp:txXfrm>
        <a:off x="0" y="2264"/>
        <a:ext cx="1559965" cy="4633570"/>
      </dsp:txXfrm>
    </dsp:sp>
    <dsp:sp modelId="{76F5880E-CE3B-4CC6-9C1A-AFDC9B1794FD}">
      <dsp:nvSpPr>
        <dsp:cNvPr id="0" name=""/>
        <dsp:cNvSpPr/>
      </dsp:nvSpPr>
      <dsp:spPr>
        <a:xfrm>
          <a:off x="1678390" y="29075"/>
          <a:ext cx="6787675" cy="53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Единый план счетов, интегрированный с бюджетной классификацией</a:t>
          </a:r>
        </a:p>
      </dsp:txBody>
      <dsp:txXfrm>
        <a:off x="1678390" y="29075"/>
        <a:ext cx="6787675" cy="536209"/>
      </dsp:txXfrm>
    </dsp:sp>
    <dsp:sp modelId="{24BF94D7-1DDC-4A5A-AC43-BC442522B4F6}">
      <dsp:nvSpPr>
        <dsp:cNvPr id="0" name=""/>
        <dsp:cNvSpPr/>
      </dsp:nvSpPr>
      <dsp:spPr>
        <a:xfrm>
          <a:off x="1630704" y="409343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19256-2497-4F00-9197-2EFA3C618272}">
      <dsp:nvSpPr>
        <dsp:cNvPr id="0" name=""/>
        <dsp:cNvSpPr/>
      </dsp:nvSpPr>
      <dsp:spPr>
        <a:xfrm>
          <a:off x="1677832" y="395799"/>
          <a:ext cx="6197545" cy="36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Методические рекомендации о порядке применения ЕПС</a:t>
          </a:r>
        </a:p>
      </dsp:txBody>
      <dsp:txXfrm>
        <a:off x="1677832" y="395799"/>
        <a:ext cx="6197545" cy="368021"/>
      </dsp:txXfrm>
    </dsp:sp>
    <dsp:sp modelId="{9AEF2AE7-58F4-4CC7-AA55-32FBD8E63A4D}">
      <dsp:nvSpPr>
        <dsp:cNvPr id="0" name=""/>
        <dsp:cNvSpPr/>
      </dsp:nvSpPr>
      <dsp:spPr>
        <a:xfrm>
          <a:off x="1600387" y="888360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F9094-9195-465A-BA3C-D9D8F363AAE0}">
      <dsp:nvSpPr>
        <dsp:cNvPr id="0" name=""/>
        <dsp:cNvSpPr/>
      </dsp:nvSpPr>
      <dsp:spPr>
        <a:xfrm>
          <a:off x="1678390" y="829887"/>
          <a:ext cx="6197545" cy="27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Переходные таблицы</a:t>
          </a:r>
        </a:p>
      </dsp:txBody>
      <dsp:txXfrm>
        <a:off x="1678390" y="829887"/>
        <a:ext cx="6197545" cy="275144"/>
      </dsp:txXfrm>
    </dsp:sp>
    <dsp:sp modelId="{214920B0-DCEB-40D3-86D8-4CFBAAB06065}">
      <dsp:nvSpPr>
        <dsp:cNvPr id="0" name=""/>
        <dsp:cNvSpPr/>
      </dsp:nvSpPr>
      <dsp:spPr>
        <a:xfrm>
          <a:off x="1590282" y="1213764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AD270-801D-49F1-85F0-46E42E1535A9}">
      <dsp:nvSpPr>
        <dsp:cNvPr id="0" name=""/>
        <dsp:cNvSpPr/>
      </dsp:nvSpPr>
      <dsp:spPr>
        <a:xfrm>
          <a:off x="1698594" y="1184187"/>
          <a:ext cx="6197545" cy="53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Формы бухгалтерской отчетности, основанной на МСФООС, методические рекомендации о порядке ее составления</a:t>
          </a:r>
        </a:p>
      </dsp:txBody>
      <dsp:txXfrm>
        <a:off x="1698594" y="1184187"/>
        <a:ext cx="6197545" cy="536209"/>
      </dsp:txXfrm>
    </dsp:sp>
    <dsp:sp modelId="{CCC2A355-268E-4943-BD94-CA9AFF33E197}">
      <dsp:nvSpPr>
        <dsp:cNvPr id="0" name=""/>
        <dsp:cNvSpPr/>
      </dsp:nvSpPr>
      <dsp:spPr>
        <a:xfrm>
          <a:off x="1640304" y="1798919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7D158-FFA8-4DCC-88F3-DC231F2E3E6D}">
      <dsp:nvSpPr>
        <dsp:cNvPr id="0" name=""/>
        <dsp:cNvSpPr/>
      </dsp:nvSpPr>
      <dsp:spPr>
        <a:xfrm>
          <a:off x="1672998" y="1773384"/>
          <a:ext cx="6297512" cy="53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Единые правила ведения бухгалтерского учета для бюджетных организаций</a:t>
          </a:r>
        </a:p>
      </dsp:txBody>
      <dsp:txXfrm>
        <a:off x="1672998" y="1773384"/>
        <a:ext cx="6297512" cy="536209"/>
      </dsp:txXfrm>
    </dsp:sp>
    <dsp:sp modelId="{1B56F9AA-5B3F-487A-B25F-647122322792}">
      <dsp:nvSpPr>
        <dsp:cNvPr id="0" name=""/>
        <dsp:cNvSpPr/>
      </dsp:nvSpPr>
      <dsp:spPr>
        <a:xfrm>
          <a:off x="1559965" y="2388110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B02AC-15CE-4C90-85C4-F109789D5057}">
      <dsp:nvSpPr>
        <dsp:cNvPr id="0" name=""/>
        <dsp:cNvSpPr/>
      </dsp:nvSpPr>
      <dsp:spPr>
        <a:xfrm>
          <a:off x="1665499" y="2428830"/>
          <a:ext cx="6787118" cy="36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Перечень типовых операций бухгалтерского учета</a:t>
          </a:r>
        </a:p>
      </dsp:txBody>
      <dsp:txXfrm>
        <a:off x="1665499" y="2428830"/>
        <a:ext cx="6787118" cy="365002"/>
      </dsp:txXfrm>
    </dsp:sp>
    <dsp:sp modelId="{27F80E4F-879B-4AFF-897C-0D3BD12134D3}">
      <dsp:nvSpPr>
        <dsp:cNvPr id="0" name=""/>
        <dsp:cNvSpPr/>
      </dsp:nvSpPr>
      <dsp:spPr>
        <a:xfrm>
          <a:off x="1559965" y="2779924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8DADE-CF3A-45A2-8BFE-5AC5D0AC0A4C}">
      <dsp:nvSpPr>
        <dsp:cNvPr id="0" name=""/>
        <dsp:cNvSpPr/>
      </dsp:nvSpPr>
      <dsp:spPr>
        <a:xfrm>
          <a:off x="1695309" y="2780916"/>
          <a:ext cx="6197545" cy="53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Регистры бухгалтерского учета</a:t>
          </a:r>
        </a:p>
      </dsp:txBody>
      <dsp:txXfrm>
        <a:off x="1695309" y="2780916"/>
        <a:ext cx="6197545" cy="536209"/>
      </dsp:txXfrm>
    </dsp:sp>
    <dsp:sp modelId="{7E5A06F9-90DA-46D1-B465-C6A9E11C88A3}">
      <dsp:nvSpPr>
        <dsp:cNvPr id="0" name=""/>
        <dsp:cNvSpPr/>
      </dsp:nvSpPr>
      <dsp:spPr>
        <a:xfrm>
          <a:off x="1577334" y="3235311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5D17A-AB15-424C-828F-53F58B83DA88}">
      <dsp:nvSpPr>
        <dsp:cNvPr id="0" name=""/>
        <dsp:cNvSpPr/>
      </dsp:nvSpPr>
      <dsp:spPr>
        <a:xfrm>
          <a:off x="1695309" y="3158487"/>
          <a:ext cx="6197545" cy="33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Первичные учетные документы</a:t>
          </a:r>
        </a:p>
      </dsp:txBody>
      <dsp:txXfrm>
        <a:off x="1695309" y="3158487"/>
        <a:ext cx="6197545" cy="333951"/>
      </dsp:txXfrm>
    </dsp:sp>
    <dsp:sp modelId="{C537A15F-8D40-4FBE-8E31-E65F66AB096A}">
      <dsp:nvSpPr>
        <dsp:cNvPr id="0" name=""/>
        <dsp:cNvSpPr/>
      </dsp:nvSpPr>
      <dsp:spPr>
        <a:xfrm>
          <a:off x="1577334" y="3598326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53EB5-4015-4A0E-80C5-C6A084FC80FC}">
      <dsp:nvSpPr>
        <dsp:cNvPr id="0" name=""/>
        <dsp:cNvSpPr/>
      </dsp:nvSpPr>
      <dsp:spPr>
        <a:xfrm>
          <a:off x="1687606" y="3592152"/>
          <a:ext cx="6949617" cy="31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Виды остатков по счетам ЕПС, формируемых в конце отчетного периода</a:t>
          </a:r>
        </a:p>
      </dsp:txBody>
      <dsp:txXfrm>
        <a:off x="1687606" y="3592152"/>
        <a:ext cx="6949617" cy="311360"/>
      </dsp:txXfrm>
    </dsp:sp>
    <dsp:sp modelId="{1564EB8E-979F-4A30-9EBD-54F9A2536179}">
      <dsp:nvSpPr>
        <dsp:cNvPr id="0" name=""/>
        <dsp:cNvSpPr/>
      </dsp:nvSpPr>
      <dsp:spPr>
        <a:xfrm>
          <a:off x="1559965" y="4041876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F5164-7EAD-429F-8369-33BA4DE0BEE3}">
      <dsp:nvSpPr>
        <dsp:cNvPr id="0" name=""/>
        <dsp:cNvSpPr/>
      </dsp:nvSpPr>
      <dsp:spPr>
        <a:xfrm>
          <a:off x="1678390" y="4068686"/>
          <a:ext cx="6197545" cy="536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>
                  <a:lumMod val="75000"/>
                </a:schemeClr>
              </a:solidFill>
            </a:rPr>
            <a:t>Аналитические данные к ЕПС</a:t>
          </a:r>
        </a:p>
      </dsp:txBody>
      <dsp:txXfrm>
        <a:off x="1678390" y="4068686"/>
        <a:ext cx="6197545" cy="536209"/>
      </dsp:txXfrm>
    </dsp:sp>
    <dsp:sp modelId="{4A0FEB12-741E-474D-9C20-98B16599BBDA}">
      <dsp:nvSpPr>
        <dsp:cNvPr id="0" name=""/>
        <dsp:cNvSpPr/>
      </dsp:nvSpPr>
      <dsp:spPr>
        <a:xfrm>
          <a:off x="1559965" y="4604895"/>
          <a:ext cx="6315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6B556-5205-4252-926D-6AFC633605AD}">
      <dsp:nvSpPr>
        <dsp:cNvPr id="0" name=""/>
        <dsp:cNvSpPr/>
      </dsp:nvSpPr>
      <dsp:spPr>
        <a:xfrm>
          <a:off x="0" y="891"/>
          <a:ext cx="9144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C1BD9-2466-4652-8462-73A5DEC162CF}">
      <dsp:nvSpPr>
        <dsp:cNvPr id="0" name=""/>
        <dsp:cNvSpPr/>
      </dsp:nvSpPr>
      <dsp:spPr>
        <a:xfrm>
          <a:off x="0" y="891"/>
          <a:ext cx="1422432" cy="1827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0010" tIns="80010" rIns="80010" bIns="8001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cap="none" spc="0" dirty="0">
              <a:ln/>
              <a:solidFill>
                <a:schemeClr val="accent6">
                  <a:lumMod val="75000"/>
                </a:schemeClr>
              </a:solidFill>
              <a:effectLst/>
            </a:rPr>
            <a:t>Программное обеспечение  пилотного проекта</a:t>
          </a:r>
        </a:p>
      </dsp:txBody>
      <dsp:txXfrm>
        <a:off x="0" y="891"/>
        <a:ext cx="1422432" cy="1827016"/>
      </dsp:txXfrm>
    </dsp:sp>
    <dsp:sp modelId="{9F7B24CF-6C57-4422-94C8-57F300660A81}">
      <dsp:nvSpPr>
        <dsp:cNvPr id="0" name=""/>
        <dsp:cNvSpPr/>
      </dsp:nvSpPr>
      <dsp:spPr>
        <a:xfrm>
          <a:off x="1550484" y="41977"/>
          <a:ext cx="7592856" cy="578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ПО для бюджетных организаций и сельских исполнительных комитетов </a:t>
          </a:r>
          <a:r>
            <a:rPr lang="ru-RU" sz="1600" kern="1200" dirty="0">
              <a:solidFill>
                <a:srgbClr val="002060"/>
              </a:solidFill>
            </a:rPr>
            <a:t>(2020)</a:t>
          </a:r>
        </a:p>
      </dsp:txBody>
      <dsp:txXfrm>
        <a:off x="1550484" y="41977"/>
        <a:ext cx="7592856" cy="578392"/>
      </dsp:txXfrm>
    </dsp:sp>
    <dsp:sp modelId="{F41B7155-9495-4AE7-B9BC-05ABABC93F74}">
      <dsp:nvSpPr>
        <dsp:cNvPr id="0" name=""/>
        <dsp:cNvSpPr/>
      </dsp:nvSpPr>
      <dsp:spPr>
        <a:xfrm>
          <a:off x="1422432" y="620369"/>
          <a:ext cx="68294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10F70-27A9-415F-868F-6B0EB03EC984}">
      <dsp:nvSpPr>
        <dsp:cNvPr id="0" name=""/>
        <dsp:cNvSpPr/>
      </dsp:nvSpPr>
      <dsp:spPr>
        <a:xfrm>
          <a:off x="1550484" y="661455"/>
          <a:ext cx="6701373" cy="385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Конвертер остатков по счетам бухгалтерского учета </a:t>
          </a:r>
          <a:r>
            <a:rPr lang="ru-RU" sz="1600" kern="1200" dirty="0">
              <a:solidFill>
                <a:srgbClr val="002060"/>
              </a:solidFill>
            </a:rPr>
            <a:t>(2020)</a:t>
          </a:r>
        </a:p>
      </dsp:txBody>
      <dsp:txXfrm>
        <a:off x="1550484" y="661455"/>
        <a:ext cx="6701373" cy="385702"/>
      </dsp:txXfrm>
    </dsp:sp>
    <dsp:sp modelId="{C97EB911-E563-47A3-9A3F-7DCBA0DE414E}">
      <dsp:nvSpPr>
        <dsp:cNvPr id="0" name=""/>
        <dsp:cNvSpPr/>
      </dsp:nvSpPr>
      <dsp:spPr>
        <a:xfrm>
          <a:off x="1422432" y="1047157"/>
          <a:ext cx="68294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21BEB-4610-4B72-96CF-60153955EDC9}">
      <dsp:nvSpPr>
        <dsp:cNvPr id="0" name=""/>
        <dsp:cNvSpPr/>
      </dsp:nvSpPr>
      <dsp:spPr>
        <a:xfrm>
          <a:off x="1534870" y="1019054"/>
          <a:ext cx="7444019" cy="695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</a:rPr>
            <a:t>ПО для финансовых органов и органов государственного казначейства </a:t>
          </a:r>
          <a:r>
            <a:rPr lang="ru-RU" sz="1600" kern="1200" dirty="0">
              <a:solidFill>
                <a:srgbClr val="002060"/>
              </a:solidFill>
            </a:rPr>
            <a:t>(2020 – </a:t>
          </a:r>
          <a:r>
            <a:rPr lang="en-US" sz="1600" kern="1200" dirty="0">
              <a:solidFill>
                <a:srgbClr val="002060"/>
              </a:solidFill>
            </a:rPr>
            <a:t>II</a:t>
          </a:r>
          <a:r>
            <a:rPr lang="ru-RU" sz="1600" kern="1200" dirty="0">
              <a:solidFill>
                <a:srgbClr val="002060"/>
              </a:solidFill>
            </a:rPr>
            <a:t> кв. 2021) </a:t>
          </a:r>
        </a:p>
      </dsp:txBody>
      <dsp:txXfrm>
        <a:off x="1534870" y="1019054"/>
        <a:ext cx="7444019" cy="695617"/>
      </dsp:txXfrm>
    </dsp:sp>
    <dsp:sp modelId="{4D755A5E-EF9F-45FD-AF9E-414334BE36C4}">
      <dsp:nvSpPr>
        <dsp:cNvPr id="0" name=""/>
        <dsp:cNvSpPr/>
      </dsp:nvSpPr>
      <dsp:spPr>
        <a:xfrm>
          <a:off x="1422432" y="1783860"/>
          <a:ext cx="68294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9D40C-8FF8-447D-A606-AA0085C2534E}">
      <dsp:nvSpPr>
        <dsp:cNvPr id="0" name=""/>
        <dsp:cNvSpPr/>
      </dsp:nvSpPr>
      <dsp:spPr>
        <a:xfrm>
          <a:off x="1024056" y="1003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solidFill>
                <a:schemeClr val="tx1"/>
              </a:solidFill>
            </a:rPr>
            <a:t>Установка ПО, передача методической документации</a:t>
          </a:r>
        </a:p>
      </dsp:txBody>
      <dsp:txXfrm>
        <a:off x="1056617" y="33564"/>
        <a:ext cx="1787721" cy="1046583"/>
      </dsp:txXfrm>
    </dsp:sp>
    <dsp:sp modelId="{A7D44EF9-941B-474F-A419-5005970F4E2B}">
      <dsp:nvSpPr>
        <dsp:cNvPr id="0" name=""/>
        <dsp:cNvSpPr/>
      </dsp:nvSpPr>
      <dsp:spPr>
        <a:xfrm>
          <a:off x="3039949" y="327103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3039949" y="419004"/>
        <a:ext cx="274961" cy="275703"/>
      </dsp:txXfrm>
    </dsp:sp>
    <dsp:sp modelId="{1E399D17-778C-4BDC-ADF9-482056AC3F5E}">
      <dsp:nvSpPr>
        <dsp:cNvPr id="0" name=""/>
        <dsp:cNvSpPr/>
      </dsp:nvSpPr>
      <dsp:spPr>
        <a:xfrm>
          <a:off x="3618036" y="1003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35062"/>
                <a:satOff val="1019"/>
                <a:lumOff val="672"/>
                <a:alphaOff val="0"/>
                <a:shade val="85000"/>
                <a:satMod val="130000"/>
              </a:schemeClr>
            </a:gs>
            <a:gs pos="34000">
              <a:schemeClr val="accent4">
                <a:hueOff val="235062"/>
                <a:satOff val="1019"/>
                <a:lumOff val="672"/>
                <a:alphaOff val="0"/>
                <a:shade val="87000"/>
                <a:satMod val="125000"/>
              </a:schemeClr>
            </a:gs>
            <a:gs pos="70000">
              <a:schemeClr val="accent4">
                <a:hueOff val="235062"/>
                <a:satOff val="1019"/>
                <a:lumOff val="67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235062"/>
                <a:satOff val="1019"/>
                <a:lumOff val="67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solidFill>
                <a:schemeClr val="tx1"/>
              </a:solidFill>
            </a:rPr>
            <a:t>Обучение участников </a:t>
          </a:r>
        </a:p>
      </dsp:txBody>
      <dsp:txXfrm>
        <a:off x="3650597" y="33564"/>
        <a:ext cx="1787721" cy="1046583"/>
      </dsp:txXfrm>
    </dsp:sp>
    <dsp:sp modelId="{5991592C-4F6F-436D-B60B-F37F1E4591B3}">
      <dsp:nvSpPr>
        <dsp:cNvPr id="0" name=""/>
        <dsp:cNvSpPr/>
      </dsp:nvSpPr>
      <dsp:spPr>
        <a:xfrm>
          <a:off x="5633930" y="327103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74239"/>
                <a:satOff val="1189"/>
                <a:lumOff val="784"/>
                <a:alphaOff val="0"/>
                <a:shade val="85000"/>
                <a:satMod val="130000"/>
              </a:schemeClr>
            </a:gs>
            <a:gs pos="34000">
              <a:schemeClr val="accent4">
                <a:hueOff val="274239"/>
                <a:satOff val="1189"/>
                <a:lumOff val="784"/>
                <a:alphaOff val="0"/>
                <a:shade val="87000"/>
                <a:satMod val="125000"/>
              </a:schemeClr>
            </a:gs>
            <a:gs pos="70000">
              <a:schemeClr val="accent4">
                <a:hueOff val="274239"/>
                <a:satOff val="1189"/>
                <a:lumOff val="78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274239"/>
                <a:satOff val="1189"/>
                <a:lumOff val="78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5633930" y="419004"/>
        <a:ext cx="274961" cy="275703"/>
      </dsp:txXfrm>
    </dsp:sp>
    <dsp:sp modelId="{68E2C59F-ED37-4DE4-897B-1C20089DAFC4}">
      <dsp:nvSpPr>
        <dsp:cNvPr id="0" name=""/>
        <dsp:cNvSpPr/>
      </dsp:nvSpPr>
      <dsp:spPr>
        <a:xfrm>
          <a:off x="6212017" y="1003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70124"/>
                <a:satOff val="2038"/>
                <a:lumOff val="1345"/>
                <a:alphaOff val="0"/>
                <a:shade val="85000"/>
                <a:satMod val="130000"/>
              </a:schemeClr>
            </a:gs>
            <a:gs pos="34000">
              <a:schemeClr val="accent4">
                <a:hueOff val="470124"/>
                <a:satOff val="2038"/>
                <a:lumOff val="1345"/>
                <a:alphaOff val="0"/>
                <a:shade val="87000"/>
                <a:satMod val="125000"/>
              </a:schemeClr>
            </a:gs>
            <a:gs pos="70000">
              <a:schemeClr val="accent4">
                <a:hueOff val="470124"/>
                <a:satOff val="2038"/>
                <a:lumOff val="134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470124"/>
                <a:satOff val="2038"/>
                <a:lumOff val="134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solidFill>
                <a:schemeClr val="tx1"/>
              </a:solidFill>
            </a:rPr>
            <a:t>Конвертирование остатков на счета ЕПС</a:t>
          </a:r>
        </a:p>
      </dsp:txBody>
      <dsp:txXfrm>
        <a:off x="6244578" y="33564"/>
        <a:ext cx="1787721" cy="1046583"/>
      </dsp:txXfrm>
    </dsp:sp>
    <dsp:sp modelId="{CD33BFC6-BDFA-4DFE-9BE5-60C4CE58DB44}">
      <dsp:nvSpPr>
        <dsp:cNvPr id="0" name=""/>
        <dsp:cNvSpPr/>
      </dsp:nvSpPr>
      <dsp:spPr>
        <a:xfrm rot="5400000">
          <a:off x="6942037" y="1242408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48478"/>
                <a:satOff val="2377"/>
                <a:lumOff val="1569"/>
                <a:alphaOff val="0"/>
                <a:shade val="85000"/>
                <a:satMod val="130000"/>
              </a:schemeClr>
            </a:gs>
            <a:gs pos="34000">
              <a:schemeClr val="accent4">
                <a:hueOff val="548478"/>
                <a:satOff val="2377"/>
                <a:lumOff val="1569"/>
                <a:alphaOff val="0"/>
                <a:shade val="87000"/>
                <a:satMod val="125000"/>
              </a:schemeClr>
            </a:gs>
            <a:gs pos="70000">
              <a:schemeClr val="accent4">
                <a:hueOff val="548478"/>
                <a:satOff val="2377"/>
                <a:lumOff val="156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548478"/>
                <a:satOff val="2377"/>
                <a:lumOff val="156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-5400000">
        <a:off x="7000587" y="1275760"/>
        <a:ext cx="275703" cy="274961"/>
      </dsp:txXfrm>
    </dsp:sp>
    <dsp:sp modelId="{C0581D35-EC64-497C-BDD4-293DC4E6AE03}">
      <dsp:nvSpPr>
        <dsp:cNvPr id="0" name=""/>
        <dsp:cNvSpPr/>
      </dsp:nvSpPr>
      <dsp:spPr>
        <a:xfrm>
          <a:off x="6212017" y="1853846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05186"/>
                <a:satOff val="3057"/>
                <a:lumOff val="2017"/>
                <a:alphaOff val="0"/>
                <a:shade val="85000"/>
                <a:satMod val="130000"/>
              </a:schemeClr>
            </a:gs>
            <a:gs pos="34000">
              <a:schemeClr val="accent4">
                <a:hueOff val="705186"/>
                <a:satOff val="3057"/>
                <a:lumOff val="2017"/>
                <a:alphaOff val="0"/>
                <a:shade val="87000"/>
                <a:satMod val="125000"/>
              </a:schemeClr>
            </a:gs>
            <a:gs pos="70000">
              <a:schemeClr val="accent4">
                <a:hueOff val="705186"/>
                <a:satOff val="3057"/>
                <a:lumOff val="201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705186"/>
                <a:satOff val="3057"/>
                <a:lumOff val="201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solidFill>
                <a:schemeClr val="tx1"/>
              </a:solidFill>
            </a:rPr>
            <a:t>Проведение испытаний</a:t>
          </a:r>
        </a:p>
      </dsp:txBody>
      <dsp:txXfrm>
        <a:off x="6244578" y="1886407"/>
        <a:ext cx="1787721" cy="1046583"/>
      </dsp:txXfrm>
    </dsp:sp>
    <dsp:sp modelId="{2BA3403E-2EC0-4FDF-B39E-1BD133A55AD0}">
      <dsp:nvSpPr>
        <dsp:cNvPr id="0" name=""/>
        <dsp:cNvSpPr/>
      </dsp:nvSpPr>
      <dsp:spPr>
        <a:xfrm rot="10800000">
          <a:off x="5656164" y="2179946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22717"/>
                <a:satOff val="3566"/>
                <a:lumOff val="2353"/>
                <a:alphaOff val="0"/>
                <a:shade val="85000"/>
                <a:satMod val="130000"/>
              </a:schemeClr>
            </a:gs>
            <a:gs pos="34000">
              <a:schemeClr val="accent4">
                <a:hueOff val="822717"/>
                <a:satOff val="3566"/>
                <a:lumOff val="2353"/>
                <a:alphaOff val="0"/>
                <a:shade val="87000"/>
                <a:satMod val="125000"/>
              </a:schemeClr>
            </a:gs>
            <a:gs pos="70000">
              <a:schemeClr val="accent4">
                <a:hueOff val="822717"/>
                <a:satOff val="3566"/>
                <a:lumOff val="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822717"/>
                <a:satOff val="3566"/>
                <a:lumOff val="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10800000">
        <a:off x="5774005" y="2271847"/>
        <a:ext cx="274961" cy="275703"/>
      </dsp:txXfrm>
    </dsp:sp>
    <dsp:sp modelId="{44EF4742-CDE4-4F55-99DD-D65ADA1AB7E4}">
      <dsp:nvSpPr>
        <dsp:cNvPr id="0" name=""/>
        <dsp:cNvSpPr/>
      </dsp:nvSpPr>
      <dsp:spPr>
        <a:xfrm>
          <a:off x="3618036" y="1853846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40248"/>
                <a:satOff val="4075"/>
                <a:lumOff val="2689"/>
                <a:alphaOff val="0"/>
                <a:shade val="85000"/>
                <a:satMod val="130000"/>
              </a:schemeClr>
            </a:gs>
            <a:gs pos="34000">
              <a:schemeClr val="accent4">
                <a:hueOff val="940248"/>
                <a:satOff val="4075"/>
                <a:lumOff val="2689"/>
                <a:alphaOff val="0"/>
                <a:shade val="87000"/>
                <a:satMod val="125000"/>
              </a:schemeClr>
            </a:gs>
            <a:gs pos="70000">
              <a:schemeClr val="accent4">
                <a:hueOff val="940248"/>
                <a:satOff val="4075"/>
                <a:lumOff val="268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940248"/>
                <a:satOff val="4075"/>
                <a:lumOff val="268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solidFill>
                <a:schemeClr val="tx1"/>
              </a:solidFill>
            </a:rPr>
            <a:t>Проверка сформированной бухгалтерской отчетности</a:t>
          </a:r>
        </a:p>
      </dsp:txBody>
      <dsp:txXfrm>
        <a:off x="3650597" y="1886407"/>
        <a:ext cx="1787721" cy="1046583"/>
      </dsp:txXfrm>
    </dsp:sp>
    <dsp:sp modelId="{D3CA3F8E-497A-45D9-B310-C4D18E4C519E}">
      <dsp:nvSpPr>
        <dsp:cNvPr id="0" name=""/>
        <dsp:cNvSpPr/>
      </dsp:nvSpPr>
      <dsp:spPr>
        <a:xfrm rot="10800000">
          <a:off x="3062183" y="2179946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96956"/>
                <a:satOff val="4755"/>
                <a:lumOff val="3137"/>
                <a:alphaOff val="0"/>
                <a:shade val="85000"/>
                <a:satMod val="130000"/>
              </a:schemeClr>
            </a:gs>
            <a:gs pos="34000">
              <a:schemeClr val="accent4">
                <a:hueOff val="1096956"/>
                <a:satOff val="4755"/>
                <a:lumOff val="3137"/>
                <a:alphaOff val="0"/>
                <a:shade val="87000"/>
                <a:satMod val="125000"/>
              </a:schemeClr>
            </a:gs>
            <a:gs pos="70000">
              <a:schemeClr val="accent4">
                <a:hueOff val="1096956"/>
                <a:satOff val="4755"/>
                <a:lumOff val="313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096956"/>
                <a:satOff val="4755"/>
                <a:lumOff val="313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10800000">
        <a:off x="3180024" y="2271847"/>
        <a:ext cx="274961" cy="275703"/>
      </dsp:txXfrm>
    </dsp:sp>
    <dsp:sp modelId="{176248A1-6D8F-4C54-85D9-14B7B500A865}">
      <dsp:nvSpPr>
        <dsp:cNvPr id="0" name=""/>
        <dsp:cNvSpPr/>
      </dsp:nvSpPr>
      <dsp:spPr>
        <a:xfrm>
          <a:off x="1024056" y="1853846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75310"/>
                <a:satOff val="5094"/>
                <a:lumOff val="3361"/>
                <a:alphaOff val="0"/>
                <a:shade val="85000"/>
                <a:satMod val="130000"/>
              </a:schemeClr>
            </a:gs>
            <a:gs pos="34000">
              <a:schemeClr val="accent4">
                <a:hueOff val="1175310"/>
                <a:satOff val="5094"/>
                <a:lumOff val="3361"/>
                <a:alphaOff val="0"/>
                <a:shade val="87000"/>
                <a:satMod val="125000"/>
              </a:schemeClr>
            </a:gs>
            <a:gs pos="70000">
              <a:schemeClr val="accent4">
                <a:hueOff val="1175310"/>
                <a:satOff val="5094"/>
                <a:lumOff val="33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175310"/>
                <a:satOff val="5094"/>
                <a:lumOff val="33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solidFill>
                <a:schemeClr val="tx1"/>
              </a:solidFill>
            </a:rPr>
            <a:t>Рассмотрение проблемных вопросов, корректировки</a:t>
          </a:r>
        </a:p>
      </dsp:txBody>
      <dsp:txXfrm>
        <a:off x="1056617" y="1886407"/>
        <a:ext cx="1787721" cy="1046583"/>
      </dsp:txXfrm>
    </dsp:sp>
    <dsp:sp modelId="{776E22D5-A30E-4BE9-A68D-93572B032041}">
      <dsp:nvSpPr>
        <dsp:cNvPr id="0" name=""/>
        <dsp:cNvSpPr/>
      </dsp:nvSpPr>
      <dsp:spPr>
        <a:xfrm rot="5400000">
          <a:off x="1754076" y="3095251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71195"/>
                <a:satOff val="5943"/>
                <a:lumOff val="3922"/>
                <a:alphaOff val="0"/>
                <a:shade val="85000"/>
                <a:satMod val="130000"/>
              </a:schemeClr>
            </a:gs>
            <a:gs pos="34000">
              <a:schemeClr val="accent4">
                <a:hueOff val="1371195"/>
                <a:satOff val="5943"/>
                <a:lumOff val="3922"/>
                <a:alphaOff val="0"/>
                <a:shade val="87000"/>
                <a:satMod val="125000"/>
              </a:schemeClr>
            </a:gs>
            <a:gs pos="70000">
              <a:schemeClr val="accent4">
                <a:hueOff val="1371195"/>
                <a:satOff val="5943"/>
                <a:lumOff val="392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371195"/>
                <a:satOff val="5943"/>
                <a:lumOff val="392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 rot="-5400000">
        <a:off x="1812626" y="3128603"/>
        <a:ext cx="275703" cy="274961"/>
      </dsp:txXfrm>
    </dsp:sp>
    <dsp:sp modelId="{C2429BDC-94AB-4677-A39A-B52DB1EB417B}">
      <dsp:nvSpPr>
        <dsp:cNvPr id="0" name=""/>
        <dsp:cNvSpPr/>
      </dsp:nvSpPr>
      <dsp:spPr>
        <a:xfrm>
          <a:off x="1024056" y="3706689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10372"/>
                <a:satOff val="6113"/>
                <a:lumOff val="4034"/>
                <a:alphaOff val="0"/>
                <a:shade val="85000"/>
                <a:satMod val="130000"/>
              </a:schemeClr>
            </a:gs>
            <a:gs pos="34000">
              <a:schemeClr val="accent4">
                <a:hueOff val="1410372"/>
                <a:satOff val="6113"/>
                <a:lumOff val="4034"/>
                <a:alphaOff val="0"/>
                <a:shade val="87000"/>
                <a:satMod val="125000"/>
              </a:schemeClr>
            </a:gs>
            <a:gs pos="70000">
              <a:schemeClr val="accent4">
                <a:hueOff val="1410372"/>
                <a:satOff val="6113"/>
                <a:lumOff val="403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410372"/>
                <a:satOff val="6113"/>
                <a:lumOff val="403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solidFill>
                <a:schemeClr val="tx1"/>
              </a:solidFill>
            </a:rPr>
            <a:t>Повторное формирование бухгалтерской отчетности</a:t>
          </a:r>
        </a:p>
      </dsp:txBody>
      <dsp:txXfrm>
        <a:off x="1056617" y="3739250"/>
        <a:ext cx="1787721" cy="1046583"/>
      </dsp:txXfrm>
    </dsp:sp>
    <dsp:sp modelId="{F60DD1C7-D590-4AC6-9EDE-A84C76DA3546}">
      <dsp:nvSpPr>
        <dsp:cNvPr id="0" name=""/>
        <dsp:cNvSpPr/>
      </dsp:nvSpPr>
      <dsp:spPr>
        <a:xfrm>
          <a:off x="3039949" y="4032790"/>
          <a:ext cx="392802" cy="4595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shade val="85000"/>
                <a:satMod val="130000"/>
              </a:schemeClr>
            </a:gs>
            <a:gs pos="34000">
              <a:schemeClr val="accent4">
                <a:hueOff val="1645434"/>
                <a:satOff val="7132"/>
                <a:lumOff val="4706"/>
                <a:alphaOff val="0"/>
                <a:shade val="87000"/>
                <a:satMod val="125000"/>
              </a:schemeClr>
            </a:gs>
            <a:gs pos="70000">
              <a:schemeClr val="accent4">
                <a:hueOff val="1645434"/>
                <a:satOff val="7132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3039949" y="4124691"/>
        <a:ext cx="274961" cy="275703"/>
      </dsp:txXfrm>
    </dsp:sp>
    <dsp:sp modelId="{71C7A17D-3640-400F-94D6-A8835B4AE66C}">
      <dsp:nvSpPr>
        <dsp:cNvPr id="0" name=""/>
        <dsp:cNvSpPr/>
      </dsp:nvSpPr>
      <dsp:spPr>
        <a:xfrm>
          <a:off x="3618036" y="3706689"/>
          <a:ext cx="1852843" cy="1111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shade val="85000"/>
                <a:satMod val="130000"/>
              </a:schemeClr>
            </a:gs>
            <a:gs pos="34000">
              <a:schemeClr val="accent4">
                <a:hueOff val="1645434"/>
                <a:satOff val="7132"/>
                <a:lumOff val="4706"/>
                <a:alphaOff val="0"/>
                <a:shade val="87000"/>
                <a:satMod val="125000"/>
              </a:schemeClr>
            </a:gs>
            <a:gs pos="70000">
              <a:schemeClr val="accent4">
                <a:hueOff val="1645434"/>
                <a:satOff val="7132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solidFill>
                <a:schemeClr val="tx1"/>
              </a:solidFill>
            </a:rPr>
            <a:t>Подведение итогов пилотного проекта</a:t>
          </a:r>
        </a:p>
      </dsp:txBody>
      <dsp:txXfrm>
        <a:off x="3650597" y="3739250"/>
        <a:ext cx="1787721" cy="1046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76282-0435-4B9F-B187-F5F35D245ED7}">
      <dsp:nvSpPr>
        <dsp:cNvPr id="0" name=""/>
        <dsp:cNvSpPr/>
      </dsp:nvSpPr>
      <dsp:spPr>
        <a:xfrm>
          <a:off x="3045099" y="492"/>
          <a:ext cx="2051267" cy="13333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Методическое сопровождение участников </a:t>
          </a:r>
        </a:p>
      </dsp:txBody>
      <dsp:txXfrm>
        <a:off x="3110187" y="65580"/>
        <a:ext cx="1921091" cy="1203148"/>
      </dsp:txXfrm>
    </dsp:sp>
    <dsp:sp modelId="{54378DA7-1F20-4A31-A215-0D94EDE733DF}">
      <dsp:nvSpPr>
        <dsp:cNvPr id="0" name=""/>
        <dsp:cNvSpPr/>
      </dsp:nvSpPr>
      <dsp:spPr>
        <a:xfrm>
          <a:off x="1290517" y="615995"/>
          <a:ext cx="5330460" cy="5330460"/>
        </a:xfrm>
        <a:custGeom>
          <a:avLst/>
          <a:gdLst/>
          <a:ahLst/>
          <a:cxnLst/>
          <a:rect l="0" t="0" r="0" b="0"/>
          <a:pathLst>
            <a:path>
              <a:moveTo>
                <a:pt x="3823880" y="265025"/>
              </a:moveTo>
              <a:arcTo wR="2665230" hR="2665230" stAng="17746079" swAng="2590940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31F23-135F-48A5-8ABF-414FF9E9C70A}">
      <dsp:nvSpPr>
        <dsp:cNvPr id="0" name=""/>
        <dsp:cNvSpPr/>
      </dsp:nvSpPr>
      <dsp:spPr>
        <a:xfrm>
          <a:off x="5601908" y="2342613"/>
          <a:ext cx="2051267" cy="13333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Помощь в применении ПО</a:t>
          </a:r>
        </a:p>
      </dsp:txBody>
      <dsp:txXfrm>
        <a:off x="5666996" y="2407701"/>
        <a:ext cx="1921091" cy="1203148"/>
      </dsp:txXfrm>
    </dsp:sp>
    <dsp:sp modelId="{41175D3F-99DB-475B-B7A5-D4BE16B6EBB2}">
      <dsp:nvSpPr>
        <dsp:cNvPr id="0" name=""/>
        <dsp:cNvSpPr/>
      </dsp:nvSpPr>
      <dsp:spPr>
        <a:xfrm>
          <a:off x="1300082" y="836983"/>
          <a:ext cx="5330460" cy="5330460"/>
        </a:xfrm>
        <a:custGeom>
          <a:avLst/>
          <a:gdLst/>
          <a:ahLst/>
          <a:cxnLst/>
          <a:rect l="0" t="0" r="0" b="0"/>
          <a:pathLst>
            <a:path>
              <a:moveTo>
                <a:pt x="5323986" y="2850892"/>
              </a:moveTo>
              <a:arcTo wR="2665230" hR="2665230" stAng="239671" swAng="1525730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A33B1-5998-4E15-BC1A-BB237B663D5B}">
      <dsp:nvSpPr>
        <dsp:cNvPr id="0" name=""/>
        <dsp:cNvSpPr/>
      </dsp:nvSpPr>
      <dsp:spPr>
        <a:xfrm>
          <a:off x="4611682" y="4821939"/>
          <a:ext cx="2051267" cy="13333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Внесение изменений и/или дополнений в методическую документацию</a:t>
          </a:r>
        </a:p>
      </dsp:txBody>
      <dsp:txXfrm>
        <a:off x="4676770" y="4887027"/>
        <a:ext cx="1921091" cy="1203148"/>
      </dsp:txXfrm>
    </dsp:sp>
    <dsp:sp modelId="{6379691E-7D18-4C3F-BE67-16D3559F8312}">
      <dsp:nvSpPr>
        <dsp:cNvPr id="0" name=""/>
        <dsp:cNvSpPr/>
      </dsp:nvSpPr>
      <dsp:spPr>
        <a:xfrm>
          <a:off x="1405502" y="667154"/>
          <a:ext cx="5330460" cy="5330460"/>
        </a:xfrm>
        <a:custGeom>
          <a:avLst/>
          <a:gdLst/>
          <a:ahLst/>
          <a:cxnLst/>
          <a:rect l="0" t="0" r="0" b="0"/>
          <a:pathLst>
            <a:path>
              <a:moveTo>
                <a:pt x="3195581" y="5277160"/>
              </a:moveTo>
              <a:arcTo wR="2665230" hR="2665230" stAng="4711330" swAng="1377340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EA98B-6EAE-4382-AC5B-DD49F86ED99B}">
      <dsp:nvSpPr>
        <dsp:cNvPr id="0" name=""/>
        <dsp:cNvSpPr/>
      </dsp:nvSpPr>
      <dsp:spPr>
        <a:xfrm>
          <a:off x="1478515" y="4821939"/>
          <a:ext cx="2051267" cy="13333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Доработка программного обеспечения</a:t>
          </a:r>
        </a:p>
      </dsp:txBody>
      <dsp:txXfrm>
        <a:off x="1543603" y="4887027"/>
        <a:ext cx="1921091" cy="1203148"/>
      </dsp:txXfrm>
    </dsp:sp>
    <dsp:sp modelId="{17DE8276-0867-40AF-9A5E-F0AEA332590B}">
      <dsp:nvSpPr>
        <dsp:cNvPr id="0" name=""/>
        <dsp:cNvSpPr/>
      </dsp:nvSpPr>
      <dsp:spPr>
        <a:xfrm>
          <a:off x="1459788" y="751052"/>
          <a:ext cx="5330460" cy="5330460"/>
        </a:xfrm>
        <a:custGeom>
          <a:avLst/>
          <a:gdLst/>
          <a:ahLst/>
          <a:cxnLst/>
          <a:rect l="0" t="0" r="0" b="0"/>
          <a:pathLst>
            <a:path>
              <a:moveTo>
                <a:pt x="394455" y="4060592"/>
              </a:moveTo>
              <a:arcTo wR="2665230" hR="2665230" stAng="8905788" swAng="1543163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06B92-CF71-4329-96B7-DFD59EC0DFBD}">
      <dsp:nvSpPr>
        <dsp:cNvPr id="0" name=""/>
        <dsp:cNvSpPr/>
      </dsp:nvSpPr>
      <dsp:spPr>
        <a:xfrm>
          <a:off x="444211" y="2342609"/>
          <a:ext cx="2051267" cy="133332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Анализ данных, формируемых в процессе испытаний</a:t>
          </a:r>
        </a:p>
      </dsp:txBody>
      <dsp:txXfrm>
        <a:off x="509299" y="2407697"/>
        <a:ext cx="1921091" cy="1203148"/>
      </dsp:txXfrm>
    </dsp:sp>
    <dsp:sp modelId="{B971CE01-E164-47E6-88A3-CD24208A70AA}">
      <dsp:nvSpPr>
        <dsp:cNvPr id="0" name=""/>
        <dsp:cNvSpPr/>
      </dsp:nvSpPr>
      <dsp:spPr>
        <a:xfrm>
          <a:off x="1463116" y="642333"/>
          <a:ext cx="5330460" cy="5330460"/>
        </a:xfrm>
        <a:custGeom>
          <a:avLst/>
          <a:gdLst/>
          <a:ahLst/>
          <a:cxnLst/>
          <a:rect l="0" t="0" r="0" b="0"/>
          <a:pathLst>
            <a:path>
              <a:moveTo>
                <a:pt x="188241" y="1681372"/>
              </a:moveTo>
              <a:arcTo wR="2665230" hR="2665230" stAng="12099776" swAng="2635156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F21FA-08A4-40C3-8804-7C421045C3E9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8BA06-F920-42C2-8F39-890AA678B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91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271C9-BE6C-426E-9A85-A58A85528B62}" type="datetimeFigureOut">
              <a:rPr lang="ru-RU" smtClean="0"/>
              <a:t>05.04.2021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93D6A-B31B-4280-96DE-D8F5201939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1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E7C9-CFC6-4272-A6AB-03B1ED4A592C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5809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E2BF-418E-4596-A0A5-FE682758C6BA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3083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8991-5622-4D2C-8015-49DB534BAF3F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1536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DB13-B00B-4C05-B49B-44BEBED3699F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9301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A6E3-630B-47F6-944E-693B250296E2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323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8645-AECE-43B3-A0B5-61D1E51DE07B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4757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B5D9-B9FA-4DD3-91DC-802E273CC3E1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7551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2498-512A-4023-B8AD-53ED332F19C9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239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9229-3158-4D63-9B7B-29D963013E4E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317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EBEE4B1-B1F2-4FBE-BC79-4785DD793ACC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7345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9AF5-7EAD-4EF0-81EE-341411C90A95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7236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29B423-87BB-43C7-91F4-95C06D3CFD65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82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88634" y="1435521"/>
            <a:ext cx="6499952" cy="3565525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dirty="0"/>
              <a:t>Реализация пилотного проекта по апробации единого плана счетов бухгалтерского учета, интегрированного с бюджетной классификацией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2" y="120048"/>
            <a:ext cx="914479" cy="823031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BB3EF2B-37D5-4F75-B5C7-93CE31ED2D6E}"/>
              </a:ext>
            </a:extLst>
          </p:cNvPr>
          <p:cNvCxnSpPr/>
          <p:nvPr/>
        </p:nvCxnSpPr>
        <p:spPr>
          <a:xfrm>
            <a:off x="1105187" y="123929"/>
            <a:ext cx="0" cy="819150"/>
          </a:xfrm>
          <a:prstGeom prst="line">
            <a:avLst/>
          </a:prstGeom>
          <a:ln w="28575">
            <a:solidFill>
              <a:srgbClr val="8A8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E99DFF1-06CA-4CE5-852D-7DB188D185B5}"/>
              </a:ext>
            </a:extLst>
          </p:cNvPr>
          <p:cNvSpPr txBox="1"/>
          <p:nvPr/>
        </p:nvSpPr>
        <p:spPr>
          <a:xfrm>
            <a:off x="1118251" y="239175"/>
            <a:ext cx="262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Министерство финансов </a:t>
            </a:r>
          </a:p>
          <a:p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Республики Беларусь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16048" y="6413215"/>
            <a:ext cx="2104221" cy="307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апрель, 2021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55" y="1151357"/>
            <a:ext cx="4411325" cy="3974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1" r="6230" b="788"/>
          <a:stretch/>
        </p:blipFill>
        <p:spPr>
          <a:xfrm>
            <a:off x="859315" y="2281849"/>
            <a:ext cx="2500829" cy="2247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41094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/>
          <a:stretch/>
        </p:blipFill>
        <p:spPr>
          <a:xfrm>
            <a:off x="6455884" y="4182960"/>
            <a:ext cx="2688116" cy="227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25466065"/>
              </p:ext>
            </p:extLst>
          </p:nvPr>
        </p:nvGraphicFramePr>
        <p:xfrm>
          <a:off x="-224113" y="0"/>
          <a:ext cx="8141466" cy="624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65699" y="2273820"/>
            <a:ext cx="3161842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3">
                    <a:lumMod val="75000"/>
                  </a:schemeClr>
                </a:solidFill>
              </a:rPr>
              <a:t>Поддержка участников пилотного проекта</a:t>
            </a:r>
          </a:p>
          <a:p>
            <a:pPr algn="ctr"/>
            <a:r>
              <a:rPr lang="ru-RU" sz="2000" b="1" dirty="0">
                <a:ln/>
                <a:solidFill>
                  <a:schemeClr val="accent3">
                    <a:lumMod val="75000"/>
                  </a:schemeClr>
                </a:solidFill>
              </a:rPr>
              <a:t> (январь-декабрь 2021)</a:t>
            </a:r>
          </a:p>
        </p:txBody>
      </p:sp>
    </p:spTree>
    <p:extLst>
      <p:ext uri="{BB962C8B-B14F-4D97-AF65-F5344CB8AC3E}">
        <p14:creationId xmlns:p14="http://schemas.microsoft.com/office/powerpoint/2010/main" val="7083101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46" y="3283296"/>
            <a:ext cx="2536929" cy="2536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691" y="72299"/>
            <a:ext cx="799824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3">
                    <a:lumMod val="75000"/>
                  </a:schemeClr>
                </a:solidFill>
              </a:rPr>
              <a:t>Результат реализации пилотного проекта (2022)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3680"/>
            <a:ext cx="8978748" cy="32008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n/>
                <a:solidFill>
                  <a:srgbClr val="002060"/>
                </a:solidFill>
              </a:rPr>
              <a:t>Проекты постановлений Министерства финансов Республики Беларусь:</a:t>
            </a:r>
          </a:p>
          <a:p>
            <a:pPr marL="800100" lvl="1" indent="-342900">
              <a:buFont typeface="Wingdings" panose="05000000000000000000" pitchFamily="2" charset="2"/>
              <a:buChar char=""/>
            </a:pPr>
            <a:r>
              <a:rPr lang="ru-RU" sz="2400" dirty="0">
                <a:ln/>
                <a:solidFill>
                  <a:srgbClr val="002060"/>
                </a:solidFill>
              </a:rPr>
              <a:t> Об утверждении единого плана счетов бухгалтерского учета, интегрированного с бюджетной классификацией, и методических рекомендаций по его применению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"/>
            </a:pPr>
            <a:r>
              <a:rPr lang="ru-RU" sz="2400" dirty="0">
                <a:ln/>
                <a:solidFill>
                  <a:srgbClr val="002060"/>
                </a:solidFill>
              </a:rPr>
              <a:t>Об утверждении форм бухгалтерской отчетности и методических рекомендаций по порядку ее составления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4704"/>
            <a:ext cx="74253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n/>
                <a:solidFill>
                  <a:srgbClr val="002060"/>
                </a:solidFill>
              </a:rPr>
              <a:t>Переходные таблицы, обеспечивающие перевод остатков по счетам бухгалтерского учета на счета ЕПС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ln/>
                <a:solidFill>
                  <a:srgbClr val="002060"/>
                </a:solidFill>
              </a:rPr>
              <a:t>Внесение изменений и/или дополнений в действующие нормативные правовые акты в целях внедрения ЕПС и новых форм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1445962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1687" y="2511846"/>
            <a:ext cx="722706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6883519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10224" r="35297" b="8323"/>
          <a:stretch/>
        </p:blipFill>
        <p:spPr>
          <a:xfrm>
            <a:off x="0" y="2434725"/>
            <a:ext cx="1730528" cy="20601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718238" y="357080"/>
            <a:ext cx="7851823" cy="144655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Постановление Совета Министров Республики Беларусь            от 09.02.2019 № 82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«О реформировании национальной системы бухгалтерского учета и отчетности сектора государственного управления»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3210873"/>
              </p:ext>
            </p:extLst>
          </p:nvPr>
        </p:nvGraphicFramePr>
        <p:xfrm>
          <a:off x="1122657" y="1930118"/>
          <a:ext cx="7756937" cy="489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8630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8636" y="174267"/>
            <a:ext cx="8156524" cy="1200329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4000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100000"/>
                  <a:shade val="100000"/>
                  <a:satMod val="11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Разработан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единый план счетов, интегрированный с бюджетной классификацией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 утвержден для реализации пилотного проекта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038" y="1939192"/>
            <a:ext cx="8705905" cy="30777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ЦЕЛИ:</a:t>
            </a:r>
          </a:p>
          <a:p>
            <a:pPr marL="638175" lvl="2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охват всех операций </a:t>
            </a:r>
            <a:r>
              <a:rPr lang="ru-RU" sz="2000" dirty="0"/>
              <a:t>сектора государственного управления;</a:t>
            </a:r>
          </a:p>
          <a:p>
            <a:pPr marL="638175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</a:t>
            </a:r>
            <a:r>
              <a:rPr lang="ru-RU" sz="2000" b="1" dirty="0"/>
              <a:t>качественной и своевременной отчетности </a:t>
            </a:r>
            <a:r>
              <a:rPr lang="ru-RU" sz="2000" dirty="0"/>
              <a:t>как по исполнению бюджета, так и бухгалтерской отчетности, основанной на МСФООС;</a:t>
            </a:r>
          </a:p>
          <a:p>
            <a:pPr marL="638175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тесная </a:t>
            </a:r>
            <a:r>
              <a:rPr lang="ru-RU" sz="2000" b="1" dirty="0"/>
              <a:t>взаимосвязь</a:t>
            </a:r>
            <a:r>
              <a:rPr lang="ru-RU" sz="2000" dirty="0"/>
              <a:t> процессов планирования, исполнения бюджета, ведения бухгалтерского учета и формирования отчетности;</a:t>
            </a:r>
          </a:p>
          <a:p>
            <a:pPr marL="638175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создание </a:t>
            </a:r>
            <a:r>
              <a:rPr lang="ru-RU" sz="2000" b="1" dirty="0"/>
              <a:t>единой информационной основы для </a:t>
            </a:r>
            <a:r>
              <a:rPr lang="ru-RU" sz="2000" dirty="0"/>
              <a:t>построения ИИСУГФ.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08309" y="1374596"/>
            <a:ext cx="661012" cy="549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5BD4B2-89E2-4430-96BA-FFEEEAFF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577" y="4997370"/>
            <a:ext cx="1460631" cy="1352583"/>
          </a:xfrm>
          <a:prstGeom prst="rect">
            <a:avLst/>
          </a:prstGeom>
        </p:spPr>
      </p:pic>
      <p:pic>
        <p:nvPicPr>
          <p:cNvPr id="18" name="Picture 6" descr="Картинки по запросу &quot;механизмы png&quot;">
            <a:extLst>
              <a:ext uri="{FF2B5EF4-FFF2-40B4-BE49-F238E27FC236}">
                <a16:creationId xmlns:a16="http://schemas.microsoft.com/office/drawing/2014/main" id="{4CDF8F2B-EA38-466F-BF4E-2788FBAE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75" y="5020903"/>
            <a:ext cx="1189428" cy="118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Картинки по запросу &quot;jnxtn rfhnbyrf&quot;">
            <a:extLst>
              <a:ext uri="{FF2B5EF4-FFF2-40B4-BE49-F238E27FC236}">
                <a16:creationId xmlns:a16="http://schemas.microsoft.com/office/drawing/2014/main" id="{ED6A6359-4211-4D21-B485-68FC8B45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5078848"/>
            <a:ext cx="1301201" cy="122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2">
            <a:extLst>
              <a:ext uri="{FF2B5EF4-FFF2-40B4-BE49-F238E27FC236}">
                <a16:creationId xmlns:a16="http://schemas.microsoft.com/office/drawing/2014/main" id="{B65B68CA-E0C2-4CBE-BBC4-778A2EBE62CC}"/>
              </a:ext>
            </a:extLst>
          </p:cNvPr>
          <p:cNvSpPr/>
          <p:nvPr/>
        </p:nvSpPr>
        <p:spPr>
          <a:xfrm>
            <a:off x="6821306" y="5295597"/>
            <a:ext cx="604038" cy="5720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192">
            <a:extLst>
              <a:ext uri="{FF2B5EF4-FFF2-40B4-BE49-F238E27FC236}">
                <a16:creationId xmlns:a16="http://schemas.microsoft.com/office/drawing/2014/main" id="{61557D62-05A9-47B3-8F65-6ED23D75A2DD}"/>
              </a:ext>
            </a:extLst>
          </p:cNvPr>
          <p:cNvSpPr/>
          <p:nvPr/>
        </p:nvSpPr>
        <p:spPr>
          <a:xfrm>
            <a:off x="4782928" y="5358437"/>
            <a:ext cx="604038" cy="5720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65CAA1-43AD-4BEE-8AFD-78DE60146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722" y="5704839"/>
            <a:ext cx="491099" cy="4513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D822DF-3B4D-4776-96CA-E570E039D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720" y="5479161"/>
            <a:ext cx="491099" cy="4513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5C665B-AA66-41CE-A596-535897D81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819" y="5132758"/>
            <a:ext cx="491099" cy="451357"/>
          </a:xfrm>
          <a:prstGeom prst="rect">
            <a:avLst/>
          </a:prstGeom>
        </p:spPr>
      </p:pic>
      <p:sp>
        <p:nvSpPr>
          <p:cNvPr id="15" name="Стрелка вправо 192">
            <a:extLst>
              <a:ext uri="{FF2B5EF4-FFF2-40B4-BE49-F238E27FC236}">
                <a16:creationId xmlns:a16="http://schemas.microsoft.com/office/drawing/2014/main" id="{D062DE03-26F9-47C9-9BB3-4405BB50161C}"/>
              </a:ext>
            </a:extLst>
          </p:cNvPr>
          <p:cNvSpPr/>
          <p:nvPr/>
        </p:nvSpPr>
        <p:spPr>
          <a:xfrm>
            <a:off x="2607921" y="5387620"/>
            <a:ext cx="604038" cy="5720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459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&quot;человечек для презентаци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04" y="-10882"/>
            <a:ext cx="1509759" cy="15097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80460"/>
              </p:ext>
            </p:extLst>
          </p:nvPr>
        </p:nvGraphicFramePr>
        <p:xfrm>
          <a:off x="16956" y="1448286"/>
          <a:ext cx="9119134" cy="3579315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{16D9F66E-5EB9-4882-86FB-DCBF35E3C3E4}</a:tableStyleId>
              </a:tblPr>
              <a:tblGrid>
                <a:gridCol w="20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1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1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686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136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24111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78167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4951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1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2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3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4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5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6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7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8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9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10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11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12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13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14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b="0" dirty="0">
                          <a:effectLst/>
                        </a:rPr>
                        <a:t>15</a:t>
                      </a:r>
                      <a:endParaRPr lang="ru-RU" sz="125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16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17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18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19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20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21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22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23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24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25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26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27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28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29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30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31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</a:rPr>
                        <a:t>32</a:t>
                      </a:r>
                      <a:endParaRPr lang="ru-RU" sz="12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anchor="ctr">
                    <a:solidFill>
                      <a:srgbClr val="DE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3223"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Ведомственная классификация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Функциональная классификация по видам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Функциональная классификация по параграфам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Программная классификация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средств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Синтетический счет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rgbClr val="ECF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Аналитический код объекта учета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rgbClr val="ECF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Экономическая бюджетная</a:t>
                      </a:r>
                      <a:r>
                        <a:rPr lang="ru-RU" sz="1400" baseline="0" dirty="0">
                          <a:effectLst/>
                        </a:rPr>
                        <a:t> классификация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rgbClr val="ECF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Аналитический код вида изменений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rgbClr val="ECFF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897"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Глава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Раздел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Подраздел</a:t>
                      </a:r>
                      <a:endParaRPr lang="ru-RU" sz="14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Вид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Параграф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Программа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Подпрограмма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169" marR="53169" marT="0" marB="0" vert="vert270" anchor="ctr">
                    <a:solidFill>
                      <a:srgbClr val="ECF6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268" y="374706"/>
            <a:ext cx="8458867" cy="6156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2000"/>
              </a:lnSpc>
            </a:pPr>
            <a:r>
              <a:rPr lang="ru-RU" sz="2200" b="1" dirty="0">
                <a:ln/>
                <a:solidFill>
                  <a:schemeClr val="accent3"/>
                </a:solidFill>
                <a:cs typeface="Times New Roman" panose="02020603050405020304" pitchFamily="18" charset="0"/>
              </a:rPr>
              <a:t>Структура номера счета ЕПС </a:t>
            </a:r>
          </a:p>
          <a:p>
            <a:pPr algn="ctr">
              <a:lnSpc>
                <a:spcPts val="2000"/>
              </a:lnSpc>
            </a:pPr>
            <a:r>
              <a:rPr lang="ru-RU" sz="2200" b="1" dirty="0">
                <a:ln/>
                <a:solidFill>
                  <a:schemeClr val="accent3"/>
                </a:solidFill>
                <a:cs typeface="Times New Roman" panose="02020603050405020304" pitchFamily="18" charset="0"/>
              </a:rPr>
              <a:t>(на примере расходов)</a:t>
            </a:r>
          </a:p>
        </p:txBody>
      </p:sp>
      <p:sp>
        <p:nvSpPr>
          <p:cNvPr id="6" name="TextBox 5"/>
          <p:cNvSpPr txBox="1"/>
          <p:nvPr/>
        </p:nvSpPr>
        <p:spPr>
          <a:xfrm rot="426605">
            <a:off x="7418274" y="173316"/>
            <a:ext cx="97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ЕПС</a:t>
            </a:r>
          </a:p>
        </p:txBody>
      </p:sp>
      <p:sp>
        <p:nvSpPr>
          <p:cNvPr id="7" name="Надпись 41"/>
          <p:cNvSpPr txBox="1"/>
          <p:nvPr/>
        </p:nvSpPr>
        <p:spPr>
          <a:xfrm>
            <a:off x="2316957" y="5194656"/>
            <a:ext cx="1901393" cy="39052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Код бюджета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42"/>
          <p:cNvSpPr txBox="1"/>
          <p:nvPr/>
        </p:nvSpPr>
        <p:spPr>
          <a:xfrm>
            <a:off x="2316957" y="5832421"/>
            <a:ext cx="1888038" cy="3848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Код идентификации казначейства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48"/>
          <p:cNvSpPr txBox="1"/>
          <p:nvPr/>
        </p:nvSpPr>
        <p:spPr>
          <a:xfrm>
            <a:off x="4592401" y="5194655"/>
            <a:ext cx="1933150" cy="3905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Группы контрагентов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48"/>
          <p:cNvSpPr txBox="1"/>
          <p:nvPr/>
        </p:nvSpPr>
        <p:spPr>
          <a:xfrm>
            <a:off x="6899602" y="5194655"/>
            <a:ext cx="2002025" cy="3905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Учетный номер плательщика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14"/>
          <p:cNvSpPr txBox="1"/>
          <p:nvPr/>
        </p:nvSpPr>
        <p:spPr>
          <a:xfrm>
            <a:off x="4605789" y="5826726"/>
            <a:ext cx="1933150" cy="3905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Учетный номер казначейства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41"/>
          <p:cNvSpPr txBox="1"/>
          <p:nvPr/>
        </p:nvSpPr>
        <p:spPr>
          <a:xfrm>
            <a:off x="6919249" y="5826726"/>
            <a:ext cx="1996207" cy="39151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Иные справочники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56" y="5409397"/>
            <a:ext cx="22254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3"/>
                </a:solidFill>
              </a:rPr>
              <a:t>+ </a:t>
            </a:r>
            <a:r>
              <a:rPr lang="ru-RU" sz="2400" b="1" dirty="0">
                <a:ln/>
                <a:solidFill>
                  <a:schemeClr val="accent3"/>
                </a:solidFill>
              </a:rPr>
              <a:t>справочники</a:t>
            </a:r>
            <a:r>
              <a:rPr lang="ru-RU" b="1" dirty="0">
                <a:ln/>
                <a:solidFill>
                  <a:schemeClr val="accent3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0530110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6165" y="24014"/>
            <a:ext cx="71168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Отличие ЕПС от действующего плана счетов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166" y="1186847"/>
            <a:ext cx="3018622" cy="116955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Единый для всех субъектов СГУ</a:t>
            </a:r>
          </a:p>
          <a:p>
            <a:pPr algn="ctr"/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03351" y="1383654"/>
            <a:ext cx="203812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Субъекты учета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6033" y="1186847"/>
            <a:ext cx="3018622" cy="135421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Отдельные ПС для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Бюджетных организаций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Финансовых органов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Органов казначейства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Сельских исполкомов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166" y="2925048"/>
            <a:ext cx="3018622" cy="17543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Активы, обязательства, доходы и расходы государства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 отдельных бюджетных организаций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350" y="3534481"/>
            <a:ext cx="203812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Объекты учета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6033" y="2925048"/>
            <a:ext cx="3018622" cy="144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Бюджетные организации – </a:t>
            </a:r>
            <a:r>
              <a:rPr lang="ru-RU" sz="1600" dirty="0">
                <a:solidFill>
                  <a:schemeClr val="bg1"/>
                </a:solidFill>
              </a:rPr>
              <a:t>операции по текущей деятельности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Исполнение бюджета – </a:t>
            </a:r>
            <a:r>
              <a:rPr lang="ru-RU" sz="1600" dirty="0">
                <a:solidFill>
                  <a:schemeClr val="bg1"/>
                </a:solidFill>
              </a:rPr>
              <a:t>денежные потоки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3350" y="5323671"/>
            <a:ext cx="2038121" cy="3616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50" b="1" dirty="0">
                <a:solidFill>
                  <a:schemeClr val="bg1"/>
                </a:solidFill>
              </a:rPr>
              <a:t>Метод начисления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166" y="5162183"/>
            <a:ext cx="301862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Основан на МСФООС по методу начисления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6033" y="5162182"/>
            <a:ext cx="301862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Ограниченное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применение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87" y="1878543"/>
            <a:ext cx="1610449" cy="16406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TextBox 16"/>
          <p:cNvSpPr txBox="1"/>
          <p:nvPr/>
        </p:nvSpPr>
        <p:spPr>
          <a:xfrm>
            <a:off x="424144" y="481946"/>
            <a:ext cx="192795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4"/>
                </a:solidFill>
              </a:rPr>
              <a:t>ЕПС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5917" y="540516"/>
            <a:ext cx="293873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</a:rPr>
              <a:t>Множественные планы счетов</a:t>
            </a:r>
          </a:p>
        </p:txBody>
      </p:sp>
    </p:spTree>
    <p:extLst>
      <p:ext uri="{BB962C8B-B14F-4D97-AF65-F5344CB8AC3E}">
        <p14:creationId xmlns:p14="http://schemas.microsoft.com/office/powerpoint/2010/main" val="35727723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6728" r="12409" b="9061"/>
          <a:stretch/>
        </p:blipFill>
        <p:spPr>
          <a:xfrm>
            <a:off x="6379828" y="3635565"/>
            <a:ext cx="2764172" cy="269913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1002" y="2492100"/>
            <a:ext cx="624656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ЦЕЛЬ:</a:t>
            </a:r>
          </a:p>
          <a:p>
            <a:r>
              <a:rPr lang="ru-RU" sz="2000" dirty="0"/>
              <a:t>проверка достаточности предусмотренных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счетов бухгалтерского учета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аналитических признаков и справочников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полноты перечня кодов бюджетной классификации, соответствующих счетам бухгалтерского учета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корректности порядка применения единого плана счетов при отражении операций бухгалтерского учета сектора государственного управления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910988" y="1942355"/>
            <a:ext cx="661012" cy="549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1557" y="482812"/>
            <a:ext cx="8400715" cy="1323439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4000">
                <a:schemeClr val="accent6">
                  <a:lumMod val="60000"/>
                  <a:lumOff val="40000"/>
                </a:schemeClr>
              </a:gs>
              <a:gs pos="7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tint val="100000"/>
                  <a:shade val="100000"/>
                  <a:satMod val="110000"/>
                </a:schemeClr>
              </a:gs>
            </a:gsLst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финансов Республики Беларусь от 29.11.2019 № 392 </a:t>
            </a: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мероприятиях по подготовке и реализации пилотного проекта по апробации единого плана счетов бухгалтерского учета, интегрированного с бюджетной классификацией»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2202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1980" r="7397" b="1329"/>
          <a:stretch/>
        </p:blipFill>
        <p:spPr>
          <a:xfrm>
            <a:off x="192792" y="2549317"/>
            <a:ext cx="2341088" cy="246335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110167" y="1073878"/>
            <a:ext cx="253388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Участники пилотного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0223" y="843045"/>
            <a:ext cx="371268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chemeClr val="accent3"/>
                </a:solidFill>
              </a:rPr>
              <a:t>Бюджетные организации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0224" y="1717462"/>
            <a:ext cx="466913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chemeClr val="accent3"/>
                </a:solidFill>
              </a:rPr>
              <a:t>Финансовые органы всех уровней бюджетной системы </a:t>
            </a:r>
            <a:r>
              <a:rPr lang="ru-RU" sz="1600" b="1" dirty="0">
                <a:ln/>
                <a:solidFill>
                  <a:schemeClr val="accent3"/>
                </a:solidFill>
              </a:rPr>
              <a:t>(Министерство финансов, финансовые управления областного и районного уровней)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0224" y="3385731"/>
            <a:ext cx="402115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chemeClr val="accent3"/>
                </a:solidFill>
              </a:rPr>
              <a:t>Сельские исполнительные комитеты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0223" y="4561558"/>
            <a:ext cx="371268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solidFill>
                  <a:schemeClr val="accent3"/>
                </a:solidFill>
              </a:rPr>
              <a:t>Органы государственного казначейства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916714" y="420681"/>
            <a:ext cx="275422" cy="5464366"/>
          </a:xfrm>
          <a:prstGeom prst="lef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645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6747" r="23190" b="8915"/>
          <a:stretch/>
        </p:blipFill>
        <p:spPr>
          <a:xfrm>
            <a:off x="0" y="2649050"/>
            <a:ext cx="1377108" cy="1902583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310326"/>
              </p:ext>
            </p:extLst>
          </p:nvPr>
        </p:nvGraphicFramePr>
        <p:xfrm>
          <a:off x="176270" y="1"/>
          <a:ext cx="8637224" cy="463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9979022"/>
              </p:ext>
            </p:extLst>
          </p:nvPr>
        </p:nvGraphicFramePr>
        <p:xfrm>
          <a:off x="0" y="4638102"/>
          <a:ext cx="9144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466539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76" y="4300187"/>
            <a:ext cx="2656735" cy="19925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70072541"/>
              </p:ext>
            </p:extLst>
          </p:nvPr>
        </p:nvGraphicFramePr>
        <p:xfrm>
          <a:off x="-24736" y="1082491"/>
          <a:ext cx="9088917" cy="481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4736" y="713159"/>
            <a:ext cx="937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Финансовые органы, органы государственного казначейства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III-IV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кв. 2021)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3740" y="384609"/>
            <a:ext cx="610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Бюджетные организации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(I-III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кв. 2021)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095" y="27798"/>
            <a:ext cx="782197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3">
                    <a:lumMod val="75000"/>
                  </a:schemeClr>
                </a:solidFill>
              </a:rPr>
              <a:t>Реализация пилотного проекта (январь-декабрь 2021)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4032" y="5959291"/>
            <a:ext cx="3621873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Контрольный пример (</a:t>
            </a:r>
            <a:r>
              <a:rPr lang="en-US" sz="1600" dirty="0"/>
              <a:t>IV </a:t>
            </a:r>
            <a:r>
              <a:rPr lang="ru-RU" sz="1600" dirty="0"/>
              <a:t>кв. 2021)</a:t>
            </a:r>
          </a:p>
        </p:txBody>
      </p:sp>
      <p:sp>
        <p:nvSpPr>
          <p:cNvPr id="28" name="Стрелка вниз 27"/>
          <p:cNvSpPr/>
          <p:nvPr/>
        </p:nvSpPr>
        <p:spPr>
          <a:xfrm flipV="1">
            <a:off x="3137807" y="5621587"/>
            <a:ext cx="220338" cy="29961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63369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567</TotalTime>
  <Words>715</Words>
  <Application>Microsoft Office PowerPoint</Application>
  <PresentationFormat>On-screen Show (4:3)</PresentationFormat>
  <Paragraphs>164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 Light</vt:lpstr>
      <vt:lpstr>Times New Roman</vt:lpstr>
      <vt:lpstr>Wingdings</vt:lpstr>
      <vt:lpstr>Ретро</vt:lpstr>
      <vt:lpstr>Реализация пилотного проекта по апробации единого плана счетов бухгалтерского учета, интегрированного с бюджетной классификацией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пилотного проекта по апробации единого плана счетов бухгалтерского учета, интегрированного с бюджетной классификацией</dc:title>
  <dc:creator>Синяк Наталья Владимировна</dc:creator>
  <cp:lastModifiedBy>Yelena Slizhevskaya</cp:lastModifiedBy>
  <cp:revision>62</cp:revision>
  <cp:lastPrinted>2021-04-02T06:54:24Z</cp:lastPrinted>
  <dcterms:created xsi:type="dcterms:W3CDTF">2021-03-23T07:20:36Z</dcterms:created>
  <dcterms:modified xsi:type="dcterms:W3CDTF">2021-04-05T18:57:06Z</dcterms:modified>
</cp:coreProperties>
</file>