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683" r:id="rId4"/>
    <p:sldId id="643" r:id="rId5"/>
    <p:sldId id="317" r:id="rId6"/>
    <p:sldId id="675" r:id="rId7"/>
    <p:sldId id="676" r:id="rId8"/>
    <p:sldId id="271" r:id="rId9"/>
    <p:sldId id="652" r:id="rId10"/>
    <p:sldId id="511" r:id="rId11"/>
    <p:sldId id="672" r:id="rId12"/>
    <p:sldId id="682" r:id="rId13"/>
    <p:sldId id="534" r:id="rId14"/>
    <p:sldId id="684" r:id="rId15"/>
    <p:sldId id="678" r:id="rId16"/>
    <p:sldId id="679" r:id="rId17"/>
    <p:sldId id="506" r:id="rId18"/>
    <p:sldId id="686" r:id="rId19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C"/>
    <a:srgbClr val="8699C8"/>
    <a:srgbClr val="FE6F48"/>
    <a:srgbClr val="FFB7B7"/>
    <a:srgbClr val="EAEDF6"/>
    <a:srgbClr val="F4FAEA"/>
    <a:srgbClr val="E9F5D3"/>
    <a:srgbClr val="FF8989"/>
    <a:srgbClr val="800000"/>
    <a:srgbClr val="2D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1" autoAdjust="0"/>
  </p:normalViewPr>
  <p:slideViewPr>
    <p:cSldViewPr>
      <p:cViewPr varScale="1">
        <p:scale>
          <a:sx n="63" d="100"/>
          <a:sy n="63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5018 and Budgeting Approach</a:t>
          </a:r>
          <a:endParaRPr lang="en-US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652558-7940-44C1-ABD0-CCD633DC4625}" type="presOf" srcId="{E82A324A-C497-42DB-9FAC-9FF6928DD51B}" destId="{62A8E071-22E4-48EA-8E02-576DED7FCD66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F5AD366-D523-48F3-BD12-BB9EDE54E8BE}" type="presOf" srcId="{30CCC39B-B1BD-4673-9CCC-8B3BBECDD7BA}" destId="{BF11F7A1-22E5-458E-AB7F-457FC5FF462A}" srcOrd="0" destOrd="0" presId="urn:microsoft.com/office/officeart/2005/8/layout/hProcess10#1"/>
    <dgm:cxn modelId="{95FFDC90-FBA4-4B27-8923-16AD36B0E7BC}" type="presParOf" srcId="{62A8E071-22E4-48EA-8E02-576DED7FCD66}" destId="{C9C78A15-B7AC-458F-AEF0-CC6C3396F421}" srcOrd="0" destOrd="0" presId="urn:microsoft.com/office/officeart/2005/8/layout/hProcess10#1"/>
    <dgm:cxn modelId="{C3E6EE35-FB16-4AB8-BA29-B9021F9EBE79}" type="presParOf" srcId="{C9C78A15-B7AC-458F-AEF0-CC6C3396F421}" destId="{59D5440F-615F-4D73-B88D-DC8168CA6948}" srcOrd="0" destOrd="0" presId="urn:microsoft.com/office/officeart/2005/8/layout/hProcess10#1"/>
    <dgm:cxn modelId="{130B8665-B23F-4EEE-9D92-941FAF96C4A5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2A139-27B1-4DE8-B1A9-489338C29B47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497875-3F5B-401B-9D9A-BF64B2BD766A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CCDDED1-0DD2-4A3F-811E-2241A7E1F663}" type="parTrans" cxnId="{F69EC49E-370E-4DA2-97D1-585E98528682}">
      <dgm:prSet/>
      <dgm:spPr/>
      <dgm:t>
        <a:bodyPr/>
        <a:lstStyle/>
        <a:p>
          <a:endParaRPr lang="tr-TR"/>
        </a:p>
      </dgm:t>
    </dgm:pt>
    <dgm:pt modelId="{2485D928-5706-4867-B25B-28D19509F01A}" type="sibTrans" cxnId="{F69EC49E-370E-4DA2-97D1-585E98528682}">
      <dgm:prSet/>
      <dgm:spPr/>
      <dgm:t>
        <a:bodyPr/>
        <a:lstStyle/>
        <a:p>
          <a:endParaRPr lang="tr-TR"/>
        </a:p>
      </dgm:t>
    </dgm:pt>
    <dgm:pt modelId="{4C37F612-387A-4415-8E90-37A398D8B80B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DEVELOPMENT PLAN</a:t>
          </a:r>
          <a:endParaRPr lang="tr-TR" sz="2000" dirty="0"/>
        </a:p>
      </dgm:t>
    </dgm:pt>
    <dgm:pt modelId="{EDD257B4-FB6E-415F-9400-198EBB71BFC2}" type="parTrans" cxnId="{61D6F0D4-6470-432F-BBE7-25ADD4D2A907}">
      <dgm:prSet/>
      <dgm:spPr/>
      <dgm:t>
        <a:bodyPr/>
        <a:lstStyle/>
        <a:p>
          <a:endParaRPr lang="tr-TR"/>
        </a:p>
      </dgm:t>
    </dgm:pt>
    <dgm:pt modelId="{B4C08083-5840-4F1A-B576-DD1B4FEA9652}" type="sibTrans" cxnId="{61D6F0D4-6470-432F-BBE7-25ADD4D2A907}">
      <dgm:prSet/>
      <dgm:spPr/>
      <dgm:t>
        <a:bodyPr/>
        <a:lstStyle/>
        <a:p>
          <a:endParaRPr lang="tr-TR"/>
        </a:p>
      </dgm:t>
    </dgm:pt>
    <dgm:pt modelId="{FBDE0D3F-44EB-4C85-B0C2-6B8236A18F65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MEDIUM TERM PROGRAM</a:t>
          </a:r>
          <a:endParaRPr lang="tr-TR" sz="2000" dirty="0"/>
        </a:p>
      </dgm:t>
    </dgm:pt>
    <dgm:pt modelId="{3F654A0E-9CBE-464B-AC94-9E79D915E10E}" type="parTrans" cxnId="{2E05823F-6792-42BC-80A3-B63A5D9E929D}">
      <dgm:prSet/>
      <dgm:spPr/>
      <dgm:t>
        <a:bodyPr/>
        <a:lstStyle/>
        <a:p>
          <a:endParaRPr lang="tr-TR"/>
        </a:p>
      </dgm:t>
    </dgm:pt>
    <dgm:pt modelId="{281980CB-1E08-4435-A641-9FD11F9F9447}" type="sibTrans" cxnId="{2E05823F-6792-42BC-80A3-B63A5D9E929D}">
      <dgm:prSet/>
      <dgm:spPr/>
      <dgm:t>
        <a:bodyPr/>
        <a:lstStyle/>
        <a:p>
          <a:endParaRPr lang="tr-TR"/>
        </a:p>
      </dgm:t>
    </dgm:pt>
    <dgm:pt modelId="{D92C9EE9-4943-496B-B79A-88B1B53D6916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74BAA58-796E-4543-9F0C-D0EFC5FA1632}" type="parTrans" cxnId="{6BCF98E3-FC71-4A4A-AD12-071FCB6E91FD}">
      <dgm:prSet/>
      <dgm:spPr/>
      <dgm:t>
        <a:bodyPr/>
        <a:lstStyle/>
        <a:p>
          <a:endParaRPr lang="tr-TR"/>
        </a:p>
      </dgm:t>
    </dgm:pt>
    <dgm:pt modelId="{301508E4-9212-465F-8E02-DC8B45A916CD}" type="sibTrans" cxnId="{6BCF98E3-FC71-4A4A-AD12-071FCB6E91FD}">
      <dgm:prSet/>
      <dgm:spPr/>
      <dgm:t>
        <a:bodyPr/>
        <a:lstStyle/>
        <a:p>
          <a:endParaRPr lang="tr-TR"/>
        </a:p>
      </dgm:t>
    </dgm:pt>
    <dgm:pt modelId="{F9D9472C-4D62-4F7D-8422-9DBD28074E78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MEDIUM TERM FISCAL PLAN</a:t>
          </a:r>
          <a:endParaRPr lang="tr-TR" sz="2000" dirty="0"/>
        </a:p>
      </dgm:t>
    </dgm:pt>
    <dgm:pt modelId="{89412082-79A0-404F-A9F0-A3C73BDA3883}" type="parTrans" cxnId="{B6885392-6995-4F3B-8635-A9736DA99295}">
      <dgm:prSet/>
      <dgm:spPr/>
      <dgm:t>
        <a:bodyPr/>
        <a:lstStyle/>
        <a:p>
          <a:endParaRPr lang="tr-TR"/>
        </a:p>
      </dgm:t>
    </dgm:pt>
    <dgm:pt modelId="{F1145830-36E8-47FE-9480-2C841FFA8132}" type="sibTrans" cxnId="{B6885392-6995-4F3B-8635-A9736DA99295}">
      <dgm:prSet/>
      <dgm:spPr/>
      <dgm:t>
        <a:bodyPr/>
        <a:lstStyle/>
        <a:p>
          <a:endParaRPr lang="tr-TR"/>
        </a:p>
      </dgm:t>
    </dgm:pt>
    <dgm:pt modelId="{215278D2-A987-4FE0-97A5-1F999DDC4562}">
      <dgm:prSet/>
      <dgm:spPr/>
      <dgm:t>
        <a:bodyPr/>
        <a:lstStyle/>
        <a:p>
          <a:endParaRPr lang="tr-TR" dirty="0"/>
        </a:p>
      </dgm:t>
    </dgm:pt>
    <dgm:pt modelId="{9332B44D-9BE2-46E4-921D-8D7CEB329085}" type="parTrans" cxnId="{C3678100-4029-46CF-89EE-76F1E509CF4B}">
      <dgm:prSet/>
      <dgm:spPr/>
      <dgm:t>
        <a:bodyPr/>
        <a:lstStyle/>
        <a:p>
          <a:endParaRPr lang="tr-TR"/>
        </a:p>
      </dgm:t>
    </dgm:pt>
    <dgm:pt modelId="{AD25F4BF-E9D1-4EAA-932B-3A2B8718A991}" type="sibTrans" cxnId="{C3678100-4029-46CF-89EE-76F1E509CF4B}">
      <dgm:prSet/>
      <dgm:spPr/>
      <dgm:t>
        <a:bodyPr/>
        <a:lstStyle/>
        <a:p>
          <a:endParaRPr lang="tr-TR"/>
        </a:p>
      </dgm:t>
    </dgm:pt>
    <dgm:pt modelId="{AAE97457-DDC7-4C22-BB49-75AA61DCDF0D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090BDDA-2BD0-4206-80EC-B33AE876201D}" type="sibTrans" cxnId="{37C910A2-2CD9-4B63-8F64-AB49AEC09821}">
      <dgm:prSet/>
      <dgm:spPr/>
      <dgm:t>
        <a:bodyPr/>
        <a:lstStyle/>
        <a:p>
          <a:endParaRPr lang="tr-TR"/>
        </a:p>
      </dgm:t>
    </dgm:pt>
    <dgm:pt modelId="{83296BE2-532F-4F09-8421-21963C4D95F2}" type="parTrans" cxnId="{37C910A2-2CD9-4B63-8F64-AB49AEC09821}">
      <dgm:prSet/>
      <dgm:spPr/>
      <dgm:t>
        <a:bodyPr/>
        <a:lstStyle/>
        <a:p>
          <a:endParaRPr lang="tr-TR"/>
        </a:p>
      </dgm:t>
    </dgm:pt>
    <dgm:pt modelId="{8FFB6DCC-6141-4D82-B498-DB87AAC15B05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(2014-2018)</a:t>
          </a:r>
        </a:p>
        <a:p>
          <a:pPr algn="ctr"/>
          <a:r>
            <a:rPr lang="tr-TR" sz="20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5-YEAR POLICY AND PRIORITIES</a:t>
          </a:r>
          <a:endParaRPr lang="tr-TR" sz="20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endParaRPr lang="en-US" sz="14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A696951-3231-444B-933B-CC5AB44E9791}" type="parTrans" cxnId="{BD7FBF80-82EE-46F4-A1AD-54273F5623A0}">
      <dgm:prSet/>
      <dgm:spPr/>
      <dgm:t>
        <a:bodyPr/>
        <a:lstStyle/>
        <a:p>
          <a:endParaRPr lang="tr-TR"/>
        </a:p>
      </dgm:t>
    </dgm:pt>
    <dgm:pt modelId="{B5A4FD6F-470A-4C0C-8C36-B952260DF059}" type="sibTrans" cxnId="{BD7FBF80-82EE-46F4-A1AD-54273F5623A0}">
      <dgm:prSet/>
      <dgm:spPr/>
      <dgm:t>
        <a:bodyPr/>
        <a:lstStyle/>
        <a:p>
          <a:endParaRPr lang="tr-TR"/>
        </a:p>
      </dgm:t>
    </dgm:pt>
    <dgm:pt modelId="{E537ABE2-B95D-4210-AC61-9290CDEC7620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FEFA5A17-5A0E-4769-88C6-C71B00A993F5}" type="parTrans" cxnId="{AF2E22FD-2A2A-4D19-B4DF-C650DE908D3E}">
      <dgm:prSet/>
      <dgm:spPr/>
      <dgm:t>
        <a:bodyPr/>
        <a:lstStyle/>
        <a:p>
          <a:endParaRPr lang="tr-TR"/>
        </a:p>
      </dgm:t>
    </dgm:pt>
    <dgm:pt modelId="{7D6E0179-AD41-42D7-9C01-03B2341C52EB}" type="sibTrans" cxnId="{AF2E22FD-2A2A-4D19-B4DF-C650DE908D3E}">
      <dgm:prSet/>
      <dgm:spPr/>
      <dgm:t>
        <a:bodyPr/>
        <a:lstStyle/>
        <a:p>
          <a:endParaRPr lang="tr-TR"/>
        </a:p>
      </dgm:t>
    </dgm:pt>
    <dgm:pt modelId="{DD3E324A-A942-4AB5-B177-5A63AF12B2C6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algn="ctr"/>
          <a:r>
            <a:rPr lang="tr-TR" sz="20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MACRO POLICIES</a:t>
          </a:r>
          <a:endParaRPr lang="en-US" sz="20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99E966-BA7C-4950-B59E-76ADBBC0FA13}" type="parTrans" cxnId="{28CF3AC2-5882-4F35-BF55-66F909C73B59}">
      <dgm:prSet/>
      <dgm:spPr/>
      <dgm:t>
        <a:bodyPr/>
        <a:lstStyle/>
        <a:p>
          <a:endParaRPr lang="tr-TR"/>
        </a:p>
      </dgm:t>
    </dgm:pt>
    <dgm:pt modelId="{86FE7FDD-9D49-48FC-976D-21696B7CB630}" type="sibTrans" cxnId="{28CF3AC2-5882-4F35-BF55-66F909C73B59}">
      <dgm:prSet/>
      <dgm:spPr/>
      <dgm:t>
        <a:bodyPr/>
        <a:lstStyle/>
        <a:p>
          <a:endParaRPr lang="tr-TR"/>
        </a:p>
      </dgm:t>
    </dgm:pt>
    <dgm:pt modelId="{57CDD97B-BF87-4566-90B6-85D0776607EF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528E52DE-BB38-4366-8C79-1AF874874E37}" type="parTrans" cxnId="{FA96AF60-A438-4171-BD85-59AFBECF85FE}">
      <dgm:prSet/>
      <dgm:spPr/>
      <dgm:t>
        <a:bodyPr/>
        <a:lstStyle/>
        <a:p>
          <a:endParaRPr lang="tr-TR"/>
        </a:p>
      </dgm:t>
    </dgm:pt>
    <dgm:pt modelId="{F258E241-8718-4943-B496-3C00F38A218D}" type="sibTrans" cxnId="{FA96AF60-A438-4171-BD85-59AFBECF85FE}">
      <dgm:prSet/>
      <dgm:spPr/>
      <dgm:t>
        <a:bodyPr/>
        <a:lstStyle/>
        <a:p>
          <a:endParaRPr lang="tr-TR"/>
        </a:p>
      </dgm:t>
    </dgm:pt>
    <dgm:pt modelId="{D36D7564-E939-4BCD-B0CE-F7969988E3BB}">
      <dgm:prSet phldrT="[Metin]" custT="1"/>
      <dgm:spPr/>
      <dgm:t>
        <a:bodyPr/>
        <a:lstStyle/>
        <a:p>
          <a:pPr algn="ctr"/>
          <a:r>
            <a:rPr lang="tr-TR" sz="20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BASIC ECONOMIC FIGURES</a:t>
          </a:r>
          <a:endParaRPr lang="en-US" sz="20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9F7F84-A139-4EE0-9D72-870C5DDDCCB3}" type="parTrans" cxnId="{3A17EADE-27E3-4FD7-96FE-980168349156}">
      <dgm:prSet/>
      <dgm:spPr/>
      <dgm:t>
        <a:bodyPr/>
        <a:lstStyle/>
        <a:p>
          <a:endParaRPr lang="tr-TR"/>
        </a:p>
      </dgm:t>
    </dgm:pt>
    <dgm:pt modelId="{3CCE53AC-A69B-4E03-BB8D-7E04C742EC83}" type="sibTrans" cxnId="{3A17EADE-27E3-4FD7-96FE-980168349156}">
      <dgm:prSet/>
      <dgm:spPr/>
      <dgm:t>
        <a:bodyPr/>
        <a:lstStyle/>
        <a:p>
          <a:endParaRPr lang="tr-TR"/>
        </a:p>
      </dgm:t>
    </dgm:pt>
    <dgm:pt modelId="{9B67D188-0B46-4402-B7FB-B2B40E2FC6B6}">
      <dgm:prSet phldrT="[Metin]"/>
      <dgm:spPr/>
      <dgm:t>
        <a:bodyPr/>
        <a:lstStyle/>
        <a:p>
          <a:pPr algn="l"/>
          <a:endParaRPr lang="tr-TR" sz="14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760C8A5-F30A-42FC-8EB3-98A18E09212A}" type="parTrans" cxnId="{87EFAE85-1978-4868-94DE-1EF675590C44}">
      <dgm:prSet/>
      <dgm:spPr/>
      <dgm:t>
        <a:bodyPr/>
        <a:lstStyle/>
        <a:p>
          <a:endParaRPr lang="tr-TR"/>
        </a:p>
      </dgm:t>
    </dgm:pt>
    <dgm:pt modelId="{0A518F66-08F4-4CA5-A466-5C8651E01B13}" type="sibTrans" cxnId="{87EFAE85-1978-4868-94DE-1EF675590C44}">
      <dgm:prSet/>
      <dgm:spPr/>
      <dgm:t>
        <a:bodyPr/>
        <a:lstStyle/>
        <a:p>
          <a:endParaRPr lang="tr-TR"/>
        </a:p>
      </dgm:t>
    </dgm:pt>
    <dgm:pt modelId="{A4931910-558E-45F9-BEAA-BBD4435A5251}">
      <dgm:prSet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algn="ctr"/>
          <a:r>
            <a:rPr lang="tr-TR" sz="20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THREE-YEAR TOTAL INCOME AND EXPENDITURE ESTIMATES</a:t>
          </a:r>
          <a:endParaRPr lang="en-US" sz="20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673D4F-99FE-4561-9083-EDD48C769677}" type="parTrans" cxnId="{90AF46AC-71D6-4891-9AF8-89B297C0B1B5}">
      <dgm:prSet/>
      <dgm:spPr/>
      <dgm:t>
        <a:bodyPr/>
        <a:lstStyle/>
        <a:p>
          <a:endParaRPr lang="tr-TR"/>
        </a:p>
      </dgm:t>
    </dgm:pt>
    <dgm:pt modelId="{A90387DE-54DB-4214-9763-D52C4C3E826E}" type="sibTrans" cxnId="{90AF46AC-71D6-4891-9AF8-89B297C0B1B5}">
      <dgm:prSet/>
      <dgm:spPr/>
      <dgm:t>
        <a:bodyPr/>
        <a:lstStyle/>
        <a:p>
          <a:endParaRPr lang="tr-TR"/>
        </a:p>
      </dgm:t>
    </dgm:pt>
    <dgm:pt modelId="{DAF8CB0D-AD86-42AA-A511-F7F322597349}">
      <dgm:prSet custT="1"/>
      <dgm:spPr/>
      <dgm:t>
        <a:bodyPr/>
        <a:lstStyle/>
        <a:p>
          <a:pPr algn="ctr"/>
          <a:r>
            <a:rPr lang="tr-TR" sz="20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TARGETED DEFICIT AND BORROWING SITUATION</a:t>
          </a:r>
        </a:p>
      </dgm:t>
    </dgm:pt>
    <dgm:pt modelId="{CC4FAFF4-808A-48C1-BE22-F7C7712D369A}" type="parTrans" cxnId="{79C9354A-0265-43EC-811E-8EAD74022CC8}">
      <dgm:prSet/>
      <dgm:spPr/>
      <dgm:t>
        <a:bodyPr/>
        <a:lstStyle/>
        <a:p>
          <a:endParaRPr lang="tr-TR"/>
        </a:p>
      </dgm:t>
    </dgm:pt>
    <dgm:pt modelId="{335B66CC-0E92-4A08-9D6E-CC59D00D2E22}" type="sibTrans" cxnId="{79C9354A-0265-43EC-811E-8EAD74022CC8}">
      <dgm:prSet/>
      <dgm:spPr/>
      <dgm:t>
        <a:bodyPr/>
        <a:lstStyle/>
        <a:p>
          <a:endParaRPr lang="tr-TR"/>
        </a:p>
      </dgm:t>
    </dgm:pt>
    <dgm:pt modelId="{D1CCA565-47CE-49C9-BE41-997459142F83}">
      <dgm:prSet custT="1"/>
      <dgm:spPr/>
      <dgm:t>
        <a:bodyPr/>
        <a:lstStyle/>
        <a:p>
          <a:pPr algn="ctr"/>
          <a:r>
            <a:rPr lang="tr-TR" sz="20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APPROPRIATION CEILING</a:t>
          </a:r>
          <a:endParaRPr lang="tr-TR" sz="2000" noProof="0" dirty="0">
            <a:solidFill>
              <a:srgbClr val="333333"/>
            </a:solidFill>
            <a:latin typeface="Calibri" panose="020F0502020204030204" pitchFamily="34" charset="0"/>
          </a:endParaRPr>
        </a:p>
      </dgm:t>
    </dgm:pt>
    <dgm:pt modelId="{80B01823-F229-40F6-BDBC-67FCEE40CBDC}" type="parTrans" cxnId="{E66530A1-7AE7-47E9-AC51-3B28F0AB4713}">
      <dgm:prSet/>
      <dgm:spPr/>
      <dgm:t>
        <a:bodyPr/>
        <a:lstStyle/>
        <a:p>
          <a:endParaRPr lang="tr-TR"/>
        </a:p>
      </dgm:t>
    </dgm:pt>
    <dgm:pt modelId="{B56EDD42-2429-461B-96BF-6FFCDB230C20}" type="sibTrans" cxnId="{E66530A1-7AE7-47E9-AC51-3B28F0AB4713}">
      <dgm:prSet/>
      <dgm:spPr/>
      <dgm:t>
        <a:bodyPr/>
        <a:lstStyle/>
        <a:p>
          <a:endParaRPr lang="tr-TR"/>
        </a:p>
      </dgm:t>
    </dgm:pt>
    <dgm:pt modelId="{3C609E40-3DB1-4807-812D-F8C482126395}">
      <dgm:prSet custT="1"/>
      <dgm:spPr/>
      <dgm:t>
        <a:bodyPr/>
        <a:lstStyle/>
        <a:p>
          <a:pPr algn="l"/>
          <a:endParaRPr lang="tr-TR" sz="16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2B99653-100F-4091-A1B3-368F38173CD7}" type="parTrans" cxnId="{3F248B8E-FF46-4653-8D64-60E5BFEF8A34}">
      <dgm:prSet/>
      <dgm:spPr/>
      <dgm:t>
        <a:bodyPr/>
        <a:lstStyle/>
        <a:p>
          <a:endParaRPr lang="tr-TR"/>
        </a:p>
      </dgm:t>
    </dgm:pt>
    <dgm:pt modelId="{85B2A26B-B1EB-408A-8BB8-F8C94F5B8FD8}" type="sibTrans" cxnId="{3F248B8E-FF46-4653-8D64-60E5BFEF8A34}">
      <dgm:prSet/>
      <dgm:spPr/>
      <dgm:t>
        <a:bodyPr/>
        <a:lstStyle/>
        <a:p>
          <a:endParaRPr lang="tr-TR"/>
        </a:p>
      </dgm:t>
    </dgm:pt>
    <dgm:pt modelId="{D81D0E71-E1CF-410C-873D-795A322E6584}">
      <dgm:prSet custT="1"/>
      <dgm:spPr/>
      <dgm:t>
        <a:bodyPr/>
        <a:lstStyle/>
        <a:p>
          <a:r>
            <a:rPr lang="tr-TR" sz="2000" b="1" dirty="0" smtClean="0">
              <a:solidFill>
                <a:schemeClr val="tx1">
                  <a:lumMod val="25000"/>
                </a:schemeClr>
              </a:solidFill>
              <a:latin typeface="Calibri" panose="020F0502020204030204" pitchFamily="34" charset="0"/>
            </a:rPr>
            <a:t>THREE-YEAR BUDGET</a:t>
          </a:r>
          <a:endParaRPr lang="tr-TR" sz="2000" b="1" dirty="0">
            <a:solidFill>
              <a:schemeClr val="tx1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E2FB8F81-CA88-4699-B243-BB5D5675CCE3}" type="sibTrans" cxnId="{D540564F-4A51-4FBE-B625-3BA89EC1D474}">
      <dgm:prSet/>
      <dgm:spPr/>
      <dgm:t>
        <a:bodyPr/>
        <a:lstStyle/>
        <a:p>
          <a:endParaRPr lang="tr-TR"/>
        </a:p>
      </dgm:t>
    </dgm:pt>
    <dgm:pt modelId="{6F96867C-7DCB-4B49-AD32-C761D56965F7}" type="parTrans" cxnId="{D540564F-4A51-4FBE-B625-3BA89EC1D474}">
      <dgm:prSet/>
      <dgm:spPr/>
      <dgm:t>
        <a:bodyPr/>
        <a:lstStyle/>
        <a:p>
          <a:endParaRPr lang="tr-TR"/>
        </a:p>
      </dgm:t>
    </dgm:pt>
    <dgm:pt modelId="{14E7EF73-04F8-4EE2-ADDB-FAD8B7DAFFFC}" type="pres">
      <dgm:prSet presAssocID="{82A2A139-27B1-4DE8-B1A9-489338C29B4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9EEDBB2-CF92-4B2C-B8A2-BAA875FAD8AD}" type="pres">
      <dgm:prSet presAssocID="{97497875-3F5B-401B-9D9A-BF64B2BD766A}" presName="ParentComposite" presStyleCnt="0"/>
      <dgm:spPr/>
    </dgm:pt>
    <dgm:pt modelId="{A29193D0-8B31-4294-98EB-01541673BA50}" type="pres">
      <dgm:prSet presAssocID="{97497875-3F5B-401B-9D9A-BF64B2BD766A}" presName="Chord" presStyleLbl="bgShp" presStyleIdx="0" presStyleCnt="4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D8359E-0619-4B63-8B61-199CA5E82080}" type="pres">
      <dgm:prSet presAssocID="{97497875-3F5B-401B-9D9A-BF64B2BD766A}" presName="Pie" presStyleLbl="alignNode1" presStyleIdx="0" presStyleCnt="4"/>
      <dgm:spPr/>
    </dgm:pt>
    <dgm:pt modelId="{CDDCE123-BE5D-49A7-86C6-9E93B9E47E75}" type="pres">
      <dgm:prSet presAssocID="{97497875-3F5B-401B-9D9A-BF64B2BD766A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F9C8EB-0162-4B24-BDDC-D79A641C457F}" type="pres">
      <dgm:prSet presAssocID="{B4C08083-5840-4F1A-B576-DD1B4FEA9652}" presName="negSibTrans" presStyleCnt="0"/>
      <dgm:spPr/>
    </dgm:pt>
    <dgm:pt modelId="{CA7CDBDF-681E-4854-8DBF-AE3FA61ACE17}" type="pres">
      <dgm:prSet presAssocID="{97497875-3F5B-401B-9D9A-BF64B2BD766A}" presName="composite" presStyleCnt="0"/>
      <dgm:spPr/>
    </dgm:pt>
    <dgm:pt modelId="{B017F58C-4172-41FD-B97C-13CB03EE5374}" type="pres">
      <dgm:prSet presAssocID="{97497875-3F5B-401B-9D9A-BF64B2BD766A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43DDC5-4EED-4316-B7AD-DD0FE568EBE0}" type="pres">
      <dgm:prSet presAssocID="{2485D928-5706-4867-B25B-28D19509F01A}" presName="sibTrans" presStyleCnt="0"/>
      <dgm:spPr/>
    </dgm:pt>
    <dgm:pt modelId="{3D6B1D35-130C-4186-9770-2F6482FC417A}" type="pres">
      <dgm:prSet presAssocID="{AAE97457-DDC7-4C22-BB49-75AA61DCDF0D}" presName="ParentComposite" presStyleCnt="0"/>
      <dgm:spPr/>
    </dgm:pt>
    <dgm:pt modelId="{6BAF42F4-129F-460D-8030-AC4E694F5621}" type="pres">
      <dgm:prSet presAssocID="{AAE97457-DDC7-4C22-BB49-75AA61DCDF0D}" presName="Chord" presStyleLbl="bgShp" presStyleIdx="1" presStyleCnt="4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7C9BE0-405E-4D4A-BF43-B6995FE8E84C}" type="pres">
      <dgm:prSet presAssocID="{AAE97457-DDC7-4C22-BB49-75AA61DCDF0D}" presName="Pie" presStyleLbl="alignNode1" presStyleIdx="1" presStyleCnt="4"/>
      <dgm:spPr/>
    </dgm:pt>
    <dgm:pt modelId="{5B48D647-E66F-477F-889C-3FD569740F9B}" type="pres">
      <dgm:prSet presAssocID="{AAE97457-DDC7-4C22-BB49-75AA61DCDF0D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63A7BB-0D3C-474F-93D0-106052F683AE}" type="pres">
      <dgm:prSet presAssocID="{281980CB-1E08-4435-A641-9FD11F9F9447}" presName="negSibTrans" presStyleCnt="0"/>
      <dgm:spPr/>
    </dgm:pt>
    <dgm:pt modelId="{E1D59224-D121-4A69-8D28-C79FCA8E6396}" type="pres">
      <dgm:prSet presAssocID="{AAE97457-DDC7-4C22-BB49-75AA61DCDF0D}" presName="composite" presStyleCnt="0"/>
      <dgm:spPr/>
    </dgm:pt>
    <dgm:pt modelId="{033CDC4B-ECE3-4BD3-8F2A-B5CDD869BCE3}" type="pres">
      <dgm:prSet presAssocID="{AAE97457-DDC7-4C22-BB49-75AA61DCDF0D}" presName="Child" presStyleLbl="revTx" presStyleIdx="3" presStyleCnt="8" custScaleX="113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479538-2971-4484-8B7D-DD80C82F15D1}" type="pres">
      <dgm:prSet presAssocID="{1090BDDA-2BD0-4206-80EC-B33AE876201D}" presName="sibTrans" presStyleCnt="0"/>
      <dgm:spPr/>
    </dgm:pt>
    <dgm:pt modelId="{40F8D958-2BBA-48B4-A92D-C9EAE47AD500}" type="pres">
      <dgm:prSet presAssocID="{D92C9EE9-4943-496B-B79A-88B1B53D6916}" presName="ParentComposite" presStyleCnt="0"/>
      <dgm:spPr/>
    </dgm:pt>
    <dgm:pt modelId="{EDE26DC6-B0AB-4374-B298-04E41D285D77}" type="pres">
      <dgm:prSet presAssocID="{D92C9EE9-4943-496B-B79A-88B1B53D6916}" presName="Chord" presStyleLbl="bgShp" presStyleIdx="2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375FCC9-1D93-44DD-B492-1F5EDF90B964}" type="pres">
      <dgm:prSet presAssocID="{D92C9EE9-4943-496B-B79A-88B1B53D6916}" presName="Pie" presStyleLbl="alignNode1" presStyleIdx="2" presStyleCnt="4"/>
      <dgm:spPr/>
    </dgm:pt>
    <dgm:pt modelId="{5383719A-C242-4B5C-AC9D-D1925A10DE28}" type="pres">
      <dgm:prSet presAssocID="{D92C9EE9-4943-496B-B79A-88B1B53D6916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DC99F1-FED3-40A9-88FD-F870B22F64FF}" type="pres">
      <dgm:prSet presAssocID="{F1145830-36E8-47FE-9480-2C841FFA8132}" presName="negSibTrans" presStyleCnt="0"/>
      <dgm:spPr/>
    </dgm:pt>
    <dgm:pt modelId="{836BB88E-0AF3-41CC-B241-F685B6CCAFCE}" type="pres">
      <dgm:prSet presAssocID="{D92C9EE9-4943-496B-B79A-88B1B53D6916}" presName="composite" presStyleCnt="0"/>
      <dgm:spPr/>
    </dgm:pt>
    <dgm:pt modelId="{D1EC21C1-8DCB-49C9-B94B-34993BAF4A30}" type="pres">
      <dgm:prSet presAssocID="{D92C9EE9-4943-496B-B79A-88B1B53D6916}" presName="Child" presStyleLbl="revTx" presStyleIdx="5" presStyleCnt="8" custScaleX="124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724001-CF25-484D-8ADB-B3FAA649D382}" type="pres">
      <dgm:prSet presAssocID="{301508E4-9212-465F-8E02-DC8B45A916CD}" presName="sibTrans" presStyleCnt="0"/>
      <dgm:spPr/>
    </dgm:pt>
    <dgm:pt modelId="{F34773C8-7C4C-429E-8979-50D6573DE7C9}" type="pres">
      <dgm:prSet presAssocID="{215278D2-A987-4FE0-97A5-1F999DDC4562}" presName="ParentComposite" presStyleCnt="0"/>
      <dgm:spPr/>
    </dgm:pt>
    <dgm:pt modelId="{D797BBF8-8181-47CC-A6C2-721CB6EE1D50}" type="pres">
      <dgm:prSet presAssocID="{215278D2-A987-4FE0-97A5-1F999DDC4562}" presName="Chord" presStyleLbl="bgShp" presStyleIdx="3" presStyleCnt="4"/>
      <dgm:spPr/>
    </dgm:pt>
    <dgm:pt modelId="{B9F480FE-AC94-4531-AEB4-102D18F68DC9}" type="pres">
      <dgm:prSet presAssocID="{215278D2-A987-4FE0-97A5-1F999DDC4562}" presName="Pie" presStyleLbl="alignNode1" presStyleIdx="3" presStyleCnt="4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3661AC8-50B7-46AF-A9E1-0E9EFFB490F8}" type="pres">
      <dgm:prSet presAssocID="{215278D2-A987-4FE0-97A5-1F999DDC4562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5B2CB-2496-4919-AD22-CFC4AA47CDCC}" type="pres">
      <dgm:prSet presAssocID="{E2FB8F81-CA88-4699-B243-BB5D5675CCE3}" presName="negSibTrans" presStyleCnt="0"/>
      <dgm:spPr/>
    </dgm:pt>
    <dgm:pt modelId="{8E0A29F6-DB99-4A59-AEA3-9F228EC589AF}" type="pres">
      <dgm:prSet presAssocID="{215278D2-A987-4FE0-97A5-1F999DDC4562}" presName="composite" presStyleCnt="0"/>
      <dgm:spPr/>
    </dgm:pt>
    <dgm:pt modelId="{B256C7DF-772C-4287-9912-B081406B1050}" type="pres">
      <dgm:prSet presAssocID="{215278D2-A987-4FE0-97A5-1F999DDC4562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6530A1-7AE7-47E9-AC51-3B28F0AB4713}" srcId="{D92C9EE9-4943-496B-B79A-88B1B53D6916}" destId="{D1CCA565-47CE-49C9-BE41-997459142F83}" srcOrd="3" destOrd="0" parTransId="{80B01823-F229-40F6-BDBC-67FCEE40CBDC}" sibTransId="{B56EDD42-2429-461B-96BF-6FFCDB230C20}"/>
    <dgm:cxn modelId="{AF2E22FD-2A2A-4D19-B4DF-C650DE908D3E}" srcId="{97497875-3F5B-401B-9D9A-BF64B2BD766A}" destId="{E537ABE2-B95D-4210-AC61-9290CDEC7620}" srcOrd="2" destOrd="0" parTransId="{FEFA5A17-5A0E-4769-88C6-C71B00A993F5}" sibTransId="{7D6E0179-AD41-42D7-9C01-03B2341C52EB}"/>
    <dgm:cxn modelId="{50962A55-3F8C-42F7-AEA2-BB20C6938CDF}" type="presOf" srcId="{D1CCA565-47CE-49C9-BE41-997459142F83}" destId="{D1EC21C1-8DCB-49C9-B94B-34993BAF4A30}" srcOrd="0" destOrd="3" presId="urn:microsoft.com/office/officeart/2009/3/layout/PieProcess"/>
    <dgm:cxn modelId="{61D6F0D4-6470-432F-BBE7-25ADD4D2A907}" srcId="{97497875-3F5B-401B-9D9A-BF64B2BD766A}" destId="{4C37F612-387A-4415-8E90-37A398D8B80B}" srcOrd="0" destOrd="0" parTransId="{EDD257B4-FB6E-415F-9400-198EBB71BFC2}" sibTransId="{B4C08083-5840-4F1A-B576-DD1B4FEA9652}"/>
    <dgm:cxn modelId="{37C910A2-2CD9-4B63-8F64-AB49AEC09821}" srcId="{82A2A139-27B1-4DE8-B1A9-489338C29B47}" destId="{AAE97457-DDC7-4C22-BB49-75AA61DCDF0D}" srcOrd="1" destOrd="0" parTransId="{83296BE2-532F-4F09-8421-21963C4D95F2}" sibTransId="{1090BDDA-2BD0-4206-80EC-B33AE876201D}"/>
    <dgm:cxn modelId="{D50BE0F1-79CC-4BBF-B477-4070288D6C15}" type="presOf" srcId="{DD3E324A-A942-4AB5-B177-5A63AF12B2C6}" destId="{033CDC4B-ECE3-4BD3-8F2A-B5CDD869BCE3}" srcOrd="0" destOrd="1" presId="urn:microsoft.com/office/officeart/2009/3/layout/PieProcess"/>
    <dgm:cxn modelId="{E721203A-CEA8-46D3-9E04-8AD4B8E52CA4}" type="presOf" srcId="{9B67D188-0B46-4402-B7FB-B2B40E2FC6B6}" destId="{033CDC4B-ECE3-4BD3-8F2A-B5CDD869BCE3}" srcOrd="0" destOrd="3" presId="urn:microsoft.com/office/officeart/2009/3/layout/PieProcess"/>
    <dgm:cxn modelId="{9472DA8F-9E3D-4B57-9B23-5CDD06190688}" type="presOf" srcId="{D36D7564-E939-4BCD-B0CE-F7969988E3BB}" destId="{033CDC4B-ECE3-4BD3-8F2A-B5CDD869BCE3}" srcOrd="0" destOrd="2" presId="urn:microsoft.com/office/officeart/2009/3/layout/PieProcess"/>
    <dgm:cxn modelId="{D540564F-4A51-4FBE-B625-3BA89EC1D474}" srcId="{215278D2-A987-4FE0-97A5-1F999DDC4562}" destId="{D81D0E71-E1CF-410C-873D-795A322E6584}" srcOrd="0" destOrd="0" parTransId="{6F96867C-7DCB-4B49-AD32-C761D56965F7}" sibTransId="{E2FB8F81-CA88-4699-B243-BB5D5675CCE3}"/>
    <dgm:cxn modelId="{87EFAE85-1978-4868-94DE-1EF675590C44}" srcId="{AAE97457-DDC7-4C22-BB49-75AA61DCDF0D}" destId="{9B67D188-0B46-4402-B7FB-B2B40E2FC6B6}" srcOrd="3" destOrd="0" parTransId="{B760C8A5-F30A-42FC-8EB3-98A18E09212A}" sibTransId="{0A518F66-08F4-4CA5-A466-5C8651E01B13}"/>
    <dgm:cxn modelId="{6567F02D-CAA0-475F-844B-D0C12B7BC66B}" type="presOf" srcId="{D81D0E71-E1CF-410C-873D-795A322E6584}" destId="{B256C7DF-772C-4287-9912-B081406B1050}" srcOrd="0" destOrd="0" presId="urn:microsoft.com/office/officeart/2009/3/layout/PieProcess"/>
    <dgm:cxn modelId="{FA96AF60-A438-4171-BD85-59AFBECF85FE}" srcId="{AAE97457-DDC7-4C22-BB49-75AA61DCDF0D}" destId="{57CDD97B-BF87-4566-90B6-85D0776607EF}" srcOrd="4" destOrd="0" parTransId="{528E52DE-BB38-4366-8C79-1AF874874E37}" sibTransId="{F258E241-8718-4943-B496-3C00F38A218D}"/>
    <dgm:cxn modelId="{3F248B8E-FF46-4653-8D64-60E5BFEF8A34}" srcId="{D92C9EE9-4943-496B-B79A-88B1B53D6916}" destId="{3C609E40-3DB1-4807-812D-F8C482126395}" srcOrd="4" destOrd="0" parTransId="{52B99653-100F-4091-A1B3-368F38173CD7}" sibTransId="{85B2A26B-B1EB-408A-8BB8-F8C94F5B8FD8}"/>
    <dgm:cxn modelId="{32B33C82-3D1B-49A5-BA76-953DE62728E8}" type="presOf" srcId="{FBDE0D3F-44EB-4C85-B0C2-6B8236A18F65}" destId="{033CDC4B-ECE3-4BD3-8F2A-B5CDD869BCE3}" srcOrd="0" destOrd="0" presId="urn:microsoft.com/office/officeart/2009/3/layout/PieProcess"/>
    <dgm:cxn modelId="{90AF46AC-71D6-4891-9AF8-89B297C0B1B5}" srcId="{D92C9EE9-4943-496B-B79A-88B1B53D6916}" destId="{A4931910-558E-45F9-BEAA-BBD4435A5251}" srcOrd="1" destOrd="0" parTransId="{4F673D4F-99FE-4561-9083-EDD48C769677}" sibTransId="{A90387DE-54DB-4214-9763-D52C4C3E826E}"/>
    <dgm:cxn modelId="{F69EC49E-370E-4DA2-97D1-585E98528682}" srcId="{82A2A139-27B1-4DE8-B1A9-489338C29B47}" destId="{97497875-3F5B-401B-9D9A-BF64B2BD766A}" srcOrd="0" destOrd="0" parTransId="{1CCDDED1-0DD2-4A3F-811E-2241A7E1F663}" sibTransId="{2485D928-5706-4867-B25B-28D19509F01A}"/>
    <dgm:cxn modelId="{1119B07C-BA47-449A-93A8-C8B706195A93}" type="presOf" srcId="{F9D9472C-4D62-4F7D-8422-9DBD28074E78}" destId="{D1EC21C1-8DCB-49C9-B94B-34993BAF4A30}" srcOrd="0" destOrd="0" presId="urn:microsoft.com/office/officeart/2009/3/layout/PieProcess"/>
    <dgm:cxn modelId="{6BCF98E3-FC71-4A4A-AD12-071FCB6E91FD}" srcId="{82A2A139-27B1-4DE8-B1A9-489338C29B47}" destId="{D92C9EE9-4943-496B-B79A-88B1B53D6916}" srcOrd="2" destOrd="0" parTransId="{B74BAA58-796E-4543-9F0C-D0EFC5FA1632}" sibTransId="{301508E4-9212-465F-8E02-DC8B45A916CD}"/>
    <dgm:cxn modelId="{AE5900AC-207A-41C2-BF63-4D34466D6CE7}" type="presOf" srcId="{57CDD97B-BF87-4566-90B6-85D0776607EF}" destId="{033CDC4B-ECE3-4BD3-8F2A-B5CDD869BCE3}" srcOrd="0" destOrd="4" presId="urn:microsoft.com/office/officeart/2009/3/layout/PieProcess"/>
    <dgm:cxn modelId="{7B0139D9-20FC-4754-815D-6733953F92E6}" type="presOf" srcId="{97497875-3F5B-401B-9D9A-BF64B2BD766A}" destId="{CDDCE123-BE5D-49A7-86C6-9E93B9E47E75}" srcOrd="0" destOrd="0" presId="urn:microsoft.com/office/officeart/2009/3/layout/PieProcess"/>
    <dgm:cxn modelId="{32209488-1B64-4D2E-855E-5B2E5F99B144}" type="presOf" srcId="{D92C9EE9-4943-496B-B79A-88B1B53D6916}" destId="{5383719A-C242-4B5C-AC9D-D1925A10DE28}" srcOrd="0" destOrd="0" presId="urn:microsoft.com/office/officeart/2009/3/layout/PieProcess"/>
    <dgm:cxn modelId="{DAEDF7C1-DAA4-4092-8E2D-C5B7569B5D16}" type="presOf" srcId="{8FFB6DCC-6141-4D82-B498-DB87AAC15B05}" destId="{B017F58C-4172-41FD-B97C-13CB03EE5374}" srcOrd="0" destOrd="1" presId="urn:microsoft.com/office/officeart/2009/3/layout/PieProcess"/>
    <dgm:cxn modelId="{BD7FBF80-82EE-46F4-A1AD-54273F5623A0}" srcId="{97497875-3F5B-401B-9D9A-BF64B2BD766A}" destId="{8FFB6DCC-6141-4D82-B498-DB87AAC15B05}" srcOrd="1" destOrd="0" parTransId="{CA696951-3231-444B-933B-CC5AB44E9791}" sibTransId="{B5A4FD6F-470A-4C0C-8C36-B952260DF059}"/>
    <dgm:cxn modelId="{28CF3AC2-5882-4F35-BF55-66F909C73B59}" srcId="{AAE97457-DDC7-4C22-BB49-75AA61DCDF0D}" destId="{DD3E324A-A942-4AB5-B177-5A63AF12B2C6}" srcOrd="1" destOrd="0" parTransId="{7F99E966-BA7C-4950-B59E-76ADBBC0FA13}" sibTransId="{86FE7FDD-9D49-48FC-976D-21696B7CB630}"/>
    <dgm:cxn modelId="{F03C27A2-F8EA-4CF8-B821-79A2E5EA438D}" type="presOf" srcId="{3C609E40-3DB1-4807-812D-F8C482126395}" destId="{D1EC21C1-8DCB-49C9-B94B-34993BAF4A30}" srcOrd="0" destOrd="4" presId="urn:microsoft.com/office/officeart/2009/3/layout/PieProcess"/>
    <dgm:cxn modelId="{230DF9F0-D9DB-4322-99AC-A9430058060E}" type="presOf" srcId="{215278D2-A987-4FE0-97A5-1F999DDC4562}" destId="{43661AC8-50B7-46AF-A9E1-0E9EFFB490F8}" srcOrd="0" destOrd="0" presId="urn:microsoft.com/office/officeart/2009/3/layout/PieProcess"/>
    <dgm:cxn modelId="{0D55E225-8689-4DB1-A80E-7299AE2B68DE}" type="presOf" srcId="{E537ABE2-B95D-4210-AC61-9290CDEC7620}" destId="{B017F58C-4172-41FD-B97C-13CB03EE5374}" srcOrd="0" destOrd="2" presId="urn:microsoft.com/office/officeart/2009/3/layout/PieProcess"/>
    <dgm:cxn modelId="{7731C75C-DE21-4E42-9391-15C25178DC6F}" type="presOf" srcId="{DAF8CB0D-AD86-42AA-A511-F7F322597349}" destId="{D1EC21C1-8DCB-49C9-B94B-34993BAF4A30}" srcOrd="0" destOrd="2" presId="urn:microsoft.com/office/officeart/2009/3/layout/PieProcess"/>
    <dgm:cxn modelId="{04193DD4-62C1-4DF6-BB56-575ECFCF5526}" type="presOf" srcId="{A4931910-558E-45F9-BEAA-BBD4435A5251}" destId="{D1EC21C1-8DCB-49C9-B94B-34993BAF4A30}" srcOrd="0" destOrd="1" presId="urn:microsoft.com/office/officeart/2009/3/layout/PieProcess"/>
    <dgm:cxn modelId="{3A123CAC-CAA2-4D45-B352-3E078259051A}" type="presOf" srcId="{82A2A139-27B1-4DE8-B1A9-489338C29B47}" destId="{14E7EF73-04F8-4EE2-ADDB-FAD8B7DAFFFC}" srcOrd="0" destOrd="0" presId="urn:microsoft.com/office/officeart/2009/3/layout/PieProcess"/>
    <dgm:cxn modelId="{63F3BF06-F2C3-40DA-95FB-22F4E3D93C47}" type="presOf" srcId="{4C37F612-387A-4415-8E90-37A398D8B80B}" destId="{B017F58C-4172-41FD-B97C-13CB03EE5374}" srcOrd="0" destOrd="0" presId="urn:microsoft.com/office/officeart/2009/3/layout/PieProcess"/>
    <dgm:cxn modelId="{B6885392-6995-4F3B-8635-A9736DA99295}" srcId="{D92C9EE9-4943-496B-B79A-88B1B53D6916}" destId="{F9D9472C-4D62-4F7D-8422-9DBD28074E78}" srcOrd="0" destOrd="0" parTransId="{89412082-79A0-404F-A9F0-A3C73BDA3883}" sibTransId="{F1145830-36E8-47FE-9480-2C841FFA8132}"/>
    <dgm:cxn modelId="{C3678100-4029-46CF-89EE-76F1E509CF4B}" srcId="{82A2A139-27B1-4DE8-B1A9-489338C29B47}" destId="{215278D2-A987-4FE0-97A5-1F999DDC4562}" srcOrd="3" destOrd="0" parTransId="{9332B44D-9BE2-46E4-921D-8D7CEB329085}" sibTransId="{AD25F4BF-E9D1-4EAA-932B-3A2B8718A991}"/>
    <dgm:cxn modelId="{9CD94F21-3D0E-4EDE-90A0-8D3799F528CF}" type="presOf" srcId="{AAE97457-DDC7-4C22-BB49-75AA61DCDF0D}" destId="{5B48D647-E66F-477F-889C-3FD569740F9B}" srcOrd="0" destOrd="0" presId="urn:microsoft.com/office/officeart/2009/3/layout/PieProcess"/>
    <dgm:cxn modelId="{79C9354A-0265-43EC-811E-8EAD74022CC8}" srcId="{D92C9EE9-4943-496B-B79A-88B1B53D6916}" destId="{DAF8CB0D-AD86-42AA-A511-F7F322597349}" srcOrd="2" destOrd="0" parTransId="{CC4FAFF4-808A-48C1-BE22-F7C7712D369A}" sibTransId="{335B66CC-0E92-4A08-9D6E-CC59D00D2E22}"/>
    <dgm:cxn modelId="{3A17EADE-27E3-4FD7-96FE-980168349156}" srcId="{AAE97457-DDC7-4C22-BB49-75AA61DCDF0D}" destId="{D36D7564-E939-4BCD-B0CE-F7969988E3BB}" srcOrd="2" destOrd="0" parTransId="{4F9F7F84-A139-4EE0-9D72-870C5DDDCCB3}" sibTransId="{3CCE53AC-A69B-4E03-BB8D-7E04C742EC83}"/>
    <dgm:cxn modelId="{2E05823F-6792-42BC-80A3-B63A5D9E929D}" srcId="{AAE97457-DDC7-4C22-BB49-75AA61DCDF0D}" destId="{FBDE0D3F-44EB-4C85-B0C2-6B8236A18F65}" srcOrd="0" destOrd="0" parTransId="{3F654A0E-9CBE-464B-AC94-9E79D915E10E}" sibTransId="{281980CB-1E08-4435-A641-9FD11F9F9447}"/>
    <dgm:cxn modelId="{0A730F44-C6DB-40F3-B5F4-8522CF2A2F3C}" type="presParOf" srcId="{14E7EF73-04F8-4EE2-ADDB-FAD8B7DAFFFC}" destId="{39EEDBB2-CF92-4B2C-B8A2-BAA875FAD8AD}" srcOrd="0" destOrd="0" presId="urn:microsoft.com/office/officeart/2009/3/layout/PieProcess"/>
    <dgm:cxn modelId="{D7E23134-378B-471A-AC1C-3598E8468564}" type="presParOf" srcId="{39EEDBB2-CF92-4B2C-B8A2-BAA875FAD8AD}" destId="{A29193D0-8B31-4294-98EB-01541673BA50}" srcOrd="0" destOrd="0" presId="urn:microsoft.com/office/officeart/2009/3/layout/PieProcess"/>
    <dgm:cxn modelId="{6541A46B-D6C2-4FBB-8580-87CECA2FD70C}" type="presParOf" srcId="{39EEDBB2-CF92-4B2C-B8A2-BAA875FAD8AD}" destId="{34D8359E-0619-4B63-8B61-199CA5E82080}" srcOrd="1" destOrd="0" presId="urn:microsoft.com/office/officeart/2009/3/layout/PieProcess"/>
    <dgm:cxn modelId="{5EAF9E28-ED1B-483D-8B7D-5DBE6B16FDE9}" type="presParOf" srcId="{39EEDBB2-CF92-4B2C-B8A2-BAA875FAD8AD}" destId="{CDDCE123-BE5D-49A7-86C6-9E93B9E47E75}" srcOrd="2" destOrd="0" presId="urn:microsoft.com/office/officeart/2009/3/layout/PieProcess"/>
    <dgm:cxn modelId="{BB9C7DFF-D009-4E01-B28C-A58E2500E105}" type="presParOf" srcId="{14E7EF73-04F8-4EE2-ADDB-FAD8B7DAFFFC}" destId="{DBF9C8EB-0162-4B24-BDDC-D79A641C457F}" srcOrd="1" destOrd="0" presId="urn:microsoft.com/office/officeart/2009/3/layout/PieProcess"/>
    <dgm:cxn modelId="{B1837DFC-B90A-4565-8886-26DEFB7C8838}" type="presParOf" srcId="{14E7EF73-04F8-4EE2-ADDB-FAD8B7DAFFFC}" destId="{CA7CDBDF-681E-4854-8DBF-AE3FA61ACE17}" srcOrd="2" destOrd="0" presId="urn:microsoft.com/office/officeart/2009/3/layout/PieProcess"/>
    <dgm:cxn modelId="{4DEE25B0-8291-4CCE-8EE6-3B488E89D320}" type="presParOf" srcId="{CA7CDBDF-681E-4854-8DBF-AE3FA61ACE17}" destId="{B017F58C-4172-41FD-B97C-13CB03EE5374}" srcOrd="0" destOrd="0" presId="urn:microsoft.com/office/officeart/2009/3/layout/PieProcess"/>
    <dgm:cxn modelId="{E335A9CC-B78F-40EB-B0A3-A03C5E4EEA62}" type="presParOf" srcId="{14E7EF73-04F8-4EE2-ADDB-FAD8B7DAFFFC}" destId="{E143DDC5-4EED-4316-B7AD-DD0FE568EBE0}" srcOrd="3" destOrd="0" presId="urn:microsoft.com/office/officeart/2009/3/layout/PieProcess"/>
    <dgm:cxn modelId="{134E2DED-0319-47CD-BDAB-2B53B6275636}" type="presParOf" srcId="{14E7EF73-04F8-4EE2-ADDB-FAD8B7DAFFFC}" destId="{3D6B1D35-130C-4186-9770-2F6482FC417A}" srcOrd="4" destOrd="0" presId="urn:microsoft.com/office/officeart/2009/3/layout/PieProcess"/>
    <dgm:cxn modelId="{6153CC1F-41B9-4BBE-BEB9-29D5A67D1789}" type="presParOf" srcId="{3D6B1D35-130C-4186-9770-2F6482FC417A}" destId="{6BAF42F4-129F-460D-8030-AC4E694F5621}" srcOrd="0" destOrd="0" presId="urn:microsoft.com/office/officeart/2009/3/layout/PieProcess"/>
    <dgm:cxn modelId="{EB1D2489-CD21-4622-BD5E-AA38E59E0A97}" type="presParOf" srcId="{3D6B1D35-130C-4186-9770-2F6482FC417A}" destId="{7B7C9BE0-405E-4D4A-BF43-B6995FE8E84C}" srcOrd="1" destOrd="0" presId="urn:microsoft.com/office/officeart/2009/3/layout/PieProcess"/>
    <dgm:cxn modelId="{AA228C13-F1A7-4376-AF08-D135DC00980B}" type="presParOf" srcId="{3D6B1D35-130C-4186-9770-2F6482FC417A}" destId="{5B48D647-E66F-477F-889C-3FD569740F9B}" srcOrd="2" destOrd="0" presId="urn:microsoft.com/office/officeart/2009/3/layout/PieProcess"/>
    <dgm:cxn modelId="{4D67E2E4-E41B-4AD5-844A-B618C82AB315}" type="presParOf" srcId="{14E7EF73-04F8-4EE2-ADDB-FAD8B7DAFFFC}" destId="{4163A7BB-0D3C-474F-93D0-106052F683AE}" srcOrd="5" destOrd="0" presId="urn:microsoft.com/office/officeart/2009/3/layout/PieProcess"/>
    <dgm:cxn modelId="{57C80181-C152-401B-8C2B-D9117930F885}" type="presParOf" srcId="{14E7EF73-04F8-4EE2-ADDB-FAD8B7DAFFFC}" destId="{E1D59224-D121-4A69-8D28-C79FCA8E6396}" srcOrd="6" destOrd="0" presId="urn:microsoft.com/office/officeart/2009/3/layout/PieProcess"/>
    <dgm:cxn modelId="{C665A26C-FC81-4158-AF7D-30D55B2DA56C}" type="presParOf" srcId="{E1D59224-D121-4A69-8D28-C79FCA8E6396}" destId="{033CDC4B-ECE3-4BD3-8F2A-B5CDD869BCE3}" srcOrd="0" destOrd="0" presId="urn:microsoft.com/office/officeart/2009/3/layout/PieProcess"/>
    <dgm:cxn modelId="{38DD1583-E2C3-47FB-83C5-E167677AA15A}" type="presParOf" srcId="{14E7EF73-04F8-4EE2-ADDB-FAD8B7DAFFFC}" destId="{21479538-2971-4484-8B7D-DD80C82F15D1}" srcOrd="7" destOrd="0" presId="urn:microsoft.com/office/officeart/2009/3/layout/PieProcess"/>
    <dgm:cxn modelId="{53217E7F-2833-43FA-B7CC-0C9B7F461317}" type="presParOf" srcId="{14E7EF73-04F8-4EE2-ADDB-FAD8B7DAFFFC}" destId="{40F8D958-2BBA-48B4-A92D-C9EAE47AD500}" srcOrd="8" destOrd="0" presId="urn:microsoft.com/office/officeart/2009/3/layout/PieProcess"/>
    <dgm:cxn modelId="{1C58F4BD-D209-4638-B104-0F0AD216D362}" type="presParOf" srcId="{40F8D958-2BBA-48B4-A92D-C9EAE47AD500}" destId="{EDE26DC6-B0AB-4374-B298-04E41D285D77}" srcOrd="0" destOrd="0" presId="urn:microsoft.com/office/officeart/2009/3/layout/PieProcess"/>
    <dgm:cxn modelId="{CFEDE150-BDBB-449F-87D0-E5F4E7063678}" type="presParOf" srcId="{40F8D958-2BBA-48B4-A92D-C9EAE47AD500}" destId="{C375FCC9-1D93-44DD-B492-1F5EDF90B964}" srcOrd="1" destOrd="0" presId="urn:microsoft.com/office/officeart/2009/3/layout/PieProcess"/>
    <dgm:cxn modelId="{0BABD5D6-A13C-4FA6-BC5F-C41CD30D969A}" type="presParOf" srcId="{40F8D958-2BBA-48B4-A92D-C9EAE47AD500}" destId="{5383719A-C242-4B5C-AC9D-D1925A10DE28}" srcOrd="2" destOrd="0" presId="urn:microsoft.com/office/officeart/2009/3/layout/PieProcess"/>
    <dgm:cxn modelId="{22F2ABEC-D27A-4AD8-9B72-A3D7F81A49B2}" type="presParOf" srcId="{14E7EF73-04F8-4EE2-ADDB-FAD8B7DAFFFC}" destId="{B8DC99F1-FED3-40A9-88FD-F870B22F64FF}" srcOrd="9" destOrd="0" presId="urn:microsoft.com/office/officeart/2009/3/layout/PieProcess"/>
    <dgm:cxn modelId="{94A88F1A-98F6-4D4B-96A3-0EEC64B1EE49}" type="presParOf" srcId="{14E7EF73-04F8-4EE2-ADDB-FAD8B7DAFFFC}" destId="{836BB88E-0AF3-41CC-B241-F685B6CCAFCE}" srcOrd="10" destOrd="0" presId="urn:microsoft.com/office/officeart/2009/3/layout/PieProcess"/>
    <dgm:cxn modelId="{2E98A97D-90C1-4996-B125-6077D0CD84A8}" type="presParOf" srcId="{836BB88E-0AF3-41CC-B241-F685B6CCAFCE}" destId="{D1EC21C1-8DCB-49C9-B94B-34993BAF4A30}" srcOrd="0" destOrd="0" presId="urn:microsoft.com/office/officeart/2009/3/layout/PieProcess"/>
    <dgm:cxn modelId="{94453379-28A0-4C52-B967-6E173188F9B7}" type="presParOf" srcId="{14E7EF73-04F8-4EE2-ADDB-FAD8B7DAFFFC}" destId="{4C724001-CF25-484D-8ADB-B3FAA649D382}" srcOrd="11" destOrd="0" presId="urn:microsoft.com/office/officeart/2009/3/layout/PieProcess"/>
    <dgm:cxn modelId="{1C02D4C3-CED0-4A82-BEF8-A194628415E7}" type="presParOf" srcId="{14E7EF73-04F8-4EE2-ADDB-FAD8B7DAFFFC}" destId="{F34773C8-7C4C-429E-8979-50D6573DE7C9}" srcOrd="12" destOrd="0" presId="urn:microsoft.com/office/officeart/2009/3/layout/PieProcess"/>
    <dgm:cxn modelId="{5B4EBC2A-6067-4CD1-A254-3C0209A781C8}" type="presParOf" srcId="{F34773C8-7C4C-429E-8979-50D6573DE7C9}" destId="{D797BBF8-8181-47CC-A6C2-721CB6EE1D50}" srcOrd="0" destOrd="0" presId="urn:microsoft.com/office/officeart/2009/3/layout/PieProcess"/>
    <dgm:cxn modelId="{A530AF29-8921-4E4E-B550-7CB76F0A188A}" type="presParOf" srcId="{F34773C8-7C4C-429E-8979-50D6573DE7C9}" destId="{B9F480FE-AC94-4531-AEB4-102D18F68DC9}" srcOrd="1" destOrd="0" presId="urn:microsoft.com/office/officeart/2009/3/layout/PieProcess"/>
    <dgm:cxn modelId="{47141385-838B-4FBC-9046-78841BAC0981}" type="presParOf" srcId="{F34773C8-7C4C-429E-8979-50D6573DE7C9}" destId="{43661AC8-50B7-46AF-A9E1-0E9EFFB490F8}" srcOrd="2" destOrd="0" presId="urn:microsoft.com/office/officeart/2009/3/layout/PieProcess"/>
    <dgm:cxn modelId="{29530CA1-A30F-466C-914B-F3F14CD360B2}" type="presParOf" srcId="{14E7EF73-04F8-4EE2-ADDB-FAD8B7DAFFFC}" destId="{5D65B2CB-2496-4919-AD22-CFC4AA47CDCC}" srcOrd="13" destOrd="0" presId="urn:microsoft.com/office/officeart/2009/3/layout/PieProcess"/>
    <dgm:cxn modelId="{08D82642-0065-4942-AB48-906FB17C4411}" type="presParOf" srcId="{14E7EF73-04F8-4EE2-ADDB-FAD8B7DAFFFC}" destId="{8E0A29F6-DB99-4A59-AEA3-9F228EC589AF}" srcOrd="14" destOrd="0" presId="urn:microsoft.com/office/officeart/2009/3/layout/PieProcess"/>
    <dgm:cxn modelId="{4A7426BE-0E57-4385-911F-A6685CF72CB7}" type="presParOf" srcId="{8E0A29F6-DB99-4A59-AEA3-9F228EC589AF}" destId="{B256C7DF-772C-4287-9912-B081406B105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45CEC-EE73-4078-82ED-016A8300839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5EE073-F005-421E-BF3F-9DEC3BE416CC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2EB19DE6-ED64-4BD2-BA1E-ED87DFFFB4C6}" type="parTrans" cxnId="{B265D9AB-405E-45E9-9481-A8462BF39411}">
      <dgm:prSet/>
      <dgm:spPr/>
      <dgm:t>
        <a:bodyPr/>
        <a:lstStyle/>
        <a:p>
          <a:endParaRPr lang="tr-TR"/>
        </a:p>
      </dgm:t>
    </dgm:pt>
    <dgm:pt modelId="{5603BDCA-46D2-46C2-8747-7EFFED3E622F}" type="sibTrans" cxnId="{B265D9AB-405E-45E9-9481-A8462BF39411}">
      <dgm:prSet/>
      <dgm:spPr/>
      <dgm:t>
        <a:bodyPr/>
        <a:lstStyle/>
        <a:p>
          <a:endParaRPr lang="tr-TR"/>
        </a:p>
      </dgm:t>
    </dgm:pt>
    <dgm:pt modelId="{C6D4B708-871C-40B0-9530-301F0F276E08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800" dirty="0" smtClean="0">
              <a:latin typeface="Calibri" panose="020F0502020204030204" pitchFamily="34" charset="0"/>
            </a:rPr>
            <a:t>MINISTRY OF FINANCE</a:t>
          </a:r>
          <a:endParaRPr lang="tr-TR" sz="2800" dirty="0">
            <a:latin typeface="Calibri" panose="020F0502020204030204" pitchFamily="34" charset="0"/>
          </a:endParaRPr>
        </a:p>
      </dgm:t>
    </dgm:pt>
    <dgm:pt modelId="{6E1759B5-82E4-4977-A0B5-3CB5FAE7629F}" type="parTrans" cxnId="{3492EF0A-894F-4D79-B21B-89B30FCEDB06}">
      <dgm:prSet/>
      <dgm:spPr/>
      <dgm:t>
        <a:bodyPr/>
        <a:lstStyle/>
        <a:p>
          <a:endParaRPr lang="tr-TR"/>
        </a:p>
      </dgm:t>
    </dgm:pt>
    <dgm:pt modelId="{B60071E0-89D2-4EEC-9C6B-CF21702C950A}" type="sibTrans" cxnId="{3492EF0A-894F-4D79-B21B-89B30FCEDB06}">
      <dgm:prSet/>
      <dgm:spPr/>
      <dgm:t>
        <a:bodyPr/>
        <a:lstStyle/>
        <a:p>
          <a:endParaRPr lang="tr-TR"/>
        </a:p>
      </dgm:t>
    </dgm:pt>
    <dgm:pt modelId="{355EA190-2D5E-4626-86F7-9F4F9523133C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938438-A32D-4C23-988E-8F95CBD6204E}" type="parTrans" cxnId="{D19F4BBA-47A6-436C-BF2C-80BE99C4EF18}">
      <dgm:prSet/>
      <dgm:spPr/>
      <dgm:t>
        <a:bodyPr/>
        <a:lstStyle/>
        <a:p>
          <a:endParaRPr lang="tr-TR"/>
        </a:p>
      </dgm:t>
    </dgm:pt>
    <dgm:pt modelId="{581D10CA-9359-4239-BEB1-CD4237835F12}" type="sibTrans" cxnId="{D19F4BBA-47A6-436C-BF2C-80BE99C4EF18}">
      <dgm:prSet/>
      <dgm:spPr/>
      <dgm:t>
        <a:bodyPr/>
        <a:lstStyle/>
        <a:p>
          <a:endParaRPr lang="tr-TR"/>
        </a:p>
      </dgm:t>
    </dgm:pt>
    <dgm:pt modelId="{39CB58E3-15EB-4145-920E-479255915586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400" dirty="0" smtClean="0">
              <a:latin typeface="Calibri" panose="020F0502020204030204" pitchFamily="34" charset="0"/>
            </a:rPr>
            <a:t>MINISTRY OF DEVELOPMENT</a:t>
          </a:r>
          <a:endParaRPr lang="tr-TR" sz="2400" dirty="0">
            <a:latin typeface="Calibri" panose="020F0502020204030204" pitchFamily="34" charset="0"/>
          </a:endParaRPr>
        </a:p>
      </dgm:t>
    </dgm:pt>
    <dgm:pt modelId="{3041B133-ED98-4B74-A46D-AF7683210891}" type="parTrans" cxnId="{CE979D42-366A-4268-89FF-70655EB27393}">
      <dgm:prSet/>
      <dgm:spPr/>
      <dgm:t>
        <a:bodyPr/>
        <a:lstStyle/>
        <a:p>
          <a:endParaRPr lang="tr-TR"/>
        </a:p>
      </dgm:t>
    </dgm:pt>
    <dgm:pt modelId="{C37E0339-CC6B-47DE-9B5E-2CBE570D7B1D}" type="sibTrans" cxnId="{CE979D42-366A-4268-89FF-70655EB27393}">
      <dgm:prSet/>
      <dgm:spPr/>
      <dgm:t>
        <a:bodyPr/>
        <a:lstStyle/>
        <a:p>
          <a:endParaRPr lang="tr-TR"/>
        </a:p>
      </dgm:t>
    </dgm:pt>
    <dgm:pt modelId="{17CFB194-A672-489C-9E40-FC03FE74731D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93E20686-CCBA-4047-95F4-E9C2DA6AB546}" type="parTrans" cxnId="{1682B7C0-AFA4-4E27-83CB-258721854C01}">
      <dgm:prSet/>
      <dgm:spPr/>
      <dgm:t>
        <a:bodyPr/>
        <a:lstStyle/>
        <a:p>
          <a:endParaRPr lang="tr-TR"/>
        </a:p>
      </dgm:t>
    </dgm:pt>
    <dgm:pt modelId="{2FD4B384-44E8-4CF1-AA15-28B042A2C636}" type="sibTrans" cxnId="{1682B7C0-AFA4-4E27-83CB-258721854C01}">
      <dgm:prSet/>
      <dgm:spPr/>
      <dgm:t>
        <a:bodyPr/>
        <a:lstStyle/>
        <a:p>
          <a:endParaRPr lang="tr-TR"/>
        </a:p>
      </dgm:t>
    </dgm:pt>
    <dgm:pt modelId="{F696F21E-9DFF-4758-B54A-202A487C939B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000" dirty="0" smtClean="0">
              <a:latin typeface="Calibri" panose="020F0502020204030204" pitchFamily="34" charset="0"/>
            </a:rPr>
            <a:t>UNDERSECRETARIAT OF TREASURY</a:t>
          </a:r>
          <a:endParaRPr lang="tr-TR" sz="2000" dirty="0">
            <a:latin typeface="Calibri" panose="020F0502020204030204" pitchFamily="34" charset="0"/>
          </a:endParaRPr>
        </a:p>
      </dgm:t>
    </dgm:pt>
    <dgm:pt modelId="{66530D4E-3B55-4BAC-BA7B-FB80465A1456}" type="parTrans" cxnId="{E0A4D618-8437-4086-B425-7A9ADE406F6F}">
      <dgm:prSet/>
      <dgm:spPr/>
      <dgm:t>
        <a:bodyPr/>
        <a:lstStyle/>
        <a:p>
          <a:endParaRPr lang="tr-TR"/>
        </a:p>
      </dgm:t>
    </dgm:pt>
    <dgm:pt modelId="{B620C499-DF48-4D53-B68C-991759C22874}" type="sibTrans" cxnId="{E0A4D618-8437-4086-B425-7A9ADE406F6F}">
      <dgm:prSet/>
      <dgm:spPr/>
      <dgm:t>
        <a:bodyPr/>
        <a:lstStyle/>
        <a:p>
          <a:endParaRPr lang="tr-TR"/>
        </a:p>
      </dgm:t>
    </dgm:pt>
    <dgm:pt modelId="{A5F116E6-7CF0-448D-90CD-A2A327358077}" type="pres">
      <dgm:prSet presAssocID="{DEB45CEC-EE73-4078-82ED-016A8300839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62236540-5159-466D-90D8-0F2E9DAA59AA}" type="pres">
      <dgm:prSet presAssocID="{C95EE073-F005-421E-BF3F-9DEC3BE416CC}" presName="composite" presStyleCnt="0">
        <dgm:presLayoutVars>
          <dgm:chMax val="1"/>
          <dgm:chPref val="1"/>
        </dgm:presLayoutVars>
      </dgm:prSet>
      <dgm:spPr/>
    </dgm:pt>
    <dgm:pt modelId="{2A072A10-0D97-4A00-93CF-46C3AFD8D9FA}" type="pres">
      <dgm:prSet presAssocID="{C95EE073-F005-421E-BF3F-9DEC3BE416CC}" presName="Accent" presStyleLbl="trAlignAcc1" presStyleIdx="0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48CDD23D-3110-4560-B190-CDFDD96699C5}" type="pres">
      <dgm:prSet presAssocID="{C95EE073-F005-421E-BF3F-9DEC3BE416CC}" presName="Image" presStyleLbl="alignImgPlace1" presStyleIdx="0" presStyleCnt="3">
        <dgm:presLayoutVars>
          <dgm:chMax val="0"/>
          <dgm:chPref val="0"/>
        </dgm:presLayoutVars>
      </dgm:prSet>
      <dgm:spPr>
        <a:solidFill>
          <a:schemeClr val="accent4">
            <a:lumMod val="60000"/>
            <a:lumOff val="40000"/>
          </a:schemeClr>
        </a:solidFill>
      </dgm:spPr>
    </dgm:pt>
    <dgm:pt modelId="{CC2C17EA-79C2-43E9-A179-18C965BDCB1B}" type="pres">
      <dgm:prSet presAssocID="{C95EE073-F005-421E-BF3F-9DEC3BE416CC}" presName="ChildComposite" presStyleCnt="0"/>
      <dgm:spPr/>
    </dgm:pt>
    <dgm:pt modelId="{7EF08421-8E48-4AFF-80F5-762D4515241B}" type="pres">
      <dgm:prSet presAssocID="{C95EE073-F005-421E-BF3F-9DEC3BE416CC}" presName="Child" presStyleLbl="node1" presStyleIdx="0" presStyleCnt="3" custScaleX="112679" custScaleY="215389" custLinFactY="24547" custLinFactNeighborX="119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EB33F7-7C29-4412-B3C3-F1561F284564}" type="pres">
      <dgm:prSet presAssocID="{C95EE073-F005-421E-BF3F-9DEC3BE416C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2EFD9-B9FD-4C64-A5E1-E73BDDD73A8B}" type="pres">
      <dgm:prSet presAssocID="{5603BDCA-46D2-46C2-8747-7EFFED3E622F}" presName="sibTrans" presStyleCnt="0"/>
      <dgm:spPr/>
    </dgm:pt>
    <dgm:pt modelId="{80098670-0D71-4C59-81DA-B71AB17A83C2}" type="pres">
      <dgm:prSet presAssocID="{355EA190-2D5E-4626-86F7-9F4F9523133C}" presName="composite" presStyleCnt="0">
        <dgm:presLayoutVars>
          <dgm:chMax val="1"/>
          <dgm:chPref val="1"/>
        </dgm:presLayoutVars>
      </dgm:prSet>
      <dgm:spPr/>
    </dgm:pt>
    <dgm:pt modelId="{FACC8B60-CFF0-4E6B-95AD-9F49EA30255E}" type="pres">
      <dgm:prSet presAssocID="{355EA190-2D5E-4626-86F7-9F4F9523133C}" presName="Accent" presStyleLbl="trAlignAcc1" presStyleIdx="1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C94A9B6B-99D6-49CE-9672-984E836DFB07}" type="pres">
      <dgm:prSet presAssocID="{355EA190-2D5E-4626-86F7-9F4F9523133C}" presName="Image" presStyleLbl="alignImgPlace1" presStyleIdx="1" presStyleCnt="3" custScaleX="116388" custScaleY="142262" custLinFactNeighborX="7224" custLinFactNeighborY="-20525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6493FCFB-8EDC-4305-B86C-0D8C04D86B20}" type="pres">
      <dgm:prSet presAssocID="{355EA190-2D5E-4626-86F7-9F4F9523133C}" presName="ChildComposite" presStyleCnt="0"/>
      <dgm:spPr/>
    </dgm:pt>
    <dgm:pt modelId="{985ADA19-8989-4814-985A-F028B6539D93}" type="pres">
      <dgm:prSet presAssocID="{355EA190-2D5E-4626-86F7-9F4F9523133C}" presName="Child" presStyleLbl="node1" presStyleIdx="1" presStyleCnt="3" custScaleY="215389" custLinFactNeighborX="7397" custLinFactNeighborY="95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B1CC6A-3149-4856-B89E-6DF541DEEEC5}" type="pres">
      <dgm:prSet presAssocID="{355EA190-2D5E-4626-86F7-9F4F9523133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8B4CEB-9D4E-4C3E-B81F-84BF3CB74B9A}" type="pres">
      <dgm:prSet presAssocID="{581D10CA-9359-4239-BEB1-CD4237835F12}" presName="sibTrans" presStyleCnt="0"/>
      <dgm:spPr/>
    </dgm:pt>
    <dgm:pt modelId="{444BAB81-8840-45C0-9CEE-BCACD35BCA1F}" type="pres">
      <dgm:prSet presAssocID="{17CFB194-A672-489C-9E40-FC03FE74731D}" presName="composite" presStyleCnt="0">
        <dgm:presLayoutVars>
          <dgm:chMax val="1"/>
          <dgm:chPref val="1"/>
        </dgm:presLayoutVars>
      </dgm:prSet>
      <dgm:spPr/>
    </dgm:pt>
    <dgm:pt modelId="{B893F486-0E1C-4803-A6A8-7508423FC2A9}" type="pres">
      <dgm:prSet presAssocID="{17CFB194-A672-489C-9E40-FC03FE74731D}" presName="Accent" presStyleLbl="trAlignAcc1" presStyleIdx="2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D7D1EB78-009C-4AB9-9661-196513227070}" type="pres">
      <dgm:prSet presAssocID="{17CFB194-A672-489C-9E40-FC03FE74731D}" presName="Image" presStyleLbl="alignImgPlace1" presStyleIdx="2" presStyleCnt="3" custScaleX="111546" custScaleY="145530" custLinFactNeighborX="-6459" custLinFactNeighborY="-19708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2BC0AB16-DC90-4243-9984-56EF986FA40A}" type="pres">
      <dgm:prSet presAssocID="{17CFB194-A672-489C-9E40-FC03FE74731D}" presName="ChildComposite" presStyleCnt="0"/>
      <dgm:spPr/>
    </dgm:pt>
    <dgm:pt modelId="{0CEC2DAF-4202-48CA-AE23-8E08B39FB1E7}" type="pres">
      <dgm:prSet presAssocID="{17CFB194-A672-489C-9E40-FC03FE74731D}" presName="Child" presStyleLbl="node1" presStyleIdx="2" presStyleCnt="3" custScaleX="105003" custScaleY="205431" custLinFactNeighborX="-6194" custLinFactNeighborY="86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16D7F-8032-4B21-854C-BBE83DD02013}" type="pres">
      <dgm:prSet presAssocID="{17CFB194-A672-489C-9E40-FC03FE74731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92EF0A-894F-4D79-B21B-89B30FCEDB06}" srcId="{C95EE073-F005-421E-BF3F-9DEC3BE416CC}" destId="{C6D4B708-871C-40B0-9530-301F0F276E08}" srcOrd="0" destOrd="0" parTransId="{6E1759B5-82E4-4977-A0B5-3CB5FAE7629F}" sibTransId="{B60071E0-89D2-4EEC-9C6B-CF21702C950A}"/>
    <dgm:cxn modelId="{13FCB46F-723A-47EE-8BAA-E0B7596CF98B}" type="presOf" srcId="{39CB58E3-15EB-4145-920E-479255915586}" destId="{985ADA19-8989-4814-985A-F028B6539D93}" srcOrd="0" destOrd="0" presId="urn:microsoft.com/office/officeart/2008/layout/CaptionedPictures"/>
    <dgm:cxn modelId="{B265D9AB-405E-45E9-9481-A8462BF39411}" srcId="{DEB45CEC-EE73-4078-82ED-016A83008391}" destId="{C95EE073-F005-421E-BF3F-9DEC3BE416CC}" srcOrd="0" destOrd="0" parTransId="{2EB19DE6-ED64-4BD2-BA1E-ED87DFFFB4C6}" sibTransId="{5603BDCA-46D2-46C2-8747-7EFFED3E622F}"/>
    <dgm:cxn modelId="{E0A4D618-8437-4086-B425-7A9ADE406F6F}" srcId="{17CFB194-A672-489C-9E40-FC03FE74731D}" destId="{F696F21E-9DFF-4758-B54A-202A487C939B}" srcOrd="0" destOrd="0" parTransId="{66530D4E-3B55-4BAC-BA7B-FB80465A1456}" sibTransId="{B620C499-DF48-4D53-B68C-991759C22874}"/>
    <dgm:cxn modelId="{A17909BC-3976-4D89-80A3-35A29190511D}" type="presOf" srcId="{355EA190-2D5E-4626-86F7-9F4F9523133C}" destId="{5AB1CC6A-3149-4856-B89E-6DF541DEEEC5}" srcOrd="0" destOrd="0" presId="urn:microsoft.com/office/officeart/2008/layout/CaptionedPictures"/>
    <dgm:cxn modelId="{F29A9C63-E286-43EB-BD9D-3664EBACBF41}" type="presOf" srcId="{C95EE073-F005-421E-BF3F-9DEC3BE416CC}" destId="{81EB33F7-7C29-4412-B3C3-F1561F284564}" srcOrd="0" destOrd="0" presId="urn:microsoft.com/office/officeart/2008/layout/CaptionedPictures"/>
    <dgm:cxn modelId="{133E95E5-246D-4126-B1DE-146C0F832F46}" type="presOf" srcId="{DEB45CEC-EE73-4078-82ED-016A83008391}" destId="{A5F116E6-7CF0-448D-90CD-A2A327358077}" srcOrd="0" destOrd="0" presId="urn:microsoft.com/office/officeart/2008/layout/CaptionedPictures"/>
    <dgm:cxn modelId="{003A3622-ADEA-43D1-B861-3980CB2B335C}" type="presOf" srcId="{17CFB194-A672-489C-9E40-FC03FE74731D}" destId="{02A16D7F-8032-4B21-854C-BBE83DD02013}" srcOrd="0" destOrd="0" presId="urn:microsoft.com/office/officeart/2008/layout/CaptionedPictures"/>
    <dgm:cxn modelId="{523EE045-B2E9-4A40-9F7F-644E5B5448BC}" type="presOf" srcId="{C6D4B708-871C-40B0-9530-301F0F276E08}" destId="{7EF08421-8E48-4AFF-80F5-762D4515241B}" srcOrd="0" destOrd="0" presId="urn:microsoft.com/office/officeart/2008/layout/CaptionedPictures"/>
    <dgm:cxn modelId="{D19F4BBA-47A6-436C-BF2C-80BE99C4EF18}" srcId="{DEB45CEC-EE73-4078-82ED-016A83008391}" destId="{355EA190-2D5E-4626-86F7-9F4F9523133C}" srcOrd="1" destOrd="0" parTransId="{75938438-A32D-4C23-988E-8F95CBD6204E}" sibTransId="{581D10CA-9359-4239-BEB1-CD4237835F12}"/>
    <dgm:cxn modelId="{85D5B6B9-3091-4F07-9DEC-BBA1B7BE5394}" type="presOf" srcId="{F696F21E-9DFF-4758-B54A-202A487C939B}" destId="{0CEC2DAF-4202-48CA-AE23-8E08B39FB1E7}" srcOrd="0" destOrd="0" presId="urn:microsoft.com/office/officeart/2008/layout/CaptionedPictures"/>
    <dgm:cxn modelId="{1682B7C0-AFA4-4E27-83CB-258721854C01}" srcId="{DEB45CEC-EE73-4078-82ED-016A83008391}" destId="{17CFB194-A672-489C-9E40-FC03FE74731D}" srcOrd="2" destOrd="0" parTransId="{93E20686-CCBA-4047-95F4-E9C2DA6AB546}" sibTransId="{2FD4B384-44E8-4CF1-AA15-28B042A2C636}"/>
    <dgm:cxn modelId="{CE979D42-366A-4268-89FF-70655EB27393}" srcId="{355EA190-2D5E-4626-86F7-9F4F9523133C}" destId="{39CB58E3-15EB-4145-920E-479255915586}" srcOrd="0" destOrd="0" parTransId="{3041B133-ED98-4B74-A46D-AF7683210891}" sibTransId="{C37E0339-CC6B-47DE-9B5E-2CBE570D7B1D}"/>
    <dgm:cxn modelId="{965C7654-1E90-47B5-9174-432B121D13DD}" type="presParOf" srcId="{A5F116E6-7CF0-448D-90CD-A2A327358077}" destId="{62236540-5159-466D-90D8-0F2E9DAA59AA}" srcOrd="0" destOrd="0" presId="urn:microsoft.com/office/officeart/2008/layout/CaptionedPictures"/>
    <dgm:cxn modelId="{4527672C-2E47-4C8C-8DEE-2E87DE8DEDC3}" type="presParOf" srcId="{62236540-5159-466D-90D8-0F2E9DAA59AA}" destId="{2A072A10-0D97-4A00-93CF-46C3AFD8D9FA}" srcOrd="0" destOrd="0" presId="urn:microsoft.com/office/officeart/2008/layout/CaptionedPictures"/>
    <dgm:cxn modelId="{89A388A8-B360-4886-9033-81C39216EBE9}" type="presParOf" srcId="{62236540-5159-466D-90D8-0F2E9DAA59AA}" destId="{48CDD23D-3110-4560-B190-CDFDD96699C5}" srcOrd="1" destOrd="0" presId="urn:microsoft.com/office/officeart/2008/layout/CaptionedPictures"/>
    <dgm:cxn modelId="{A3BCC92C-7F2C-4BED-BC52-53B2BC105F9A}" type="presParOf" srcId="{62236540-5159-466D-90D8-0F2E9DAA59AA}" destId="{CC2C17EA-79C2-43E9-A179-18C965BDCB1B}" srcOrd="2" destOrd="0" presId="urn:microsoft.com/office/officeart/2008/layout/CaptionedPictures"/>
    <dgm:cxn modelId="{96420F61-8951-43F7-B7B5-3B6C91228D02}" type="presParOf" srcId="{CC2C17EA-79C2-43E9-A179-18C965BDCB1B}" destId="{7EF08421-8E48-4AFF-80F5-762D4515241B}" srcOrd="0" destOrd="0" presId="urn:microsoft.com/office/officeart/2008/layout/CaptionedPictures"/>
    <dgm:cxn modelId="{16283641-ABF5-4798-82F0-4136D24B8ED0}" type="presParOf" srcId="{CC2C17EA-79C2-43E9-A179-18C965BDCB1B}" destId="{81EB33F7-7C29-4412-B3C3-F1561F284564}" srcOrd="1" destOrd="0" presId="urn:microsoft.com/office/officeart/2008/layout/CaptionedPictures"/>
    <dgm:cxn modelId="{4A457178-609E-42C4-AA72-FDEAF5C8E718}" type="presParOf" srcId="{A5F116E6-7CF0-448D-90CD-A2A327358077}" destId="{9872EFD9-B9FD-4C64-A5E1-E73BDDD73A8B}" srcOrd="1" destOrd="0" presId="urn:microsoft.com/office/officeart/2008/layout/CaptionedPictures"/>
    <dgm:cxn modelId="{F49142C4-F0C6-43E1-B5ED-A4DF1AFDB915}" type="presParOf" srcId="{A5F116E6-7CF0-448D-90CD-A2A327358077}" destId="{80098670-0D71-4C59-81DA-B71AB17A83C2}" srcOrd="2" destOrd="0" presId="urn:microsoft.com/office/officeart/2008/layout/CaptionedPictures"/>
    <dgm:cxn modelId="{DC5B99DE-E08D-4F56-B675-DB92729BB901}" type="presParOf" srcId="{80098670-0D71-4C59-81DA-B71AB17A83C2}" destId="{FACC8B60-CFF0-4E6B-95AD-9F49EA30255E}" srcOrd="0" destOrd="0" presId="urn:microsoft.com/office/officeart/2008/layout/CaptionedPictures"/>
    <dgm:cxn modelId="{9D6A4422-93CF-4D20-902F-24FD8721C9FC}" type="presParOf" srcId="{80098670-0D71-4C59-81DA-B71AB17A83C2}" destId="{C94A9B6B-99D6-49CE-9672-984E836DFB07}" srcOrd="1" destOrd="0" presId="urn:microsoft.com/office/officeart/2008/layout/CaptionedPictures"/>
    <dgm:cxn modelId="{892BC8C7-D64A-4F53-BFD1-ABE406BAE56A}" type="presParOf" srcId="{80098670-0D71-4C59-81DA-B71AB17A83C2}" destId="{6493FCFB-8EDC-4305-B86C-0D8C04D86B20}" srcOrd="2" destOrd="0" presId="urn:microsoft.com/office/officeart/2008/layout/CaptionedPictures"/>
    <dgm:cxn modelId="{A0FD819C-4294-4523-81B4-0371BF915CCC}" type="presParOf" srcId="{6493FCFB-8EDC-4305-B86C-0D8C04D86B20}" destId="{985ADA19-8989-4814-985A-F028B6539D93}" srcOrd="0" destOrd="0" presId="urn:microsoft.com/office/officeart/2008/layout/CaptionedPictures"/>
    <dgm:cxn modelId="{03EC067F-D23F-4951-996E-4EE148CA210D}" type="presParOf" srcId="{6493FCFB-8EDC-4305-B86C-0D8C04D86B20}" destId="{5AB1CC6A-3149-4856-B89E-6DF541DEEEC5}" srcOrd="1" destOrd="0" presId="urn:microsoft.com/office/officeart/2008/layout/CaptionedPictures"/>
    <dgm:cxn modelId="{F9EA8563-8C93-477C-B682-0892A91D8BEC}" type="presParOf" srcId="{A5F116E6-7CF0-448D-90CD-A2A327358077}" destId="{8F8B4CEB-9D4E-4C3E-B81F-84BF3CB74B9A}" srcOrd="3" destOrd="0" presId="urn:microsoft.com/office/officeart/2008/layout/CaptionedPictures"/>
    <dgm:cxn modelId="{1709B019-E69B-4BA2-A28A-AFFB75A774C7}" type="presParOf" srcId="{A5F116E6-7CF0-448D-90CD-A2A327358077}" destId="{444BAB81-8840-45C0-9CEE-BCACD35BCA1F}" srcOrd="4" destOrd="0" presId="urn:microsoft.com/office/officeart/2008/layout/CaptionedPictures"/>
    <dgm:cxn modelId="{5C9531AB-CA0C-48FB-83DF-4491FB8D950E}" type="presParOf" srcId="{444BAB81-8840-45C0-9CEE-BCACD35BCA1F}" destId="{B893F486-0E1C-4803-A6A8-7508423FC2A9}" srcOrd="0" destOrd="0" presId="urn:microsoft.com/office/officeart/2008/layout/CaptionedPictures"/>
    <dgm:cxn modelId="{31566022-8083-4032-900D-54E64F247BBA}" type="presParOf" srcId="{444BAB81-8840-45C0-9CEE-BCACD35BCA1F}" destId="{D7D1EB78-009C-4AB9-9661-196513227070}" srcOrd="1" destOrd="0" presId="urn:microsoft.com/office/officeart/2008/layout/CaptionedPictures"/>
    <dgm:cxn modelId="{683243E4-BA86-4B75-8313-FBE7F3161B84}" type="presParOf" srcId="{444BAB81-8840-45C0-9CEE-BCACD35BCA1F}" destId="{2BC0AB16-DC90-4243-9984-56EF986FA40A}" srcOrd="2" destOrd="0" presId="urn:microsoft.com/office/officeart/2008/layout/CaptionedPictures"/>
    <dgm:cxn modelId="{4F6CA4F8-6CC3-4B6D-AB01-DA0B5B812B8A}" type="presParOf" srcId="{2BC0AB16-DC90-4243-9984-56EF986FA40A}" destId="{0CEC2DAF-4202-48CA-AE23-8E08B39FB1E7}" srcOrd="0" destOrd="0" presId="urn:microsoft.com/office/officeart/2008/layout/CaptionedPictures"/>
    <dgm:cxn modelId="{485A5125-A58D-458A-8DFC-82B5E53E5CB3}" type="presParOf" srcId="{2BC0AB16-DC90-4243-9984-56EF986FA40A}" destId="{02A16D7F-8032-4B21-854C-BBE83DD0201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Public Financial Management Sector</a:t>
          </a:r>
          <a:endParaRPr lang="en-US" noProof="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A4C02D-1830-4CBD-BC2E-2B0880CACF7D}" type="presOf" srcId="{E82A324A-C497-42DB-9FAC-9FF6928DD51B}" destId="{62A8E071-22E4-48EA-8E02-576DED7FCD66}" srcOrd="0" destOrd="0" presId="urn:microsoft.com/office/officeart/2005/8/layout/hProcess10#1"/>
    <dgm:cxn modelId="{EF4D37E6-258C-4AB9-881B-5318D993F36B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E58D28A8-35CA-40F1-960F-1990509B7A3A}" type="presParOf" srcId="{62A8E071-22E4-48EA-8E02-576DED7FCD66}" destId="{C9C78A15-B7AC-458F-AEF0-CC6C3396F421}" srcOrd="0" destOrd="0" presId="urn:microsoft.com/office/officeart/2005/8/layout/hProcess10#1"/>
    <dgm:cxn modelId="{3A96A3EF-018B-4384-BEA6-0410946EFBBB}" type="presParOf" srcId="{C9C78A15-B7AC-458F-AEF0-CC6C3396F421}" destId="{59D5440F-615F-4D73-B88D-DC8168CA6948}" srcOrd="0" destOrd="0" presId="urn:microsoft.com/office/officeart/2005/8/layout/hProcess10#1"/>
    <dgm:cxn modelId="{FAAB28B3-587C-4D41-ADD2-C540B4200F21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46579-22A3-486B-8CBE-B98AABEE3ED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6CA7F10-4D39-45D4-897C-C76448ABAC0B}">
      <dgm:prSet phldrT="[Metin]" custT="1"/>
      <dgm:spPr>
        <a:solidFill>
          <a:srgbClr val="FE6F48">
            <a:alpha val="56000"/>
          </a:srgbClr>
        </a:solidFill>
      </dgm:spPr>
      <dgm:t>
        <a:bodyPr/>
        <a:lstStyle/>
        <a:p>
          <a:r>
            <a:rPr lang="tr-TR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 GOVERNMENT</a:t>
          </a:r>
          <a:endParaRPr lang="tr-TR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9D10-E391-494C-ADAA-2625EDE68921}" type="par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41395-F48A-4627-86FD-D813F9D19E2A}" type="sib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4330-1271-49D0-B92C-EE1C61CAF74E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CENTRAL GOVERNMENT</a:t>
          </a:r>
        </a:p>
        <a:p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Tables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I,II,III)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74C7A-6CB6-4838-97AF-E28C720E62BC}" type="par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E47B5-E4EC-4966-9212-C25B9FCBD9E0}" type="sib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0B955-267E-43A7-A926-7C60C2F5E444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 SECURITY INSTITUTIONS</a:t>
          </a:r>
        </a:p>
        <a:p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IV)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94BBE-52F2-4EA9-BE70-673C5601CB30}" type="par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3E06C-AEC1-4B4A-8067-0012853D409F}" type="sib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65370-895A-423E-BDC7-10E1DBFD4238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LOCAL ADMINISTRATIONS</a:t>
          </a:r>
        </a:p>
        <a:p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Municipalities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Provincial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Private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Administrations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…)</a:t>
          </a:r>
          <a:endParaRPr lang="tr-T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42B22-5BE4-415C-8949-A1F71D4D9C43}" type="par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1063F-BCB5-4BF1-B788-765078D195F0}" type="sib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94F13-902F-4837-9ED8-3815715DEE96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</a:t>
          </a:r>
          <a:r>
            <a:rPr lang="tr-TR" sz="24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  <a:endParaRPr lang="tr-T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I)</a:t>
          </a:r>
          <a:endParaRPr lang="tr-T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9DEE7-C348-4AB9-9B86-664BBDB3C8E1}" type="par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4D788-5C7A-4275-A450-BD929C73FBDA}" type="sib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ABC7C-6141-4363-951C-F622D45B977A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24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Special</a:t>
          </a:r>
          <a:r>
            <a:rPr lang="tr-TR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  <a:endParaRPr lang="tr-T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II)</a:t>
          </a:r>
          <a:endParaRPr lang="tr-T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9D53E-58A8-4A4C-9CFD-9DDA94473818}" type="par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FCF8D-E73C-4864-A081-581FDD46FE87}" type="sib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B9B87-7810-4BE3-9B17-35816148126E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Regulatory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Supervisory</a:t>
          </a:r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Agencies</a:t>
          </a:r>
          <a:endParaRPr lang="tr-TR" sz="18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6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III)</a:t>
          </a:r>
          <a:endParaRPr lang="tr-TR" sz="16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183F8-8223-420A-9381-0A24EA6F4D76}" type="par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B828F-E134-46A6-BBC1-CCA4D1791106}" type="sib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80479-6DDE-43F0-BEFE-5211E631FF63}" type="pres">
      <dgm:prSet presAssocID="{36046579-22A3-486B-8CBE-B98AABEE3E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973E03-358B-47BD-BC81-4D3E5CB96E92}" type="pres">
      <dgm:prSet presAssocID="{36CA7F10-4D39-45D4-897C-C76448ABAC0B}" presName="root1" presStyleCnt="0"/>
      <dgm:spPr/>
    </dgm:pt>
    <dgm:pt modelId="{C70672E0-2EDA-4DC9-91BA-FB24B5E8F3CB}" type="pres">
      <dgm:prSet presAssocID="{36CA7F10-4D39-45D4-897C-C76448ABAC0B}" presName="LevelOneTextNode" presStyleLbl="node0" presStyleIdx="0" presStyleCnt="1" custScaleX="129548" custScaleY="243154" custLinFactNeighborY="-64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133781-7C36-44B4-800E-70BF86050840}" type="pres">
      <dgm:prSet presAssocID="{36CA7F10-4D39-45D4-897C-C76448ABAC0B}" presName="level2hierChild" presStyleCnt="0"/>
      <dgm:spPr/>
    </dgm:pt>
    <dgm:pt modelId="{97FC0740-3E18-4ECE-A2AB-8095FFE3820D}" type="pres">
      <dgm:prSet presAssocID="{2A374C7A-6CB6-4838-97AF-E28C720E62BC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754902DA-F1A8-4981-B27F-699D4537844B}" type="pres">
      <dgm:prSet presAssocID="{2A374C7A-6CB6-4838-97AF-E28C720E62BC}" presName="connTx" presStyleLbl="parChTrans1D2" presStyleIdx="0" presStyleCnt="3"/>
      <dgm:spPr/>
      <dgm:t>
        <a:bodyPr/>
        <a:lstStyle/>
        <a:p>
          <a:endParaRPr lang="tr-TR"/>
        </a:p>
      </dgm:t>
    </dgm:pt>
    <dgm:pt modelId="{E69BD990-FF3B-485C-B3F3-B155C5347DA3}" type="pres">
      <dgm:prSet presAssocID="{66294330-1271-49D0-B92C-EE1C61CAF74E}" presName="root2" presStyleCnt="0"/>
      <dgm:spPr/>
    </dgm:pt>
    <dgm:pt modelId="{AC43DFBA-0AD6-4304-8780-BBEE6F9CB58C}" type="pres">
      <dgm:prSet presAssocID="{66294330-1271-49D0-B92C-EE1C61CAF74E}" presName="LevelTwoTextNode" presStyleLbl="node2" presStyleIdx="0" presStyleCnt="3" custScaleY="138362" custLinFactNeighborY="-699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77682C-875C-4198-BBFA-9DB1C96964DD}" type="pres">
      <dgm:prSet presAssocID="{66294330-1271-49D0-B92C-EE1C61CAF74E}" presName="level3hierChild" presStyleCnt="0"/>
      <dgm:spPr/>
    </dgm:pt>
    <dgm:pt modelId="{34EA4D06-D5C7-4C7D-95E2-5245C8028FEB}" type="pres">
      <dgm:prSet presAssocID="{BED9DEE7-C348-4AB9-9B86-664BBDB3C8E1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034314AA-A698-4A90-99F5-E7B11A9FD75A}" type="pres">
      <dgm:prSet presAssocID="{BED9DEE7-C348-4AB9-9B86-664BBDB3C8E1}" presName="connTx" presStyleLbl="parChTrans1D3" presStyleIdx="0" presStyleCnt="3"/>
      <dgm:spPr/>
      <dgm:t>
        <a:bodyPr/>
        <a:lstStyle/>
        <a:p>
          <a:endParaRPr lang="tr-TR"/>
        </a:p>
      </dgm:t>
    </dgm:pt>
    <dgm:pt modelId="{DD7EAD81-E937-4A97-9914-8B5D5F49F64D}" type="pres">
      <dgm:prSet presAssocID="{4A194F13-902F-4837-9ED8-3815715DEE96}" presName="root2" presStyleCnt="0"/>
      <dgm:spPr/>
    </dgm:pt>
    <dgm:pt modelId="{BC29F26E-A88F-4364-8930-BCBAB8BB6CF0}" type="pres">
      <dgm:prSet presAssocID="{4A194F13-902F-4837-9ED8-3815715DEE96}" presName="LevelTwoTextNode" presStyleLbl="node3" presStyleIdx="0" presStyleCnt="3" custLinFactNeighborX="26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43ED0F-628B-4E77-9365-25F697B4E2C3}" type="pres">
      <dgm:prSet presAssocID="{4A194F13-902F-4837-9ED8-3815715DEE96}" presName="level3hierChild" presStyleCnt="0"/>
      <dgm:spPr/>
    </dgm:pt>
    <dgm:pt modelId="{0A1ABFD1-9198-4D97-AF81-58A726A19B72}" type="pres">
      <dgm:prSet presAssocID="{7FD9D53E-58A8-4A4C-9CFD-9DDA94473818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B7FF188F-1AA4-45AB-815B-FF80912D1C0E}" type="pres">
      <dgm:prSet presAssocID="{7FD9D53E-58A8-4A4C-9CFD-9DDA94473818}" presName="connTx" presStyleLbl="parChTrans1D3" presStyleIdx="1" presStyleCnt="3"/>
      <dgm:spPr/>
      <dgm:t>
        <a:bodyPr/>
        <a:lstStyle/>
        <a:p>
          <a:endParaRPr lang="tr-TR"/>
        </a:p>
      </dgm:t>
    </dgm:pt>
    <dgm:pt modelId="{F1B6C799-8572-4EA7-9712-6BA08A098C9A}" type="pres">
      <dgm:prSet presAssocID="{63CABC7C-6141-4363-951C-F622D45B977A}" presName="root2" presStyleCnt="0"/>
      <dgm:spPr/>
    </dgm:pt>
    <dgm:pt modelId="{FD90B375-E860-4948-BB8D-E95EB5239727}" type="pres">
      <dgm:prSet presAssocID="{63CABC7C-6141-4363-951C-F622D45B977A}" presName="LevelTwoTextNode" presStyleLbl="node3" presStyleIdx="1" presStyleCnt="3" custLinFactNeighborX="3723" custLinFactNeighborY="151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9EB51C-699B-401E-BB09-17AB58D842F2}" type="pres">
      <dgm:prSet presAssocID="{63CABC7C-6141-4363-951C-F622D45B977A}" presName="level3hierChild" presStyleCnt="0"/>
      <dgm:spPr/>
    </dgm:pt>
    <dgm:pt modelId="{B0829F6E-B5D2-4475-AE69-E823FBA4953B}" type="pres">
      <dgm:prSet presAssocID="{591183F8-8223-420A-9381-0A24EA6F4D76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317D5779-4FD3-463A-86DA-67E5052D6370}" type="pres">
      <dgm:prSet presAssocID="{591183F8-8223-420A-9381-0A24EA6F4D76}" presName="connTx" presStyleLbl="parChTrans1D3" presStyleIdx="2" presStyleCnt="3"/>
      <dgm:spPr/>
      <dgm:t>
        <a:bodyPr/>
        <a:lstStyle/>
        <a:p>
          <a:endParaRPr lang="tr-TR"/>
        </a:p>
      </dgm:t>
    </dgm:pt>
    <dgm:pt modelId="{F5E87ED9-E400-48E4-8B45-5E189F1DADF2}" type="pres">
      <dgm:prSet presAssocID="{456B9B87-7810-4BE3-9B17-35816148126E}" presName="root2" presStyleCnt="0"/>
      <dgm:spPr/>
    </dgm:pt>
    <dgm:pt modelId="{63CAFB2D-47E7-41C9-9F16-4E93C593C653}" type="pres">
      <dgm:prSet presAssocID="{456B9B87-7810-4BE3-9B17-35816148126E}" presName="LevelTwoTextNode" presStyleLbl="node3" presStyleIdx="2" presStyleCnt="3" custLinFactNeighborX="3723" custLinFactNeighborY="351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895935-D69B-47C2-A61F-F2A05473ABA7}" type="pres">
      <dgm:prSet presAssocID="{456B9B87-7810-4BE3-9B17-35816148126E}" presName="level3hierChild" presStyleCnt="0"/>
      <dgm:spPr/>
    </dgm:pt>
    <dgm:pt modelId="{E0017BCA-C242-457C-A13B-E2C072055781}" type="pres">
      <dgm:prSet presAssocID="{DDF94BBE-52F2-4EA9-BE70-673C5601CB30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39FEB71B-0946-4126-901C-5AB41D3657D5}" type="pres">
      <dgm:prSet presAssocID="{DDF94BBE-52F2-4EA9-BE70-673C5601CB30}" presName="connTx" presStyleLbl="parChTrans1D2" presStyleIdx="1" presStyleCnt="3"/>
      <dgm:spPr/>
      <dgm:t>
        <a:bodyPr/>
        <a:lstStyle/>
        <a:p>
          <a:endParaRPr lang="tr-TR"/>
        </a:p>
      </dgm:t>
    </dgm:pt>
    <dgm:pt modelId="{C3A43D06-2EE4-46CF-AEA1-7478CDC184E9}" type="pres">
      <dgm:prSet presAssocID="{4950B955-267E-43A7-A926-7C60C2F5E444}" presName="root2" presStyleCnt="0"/>
      <dgm:spPr/>
    </dgm:pt>
    <dgm:pt modelId="{332C563D-35AE-4AE3-90B0-9583C9098499}" type="pres">
      <dgm:prSet presAssocID="{4950B955-267E-43A7-A926-7C60C2F5E444}" presName="LevelTwoTextNode" presStyleLbl="node2" presStyleIdx="1" presStyleCnt="3" custScaleY="140122" custLinFactNeighborY="-315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A0D706-C3DD-45ED-AB0D-8C1035E8F82D}" type="pres">
      <dgm:prSet presAssocID="{4950B955-267E-43A7-A926-7C60C2F5E444}" presName="level3hierChild" presStyleCnt="0"/>
      <dgm:spPr/>
    </dgm:pt>
    <dgm:pt modelId="{A789E717-AEE9-4A75-9A4F-B8D2E215457F}" type="pres">
      <dgm:prSet presAssocID="{34542B22-5BE4-415C-8949-A1F71D4D9C43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6951102-BFA8-4BA5-BF7B-6E72421413EE}" type="pres">
      <dgm:prSet presAssocID="{34542B22-5BE4-415C-8949-A1F71D4D9C43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3D63911-1479-483B-8F12-C791EF573254}" type="pres">
      <dgm:prSet presAssocID="{FB365370-895A-423E-BDC7-10E1DBFD4238}" presName="root2" presStyleCnt="0"/>
      <dgm:spPr/>
    </dgm:pt>
    <dgm:pt modelId="{BDA550AC-0C45-415F-A2C0-1BB8D17F2F62}" type="pres">
      <dgm:prSet presAssocID="{FB365370-895A-423E-BDC7-10E1DBFD4238}" presName="LevelTwoTextNode" presStyleLbl="node2" presStyleIdx="2" presStyleCnt="3" custScaleY="139668" custLinFactNeighborY="134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A700DC-C010-4F14-92E0-435721D9DF1F}" type="pres">
      <dgm:prSet presAssocID="{FB365370-895A-423E-BDC7-10E1DBFD4238}" presName="level3hierChild" presStyleCnt="0"/>
      <dgm:spPr/>
    </dgm:pt>
  </dgm:ptLst>
  <dgm:cxnLst>
    <dgm:cxn modelId="{7C7C8B15-9AA2-45F6-9CC4-C4349086ADFA}" srcId="{36046579-22A3-486B-8CBE-B98AABEE3EDB}" destId="{36CA7F10-4D39-45D4-897C-C76448ABAC0B}" srcOrd="0" destOrd="0" parTransId="{D9F99D10-E391-494C-ADAA-2625EDE68921}" sibTransId="{19841395-F48A-4627-86FD-D813F9D19E2A}"/>
    <dgm:cxn modelId="{0CDDAEFB-DE18-4C63-B7F6-FDD04B6696A2}" type="presOf" srcId="{456B9B87-7810-4BE3-9B17-35816148126E}" destId="{63CAFB2D-47E7-41C9-9F16-4E93C593C653}" srcOrd="0" destOrd="0" presId="urn:microsoft.com/office/officeart/2005/8/layout/hierarchy2"/>
    <dgm:cxn modelId="{7A397053-6EDA-4A9A-BA45-6B1C6798E3F0}" type="presOf" srcId="{591183F8-8223-420A-9381-0A24EA6F4D76}" destId="{317D5779-4FD3-463A-86DA-67E5052D6370}" srcOrd="1" destOrd="0" presId="urn:microsoft.com/office/officeart/2005/8/layout/hierarchy2"/>
    <dgm:cxn modelId="{57CAA5FB-3AF2-40A5-9553-B6A5AF34F539}" type="presOf" srcId="{4950B955-267E-43A7-A926-7C60C2F5E444}" destId="{332C563D-35AE-4AE3-90B0-9583C9098499}" srcOrd="0" destOrd="0" presId="urn:microsoft.com/office/officeart/2005/8/layout/hierarchy2"/>
    <dgm:cxn modelId="{9F1629AC-C1FE-4F67-8F87-B5EB15652A8D}" type="presOf" srcId="{FB365370-895A-423E-BDC7-10E1DBFD4238}" destId="{BDA550AC-0C45-415F-A2C0-1BB8D17F2F62}" srcOrd="0" destOrd="0" presId="urn:microsoft.com/office/officeart/2005/8/layout/hierarchy2"/>
    <dgm:cxn modelId="{D5F9DC5D-CF1E-4FF9-8EE2-53CB3FFBA4FC}" type="presOf" srcId="{DDF94BBE-52F2-4EA9-BE70-673C5601CB30}" destId="{E0017BCA-C242-457C-A13B-E2C072055781}" srcOrd="0" destOrd="0" presId="urn:microsoft.com/office/officeart/2005/8/layout/hierarchy2"/>
    <dgm:cxn modelId="{289FE4BA-AC6C-4E03-B758-C9FDA1B5C5AB}" srcId="{36CA7F10-4D39-45D4-897C-C76448ABAC0B}" destId="{66294330-1271-49D0-B92C-EE1C61CAF74E}" srcOrd="0" destOrd="0" parTransId="{2A374C7A-6CB6-4838-97AF-E28C720E62BC}" sibTransId="{74DE47B5-E4EC-4966-9212-C25B9FCBD9E0}"/>
    <dgm:cxn modelId="{DC5E2EB5-DB25-49A8-B5A0-F2A759CE05BA}" srcId="{66294330-1271-49D0-B92C-EE1C61CAF74E}" destId="{4A194F13-902F-4837-9ED8-3815715DEE96}" srcOrd="0" destOrd="0" parTransId="{BED9DEE7-C348-4AB9-9B86-664BBDB3C8E1}" sibTransId="{6674D788-5C7A-4275-A450-BD929C73FBDA}"/>
    <dgm:cxn modelId="{6BE734F4-9F78-47E0-8AA5-9A368869B294}" type="presOf" srcId="{7FD9D53E-58A8-4A4C-9CFD-9DDA94473818}" destId="{0A1ABFD1-9198-4D97-AF81-58A726A19B72}" srcOrd="0" destOrd="0" presId="urn:microsoft.com/office/officeart/2005/8/layout/hierarchy2"/>
    <dgm:cxn modelId="{91648EF4-40FC-4010-8B61-0D3D863DC19E}" srcId="{36CA7F10-4D39-45D4-897C-C76448ABAC0B}" destId="{FB365370-895A-423E-BDC7-10E1DBFD4238}" srcOrd="2" destOrd="0" parTransId="{34542B22-5BE4-415C-8949-A1F71D4D9C43}" sibTransId="{8291063F-BCB5-4BF1-B788-765078D195F0}"/>
    <dgm:cxn modelId="{5844E578-4C41-4B40-9C37-30AEA80AD7EB}" type="presOf" srcId="{34542B22-5BE4-415C-8949-A1F71D4D9C43}" destId="{D6951102-BFA8-4BA5-BF7B-6E72421413EE}" srcOrd="1" destOrd="0" presId="urn:microsoft.com/office/officeart/2005/8/layout/hierarchy2"/>
    <dgm:cxn modelId="{4410B4DE-62A5-4846-9D91-5274CC732F57}" type="presOf" srcId="{DDF94BBE-52F2-4EA9-BE70-673C5601CB30}" destId="{39FEB71B-0946-4126-901C-5AB41D3657D5}" srcOrd="1" destOrd="0" presId="urn:microsoft.com/office/officeart/2005/8/layout/hierarchy2"/>
    <dgm:cxn modelId="{0CAF33EC-355E-461C-BCB3-3852A0B1B67A}" type="presOf" srcId="{36CA7F10-4D39-45D4-897C-C76448ABAC0B}" destId="{C70672E0-2EDA-4DC9-91BA-FB24B5E8F3CB}" srcOrd="0" destOrd="0" presId="urn:microsoft.com/office/officeart/2005/8/layout/hierarchy2"/>
    <dgm:cxn modelId="{FAEB7ED6-B552-4A32-96A7-780B48983DDD}" type="presOf" srcId="{34542B22-5BE4-415C-8949-A1F71D4D9C43}" destId="{A789E717-AEE9-4A75-9A4F-B8D2E215457F}" srcOrd="0" destOrd="0" presId="urn:microsoft.com/office/officeart/2005/8/layout/hierarchy2"/>
    <dgm:cxn modelId="{5CC85876-FD10-492A-8B5A-281D085E7AC1}" type="presOf" srcId="{63CABC7C-6141-4363-951C-F622D45B977A}" destId="{FD90B375-E860-4948-BB8D-E95EB5239727}" srcOrd="0" destOrd="0" presId="urn:microsoft.com/office/officeart/2005/8/layout/hierarchy2"/>
    <dgm:cxn modelId="{93CC86C2-8DA0-4327-9632-0F79D0C90C27}" srcId="{66294330-1271-49D0-B92C-EE1C61CAF74E}" destId="{456B9B87-7810-4BE3-9B17-35816148126E}" srcOrd="2" destOrd="0" parTransId="{591183F8-8223-420A-9381-0A24EA6F4D76}" sibTransId="{062B828F-E134-46A6-BBC1-CCA4D1791106}"/>
    <dgm:cxn modelId="{71DBBCE4-19B8-4384-A142-C09402112663}" type="presOf" srcId="{2A374C7A-6CB6-4838-97AF-E28C720E62BC}" destId="{754902DA-F1A8-4981-B27F-699D4537844B}" srcOrd="1" destOrd="0" presId="urn:microsoft.com/office/officeart/2005/8/layout/hierarchy2"/>
    <dgm:cxn modelId="{0E5AAF65-35FA-48E3-81BA-6C6FFCE6607D}" type="presOf" srcId="{BED9DEE7-C348-4AB9-9B86-664BBDB3C8E1}" destId="{034314AA-A698-4A90-99F5-E7B11A9FD75A}" srcOrd="1" destOrd="0" presId="urn:microsoft.com/office/officeart/2005/8/layout/hierarchy2"/>
    <dgm:cxn modelId="{49D88E8C-92DD-4E0B-9088-38E516C1FC54}" srcId="{36CA7F10-4D39-45D4-897C-C76448ABAC0B}" destId="{4950B955-267E-43A7-A926-7C60C2F5E444}" srcOrd="1" destOrd="0" parTransId="{DDF94BBE-52F2-4EA9-BE70-673C5601CB30}" sibTransId="{1263E06C-AEC1-4B4A-8067-0012853D409F}"/>
    <dgm:cxn modelId="{952793EF-54AA-493E-96E6-1DD5A56C3D88}" srcId="{66294330-1271-49D0-B92C-EE1C61CAF74E}" destId="{63CABC7C-6141-4363-951C-F622D45B977A}" srcOrd="1" destOrd="0" parTransId="{7FD9D53E-58A8-4A4C-9CFD-9DDA94473818}" sibTransId="{5B8FCF8D-E73C-4864-A081-581FDD46FE87}"/>
    <dgm:cxn modelId="{E8BF0436-848C-416F-B4CD-78A62B3275E9}" type="presOf" srcId="{66294330-1271-49D0-B92C-EE1C61CAF74E}" destId="{AC43DFBA-0AD6-4304-8780-BBEE6F9CB58C}" srcOrd="0" destOrd="0" presId="urn:microsoft.com/office/officeart/2005/8/layout/hierarchy2"/>
    <dgm:cxn modelId="{66F7E825-39E4-45A7-A6EA-9DDAA5C6CDA1}" type="presOf" srcId="{BED9DEE7-C348-4AB9-9B86-664BBDB3C8E1}" destId="{34EA4D06-D5C7-4C7D-95E2-5245C8028FEB}" srcOrd="0" destOrd="0" presId="urn:microsoft.com/office/officeart/2005/8/layout/hierarchy2"/>
    <dgm:cxn modelId="{44320742-C2A6-4905-BA73-40A9352A7A4D}" type="presOf" srcId="{7FD9D53E-58A8-4A4C-9CFD-9DDA94473818}" destId="{B7FF188F-1AA4-45AB-815B-FF80912D1C0E}" srcOrd="1" destOrd="0" presId="urn:microsoft.com/office/officeart/2005/8/layout/hierarchy2"/>
    <dgm:cxn modelId="{2D2EF228-B1F8-4F9F-98B0-96FA3CBEA7DC}" type="presOf" srcId="{36046579-22A3-486B-8CBE-B98AABEE3EDB}" destId="{3E080479-6DDE-43F0-BEFE-5211E631FF63}" srcOrd="0" destOrd="0" presId="urn:microsoft.com/office/officeart/2005/8/layout/hierarchy2"/>
    <dgm:cxn modelId="{98F58A7E-3705-4709-9E24-B8CF4D80D0D7}" type="presOf" srcId="{4A194F13-902F-4837-9ED8-3815715DEE96}" destId="{BC29F26E-A88F-4364-8930-BCBAB8BB6CF0}" srcOrd="0" destOrd="0" presId="urn:microsoft.com/office/officeart/2005/8/layout/hierarchy2"/>
    <dgm:cxn modelId="{5D27F1EC-7250-4FFC-A770-2DDC5189A9A9}" type="presOf" srcId="{2A374C7A-6CB6-4838-97AF-E28C720E62BC}" destId="{97FC0740-3E18-4ECE-A2AB-8095FFE3820D}" srcOrd="0" destOrd="0" presId="urn:microsoft.com/office/officeart/2005/8/layout/hierarchy2"/>
    <dgm:cxn modelId="{FB8A4F55-7EBE-4EFA-95C9-4933EF531497}" type="presOf" srcId="{591183F8-8223-420A-9381-0A24EA6F4D76}" destId="{B0829F6E-B5D2-4475-AE69-E823FBA4953B}" srcOrd="0" destOrd="0" presId="urn:microsoft.com/office/officeart/2005/8/layout/hierarchy2"/>
    <dgm:cxn modelId="{6BF51A5D-BB2D-4F78-A391-168124E4A05C}" type="presParOf" srcId="{3E080479-6DDE-43F0-BEFE-5211E631FF63}" destId="{40973E03-358B-47BD-BC81-4D3E5CB96E92}" srcOrd="0" destOrd="0" presId="urn:microsoft.com/office/officeart/2005/8/layout/hierarchy2"/>
    <dgm:cxn modelId="{562CBCDF-3F14-4433-B028-3E5ED5E2C7F0}" type="presParOf" srcId="{40973E03-358B-47BD-BC81-4D3E5CB96E92}" destId="{C70672E0-2EDA-4DC9-91BA-FB24B5E8F3CB}" srcOrd="0" destOrd="0" presId="urn:microsoft.com/office/officeart/2005/8/layout/hierarchy2"/>
    <dgm:cxn modelId="{0EF4748D-5920-4234-B762-B5B51136501E}" type="presParOf" srcId="{40973E03-358B-47BD-BC81-4D3E5CB96E92}" destId="{2D133781-7C36-44B4-800E-70BF86050840}" srcOrd="1" destOrd="0" presId="urn:microsoft.com/office/officeart/2005/8/layout/hierarchy2"/>
    <dgm:cxn modelId="{6FA79102-22B9-424B-86D0-3E2BFB24CC94}" type="presParOf" srcId="{2D133781-7C36-44B4-800E-70BF86050840}" destId="{97FC0740-3E18-4ECE-A2AB-8095FFE3820D}" srcOrd="0" destOrd="0" presId="urn:microsoft.com/office/officeart/2005/8/layout/hierarchy2"/>
    <dgm:cxn modelId="{D1E8124C-FF62-418C-B6D1-4AC4009CC64D}" type="presParOf" srcId="{97FC0740-3E18-4ECE-A2AB-8095FFE3820D}" destId="{754902DA-F1A8-4981-B27F-699D4537844B}" srcOrd="0" destOrd="0" presId="urn:microsoft.com/office/officeart/2005/8/layout/hierarchy2"/>
    <dgm:cxn modelId="{0372DFEF-5F48-4BF5-A85F-0F936300EAF0}" type="presParOf" srcId="{2D133781-7C36-44B4-800E-70BF86050840}" destId="{E69BD990-FF3B-485C-B3F3-B155C5347DA3}" srcOrd="1" destOrd="0" presId="urn:microsoft.com/office/officeart/2005/8/layout/hierarchy2"/>
    <dgm:cxn modelId="{C8D0E0F3-127C-4351-B288-3DD88E2BF9AF}" type="presParOf" srcId="{E69BD990-FF3B-485C-B3F3-B155C5347DA3}" destId="{AC43DFBA-0AD6-4304-8780-BBEE6F9CB58C}" srcOrd="0" destOrd="0" presId="urn:microsoft.com/office/officeart/2005/8/layout/hierarchy2"/>
    <dgm:cxn modelId="{B118D150-AB53-4FA2-9353-A3651EB11C4C}" type="presParOf" srcId="{E69BD990-FF3B-485C-B3F3-B155C5347DA3}" destId="{8D77682C-875C-4198-BBFA-9DB1C96964DD}" srcOrd="1" destOrd="0" presId="urn:microsoft.com/office/officeart/2005/8/layout/hierarchy2"/>
    <dgm:cxn modelId="{15FE627C-9E0A-4C1A-B130-1036E2BD7930}" type="presParOf" srcId="{8D77682C-875C-4198-BBFA-9DB1C96964DD}" destId="{34EA4D06-D5C7-4C7D-95E2-5245C8028FEB}" srcOrd="0" destOrd="0" presId="urn:microsoft.com/office/officeart/2005/8/layout/hierarchy2"/>
    <dgm:cxn modelId="{F48E450D-86BA-4CFA-933A-1AF87F81A6E4}" type="presParOf" srcId="{34EA4D06-D5C7-4C7D-95E2-5245C8028FEB}" destId="{034314AA-A698-4A90-99F5-E7B11A9FD75A}" srcOrd="0" destOrd="0" presId="urn:microsoft.com/office/officeart/2005/8/layout/hierarchy2"/>
    <dgm:cxn modelId="{BE79AD5C-5F84-461B-BA6C-03A52CFFCC77}" type="presParOf" srcId="{8D77682C-875C-4198-BBFA-9DB1C96964DD}" destId="{DD7EAD81-E937-4A97-9914-8B5D5F49F64D}" srcOrd="1" destOrd="0" presId="urn:microsoft.com/office/officeart/2005/8/layout/hierarchy2"/>
    <dgm:cxn modelId="{6E4CEC0F-1805-4ABA-BD04-AF46C2266FA8}" type="presParOf" srcId="{DD7EAD81-E937-4A97-9914-8B5D5F49F64D}" destId="{BC29F26E-A88F-4364-8930-BCBAB8BB6CF0}" srcOrd="0" destOrd="0" presId="urn:microsoft.com/office/officeart/2005/8/layout/hierarchy2"/>
    <dgm:cxn modelId="{A35C9341-2263-4F7C-B957-1DCDF9753634}" type="presParOf" srcId="{DD7EAD81-E937-4A97-9914-8B5D5F49F64D}" destId="{A743ED0F-628B-4E77-9365-25F697B4E2C3}" srcOrd="1" destOrd="0" presId="urn:microsoft.com/office/officeart/2005/8/layout/hierarchy2"/>
    <dgm:cxn modelId="{FA957F7A-2C0D-4DDF-AE82-EE58826AFE06}" type="presParOf" srcId="{8D77682C-875C-4198-BBFA-9DB1C96964DD}" destId="{0A1ABFD1-9198-4D97-AF81-58A726A19B72}" srcOrd="2" destOrd="0" presId="urn:microsoft.com/office/officeart/2005/8/layout/hierarchy2"/>
    <dgm:cxn modelId="{91DBCB80-B967-4E89-9BB5-9FFBEBAC9450}" type="presParOf" srcId="{0A1ABFD1-9198-4D97-AF81-58A726A19B72}" destId="{B7FF188F-1AA4-45AB-815B-FF80912D1C0E}" srcOrd="0" destOrd="0" presId="urn:microsoft.com/office/officeart/2005/8/layout/hierarchy2"/>
    <dgm:cxn modelId="{67B973B5-497B-41F8-8B3F-65BE87F8EA06}" type="presParOf" srcId="{8D77682C-875C-4198-BBFA-9DB1C96964DD}" destId="{F1B6C799-8572-4EA7-9712-6BA08A098C9A}" srcOrd="3" destOrd="0" presId="urn:microsoft.com/office/officeart/2005/8/layout/hierarchy2"/>
    <dgm:cxn modelId="{D7733581-BDC3-4420-A6CE-01DFC7349C06}" type="presParOf" srcId="{F1B6C799-8572-4EA7-9712-6BA08A098C9A}" destId="{FD90B375-E860-4948-BB8D-E95EB5239727}" srcOrd="0" destOrd="0" presId="urn:microsoft.com/office/officeart/2005/8/layout/hierarchy2"/>
    <dgm:cxn modelId="{A9BC7B48-665E-4FD7-95BA-781080BFFAF3}" type="presParOf" srcId="{F1B6C799-8572-4EA7-9712-6BA08A098C9A}" destId="{8A9EB51C-699B-401E-BB09-17AB58D842F2}" srcOrd="1" destOrd="0" presId="urn:microsoft.com/office/officeart/2005/8/layout/hierarchy2"/>
    <dgm:cxn modelId="{A293B03B-1423-455C-9D36-0BBA4348C80D}" type="presParOf" srcId="{8D77682C-875C-4198-BBFA-9DB1C96964DD}" destId="{B0829F6E-B5D2-4475-AE69-E823FBA4953B}" srcOrd="4" destOrd="0" presId="urn:microsoft.com/office/officeart/2005/8/layout/hierarchy2"/>
    <dgm:cxn modelId="{ED27E8A8-DE6A-4DBA-B4CC-CDC0497FAA26}" type="presParOf" srcId="{B0829F6E-B5D2-4475-AE69-E823FBA4953B}" destId="{317D5779-4FD3-463A-86DA-67E5052D6370}" srcOrd="0" destOrd="0" presId="urn:microsoft.com/office/officeart/2005/8/layout/hierarchy2"/>
    <dgm:cxn modelId="{CBD9076B-159E-4E88-A252-AD579A2EA463}" type="presParOf" srcId="{8D77682C-875C-4198-BBFA-9DB1C96964DD}" destId="{F5E87ED9-E400-48E4-8B45-5E189F1DADF2}" srcOrd="5" destOrd="0" presId="urn:microsoft.com/office/officeart/2005/8/layout/hierarchy2"/>
    <dgm:cxn modelId="{94F37DA1-5AD4-44CB-9D9B-A479611BC17E}" type="presParOf" srcId="{F5E87ED9-E400-48E4-8B45-5E189F1DADF2}" destId="{63CAFB2D-47E7-41C9-9F16-4E93C593C653}" srcOrd="0" destOrd="0" presId="urn:microsoft.com/office/officeart/2005/8/layout/hierarchy2"/>
    <dgm:cxn modelId="{0A8709F7-1AF2-4DD3-BDD6-3DBBF16BD7F6}" type="presParOf" srcId="{F5E87ED9-E400-48E4-8B45-5E189F1DADF2}" destId="{DD895935-D69B-47C2-A61F-F2A05473ABA7}" srcOrd="1" destOrd="0" presId="urn:microsoft.com/office/officeart/2005/8/layout/hierarchy2"/>
    <dgm:cxn modelId="{67AC345E-33B3-44C0-B392-3F48C5E4745B}" type="presParOf" srcId="{2D133781-7C36-44B4-800E-70BF86050840}" destId="{E0017BCA-C242-457C-A13B-E2C072055781}" srcOrd="2" destOrd="0" presId="urn:microsoft.com/office/officeart/2005/8/layout/hierarchy2"/>
    <dgm:cxn modelId="{88C7025F-56D9-4C00-97B1-A000055CB74D}" type="presParOf" srcId="{E0017BCA-C242-457C-A13B-E2C072055781}" destId="{39FEB71B-0946-4126-901C-5AB41D3657D5}" srcOrd="0" destOrd="0" presId="urn:microsoft.com/office/officeart/2005/8/layout/hierarchy2"/>
    <dgm:cxn modelId="{F6AD5107-DD99-4525-B31A-D2E06CBC3FDD}" type="presParOf" srcId="{2D133781-7C36-44B4-800E-70BF86050840}" destId="{C3A43D06-2EE4-46CF-AEA1-7478CDC184E9}" srcOrd="3" destOrd="0" presId="urn:microsoft.com/office/officeart/2005/8/layout/hierarchy2"/>
    <dgm:cxn modelId="{8A56FCF0-C479-404E-BEEE-53337D856A6D}" type="presParOf" srcId="{C3A43D06-2EE4-46CF-AEA1-7478CDC184E9}" destId="{332C563D-35AE-4AE3-90B0-9583C9098499}" srcOrd="0" destOrd="0" presId="urn:microsoft.com/office/officeart/2005/8/layout/hierarchy2"/>
    <dgm:cxn modelId="{688CC1BD-BBFB-482F-A25E-05638F0F2AE7}" type="presParOf" srcId="{C3A43D06-2EE4-46CF-AEA1-7478CDC184E9}" destId="{D6A0D706-C3DD-45ED-AB0D-8C1035E8F82D}" srcOrd="1" destOrd="0" presId="urn:microsoft.com/office/officeart/2005/8/layout/hierarchy2"/>
    <dgm:cxn modelId="{B8563FFA-685C-48DB-9ABF-FD693E99E4CC}" type="presParOf" srcId="{2D133781-7C36-44B4-800E-70BF86050840}" destId="{A789E717-AEE9-4A75-9A4F-B8D2E215457F}" srcOrd="4" destOrd="0" presId="urn:microsoft.com/office/officeart/2005/8/layout/hierarchy2"/>
    <dgm:cxn modelId="{03D13E57-95FF-4462-85AF-941EF6ED3FD2}" type="presParOf" srcId="{A789E717-AEE9-4A75-9A4F-B8D2E215457F}" destId="{D6951102-BFA8-4BA5-BF7B-6E72421413EE}" srcOrd="0" destOrd="0" presId="urn:microsoft.com/office/officeart/2005/8/layout/hierarchy2"/>
    <dgm:cxn modelId="{483B1654-1F00-4E34-94A8-26CF7724B7DD}" type="presParOf" srcId="{2D133781-7C36-44B4-800E-70BF86050840}" destId="{03D63911-1479-483B-8F12-C791EF573254}" srcOrd="5" destOrd="0" presId="urn:microsoft.com/office/officeart/2005/8/layout/hierarchy2"/>
    <dgm:cxn modelId="{DDA3B563-2868-4DF9-A7EB-3A1776EA4C3A}" type="presParOf" srcId="{03D63911-1479-483B-8F12-C791EF573254}" destId="{BDA550AC-0C45-415F-A2C0-1BB8D17F2F62}" srcOrd="0" destOrd="0" presId="urn:microsoft.com/office/officeart/2005/8/layout/hierarchy2"/>
    <dgm:cxn modelId="{7CF5E2CA-3057-49D0-84B1-F57FA8D9A799}" type="presParOf" srcId="{03D63911-1479-483B-8F12-C791EF573254}" destId="{5DA700DC-C010-4F14-92E0-435721D9DF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Budget Preparation Process</a:t>
          </a:r>
          <a:endParaRPr lang="en-US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76BA98-A46B-47F9-9096-36535FFABCDC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37A44BE8-40A5-42FE-A746-E12115135806}" type="presOf" srcId="{E82A324A-C497-42DB-9FAC-9FF6928DD51B}" destId="{62A8E071-22E4-48EA-8E02-576DED7FCD66}" srcOrd="0" destOrd="0" presId="urn:microsoft.com/office/officeart/2005/8/layout/hProcess10#1"/>
    <dgm:cxn modelId="{779E79AD-7B86-43A1-9C6A-2F07019F4536}" type="presParOf" srcId="{62A8E071-22E4-48EA-8E02-576DED7FCD66}" destId="{C9C78A15-B7AC-458F-AEF0-CC6C3396F421}" srcOrd="0" destOrd="0" presId="urn:microsoft.com/office/officeart/2005/8/layout/hProcess10#1"/>
    <dgm:cxn modelId="{E94EF96E-F4C0-490D-A250-4A1D46D52072}" type="presParOf" srcId="{C9C78A15-B7AC-458F-AEF0-CC6C3396F421}" destId="{59D5440F-615F-4D73-B88D-DC8168CA6948}" srcOrd="0" destOrd="0" presId="urn:microsoft.com/office/officeart/2005/8/layout/hProcess10#1"/>
    <dgm:cxn modelId="{F7568A6F-16D6-47CE-8717-490861A05228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4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Detailed</a:t>
          </a:r>
          <a:r>
            <a:rPr lang="tr-TR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4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Expenditure</a:t>
          </a:r>
          <a:r>
            <a:rPr lang="tr-TR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tr-TR" sz="4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Financing</a:t>
          </a:r>
          <a:r>
            <a:rPr lang="tr-TR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4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Programs</a:t>
          </a:r>
          <a:endParaRPr lang="tr-TR" sz="400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32594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AC5990E-D97D-4EBC-BC62-C9343448A224}" type="presOf" srcId="{30CCC39B-B1BD-4673-9CCC-8B3BBECDD7BA}" destId="{BF11F7A1-22E5-458E-AB7F-457FC5FF462A}" srcOrd="0" destOrd="0" presId="urn:microsoft.com/office/officeart/2005/8/layout/hProcess10#1"/>
    <dgm:cxn modelId="{7C17BE31-616C-43FB-9A05-DE7BEF7DC4A1}" type="presOf" srcId="{E82A324A-C497-42DB-9FAC-9FF6928DD51B}" destId="{62A8E071-22E4-48EA-8E02-576DED7FCD66}" srcOrd="0" destOrd="0" presId="urn:microsoft.com/office/officeart/2005/8/layout/hProcess10#1"/>
    <dgm:cxn modelId="{531C0267-35C2-4ACE-993D-E715811BF063}" type="presParOf" srcId="{62A8E071-22E4-48EA-8E02-576DED7FCD66}" destId="{C9C78A15-B7AC-458F-AEF0-CC6C3396F421}" srcOrd="0" destOrd="0" presId="urn:microsoft.com/office/officeart/2005/8/layout/hProcess10#1"/>
    <dgm:cxn modelId="{6E2A19AC-A139-44B2-A90F-99C5A557403A}" type="presParOf" srcId="{C9C78A15-B7AC-458F-AEF0-CC6C3396F421}" destId="{59D5440F-615F-4D73-B88D-DC8168CA6948}" srcOrd="0" destOrd="0" presId="urn:microsoft.com/office/officeart/2005/8/layout/hProcess10#1"/>
    <dgm:cxn modelId="{F817A7FA-DBCC-42D2-9674-C5689F66877A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280E3-4D05-4591-9762-027904AE270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B8CA18-3842-4DB6-A010-128AA080F249}">
      <dgm:prSet phldrT="[Metin]" custT="1"/>
      <dgm:spPr>
        <a:solidFill>
          <a:schemeClr val="tx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0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Expenditure</a:t>
          </a:r>
          <a:endParaRPr lang="tr-T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E57E08-E603-46C5-AD7A-3AFD9AD38463}" type="parTrans" cxnId="{7583D709-27E4-41F6-82DC-A6DB2DDDB35D}">
      <dgm:prSet/>
      <dgm:spPr/>
      <dgm:t>
        <a:bodyPr/>
        <a:lstStyle/>
        <a:p>
          <a:endParaRPr lang="tr-TR"/>
        </a:p>
      </dgm:t>
    </dgm:pt>
    <dgm:pt modelId="{DB50105E-7EF6-4793-83DC-156C3F776E77}" type="sibTrans" cxnId="{7583D709-27E4-41F6-82DC-A6DB2DDDB35D}">
      <dgm:prSet/>
      <dgm:spPr/>
      <dgm:t>
        <a:bodyPr/>
        <a:lstStyle/>
        <a:p>
          <a:endParaRPr lang="tr-TR"/>
        </a:p>
      </dgm:t>
    </dgm:pt>
    <dgm:pt modelId="{53E99808-6332-440B-9916-E5EAF5016749}">
      <dgm:prSet phldrT="[Metin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800" b="1" dirty="0" err="1" smtClean="0">
              <a:solidFill>
                <a:schemeClr val="tx1"/>
              </a:solidFill>
              <a:latin typeface="Calibri" panose="020F0502020204030204" pitchFamily="34" charset="0"/>
            </a:rPr>
            <a:t>Income</a:t>
          </a:r>
          <a:endParaRPr lang="tr-TR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83F2987-C08C-4153-8F91-C022BBF7ABB5}" type="parTrans" cxnId="{C60E8F3A-59BA-4540-BFCE-D87C82759973}">
      <dgm:prSet/>
      <dgm:spPr/>
      <dgm:t>
        <a:bodyPr/>
        <a:lstStyle/>
        <a:p>
          <a:endParaRPr lang="tr-TR"/>
        </a:p>
      </dgm:t>
    </dgm:pt>
    <dgm:pt modelId="{A0E7DB1A-5ADA-4CCE-8937-271E8A5848AB}" type="sibTrans" cxnId="{C60E8F3A-59BA-4540-BFCE-D87C82759973}">
      <dgm:prSet/>
      <dgm:spPr/>
      <dgm:t>
        <a:bodyPr/>
        <a:lstStyle/>
        <a:p>
          <a:endParaRPr lang="tr-TR"/>
        </a:p>
      </dgm:t>
    </dgm:pt>
    <dgm:pt modelId="{CE33B891-888E-496F-A635-254B91B8DF3D}">
      <dgm:prSet phldrT="[Metin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dirty="0" err="1" smtClean="0">
              <a:solidFill>
                <a:schemeClr val="tx1"/>
              </a:solidFill>
              <a:latin typeface="Calibri" panose="020F0502020204030204" pitchFamily="34" charset="0"/>
            </a:rPr>
            <a:t>Financing</a:t>
          </a:r>
          <a:endParaRPr lang="tr-TR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02529B-FA0F-4347-94C7-2355C2F8E047}" type="parTrans" cxnId="{BEAB0DA2-4F66-424B-ACA9-72FA2DDDCE55}">
      <dgm:prSet/>
      <dgm:spPr/>
      <dgm:t>
        <a:bodyPr/>
        <a:lstStyle/>
        <a:p>
          <a:endParaRPr lang="tr-TR"/>
        </a:p>
      </dgm:t>
    </dgm:pt>
    <dgm:pt modelId="{59A31FBC-64A3-4D5A-98FE-DF5E312817B4}" type="sibTrans" cxnId="{BEAB0DA2-4F66-424B-ACA9-72FA2DDDCE55}">
      <dgm:prSet/>
      <dgm:spPr/>
      <dgm:t>
        <a:bodyPr/>
        <a:lstStyle/>
        <a:p>
          <a:endParaRPr lang="tr-TR"/>
        </a:p>
      </dgm:t>
    </dgm:pt>
    <dgm:pt modelId="{9990F3BF-2818-4EB8-A2A3-07B836269E31}">
      <dgm:prSet phldrT="[Metin]" custT="1"/>
      <dgm:spPr/>
      <dgm:t>
        <a:bodyPr/>
        <a:lstStyle/>
        <a:p>
          <a:endParaRPr lang="tr-TR" sz="2200" dirty="0"/>
        </a:p>
      </dgm:t>
    </dgm:pt>
    <dgm:pt modelId="{02C588BC-C26D-4C7E-8B40-D18E3014DFF9}" type="sibTrans" cxnId="{5584A311-4ABE-4E5A-9120-01A6D5BC74A1}">
      <dgm:prSet/>
      <dgm:spPr/>
      <dgm:t>
        <a:bodyPr/>
        <a:lstStyle/>
        <a:p>
          <a:endParaRPr lang="tr-TR"/>
        </a:p>
      </dgm:t>
    </dgm:pt>
    <dgm:pt modelId="{7505AA5C-E54B-4D5B-B741-8A16C3B526EC}" type="parTrans" cxnId="{5584A311-4ABE-4E5A-9120-01A6D5BC74A1}">
      <dgm:prSet/>
      <dgm:spPr/>
      <dgm:t>
        <a:bodyPr/>
        <a:lstStyle/>
        <a:p>
          <a:endParaRPr lang="tr-TR"/>
        </a:p>
      </dgm:t>
    </dgm:pt>
    <dgm:pt modelId="{A641BDC1-EAAB-4DF2-8C62-80B74306922B}">
      <dgm:prSet phldrT="[Metin]" custT="1"/>
      <dgm:spPr/>
      <dgm:t>
        <a:bodyPr/>
        <a:lstStyle/>
        <a:p>
          <a:endParaRPr lang="tr-TR" sz="2200" dirty="0"/>
        </a:p>
      </dgm:t>
    </dgm:pt>
    <dgm:pt modelId="{B6B9AABF-0DC8-46C5-A72E-150F4D216A0B}" type="sibTrans" cxnId="{6E362800-5BC9-4EB1-8E3F-C7D7DF5AD4BE}">
      <dgm:prSet/>
      <dgm:spPr/>
      <dgm:t>
        <a:bodyPr/>
        <a:lstStyle/>
        <a:p>
          <a:endParaRPr lang="tr-TR"/>
        </a:p>
      </dgm:t>
    </dgm:pt>
    <dgm:pt modelId="{F3611881-51DC-4DC2-86AD-1C68510CE43A}" type="parTrans" cxnId="{6E362800-5BC9-4EB1-8E3F-C7D7DF5AD4BE}">
      <dgm:prSet/>
      <dgm:spPr/>
      <dgm:t>
        <a:bodyPr/>
        <a:lstStyle/>
        <a:p>
          <a:endParaRPr lang="tr-TR"/>
        </a:p>
      </dgm:t>
    </dgm:pt>
    <dgm:pt modelId="{133BB1F6-96C2-47A5-8F60-4361DE30E4C2}">
      <dgm:prSet phldrT="[Metin]" custT="1"/>
      <dgm:spPr/>
      <dgm:t>
        <a:bodyPr/>
        <a:lstStyle/>
        <a:p>
          <a:endParaRPr lang="tr-TR" sz="2200" dirty="0"/>
        </a:p>
      </dgm:t>
    </dgm:pt>
    <dgm:pt modelId="{53255506-0086-4F82-B129-3CDF9DDD8C5F}" type="sibTrans" cxnId="{0AC4A0A1-681A-47BC-9986-33F837173BEE}">
      <dgm:prSet/>
      <dgm:spPr/>
      <dgm:t>
        <a:bodyPr/>
        <a:lstStyle/>
        <a:p>
          <a:endParaRPr lang="tr-TR"/>
        </a:p>
      </dgm:t>
    </dgm:pt>
    <dgm:pt modelId="{AD5DE747-7530-4FB1-8527-3C8073AB0C97}" type="parTrans" cxnId="{0AC4A0A1-681A-47BC-9986-33F837173BEE}">
      <dgm:prSet/>
      <dgm:spPr/>
      <dgm:t>
        <a:bodyPr/>
        <a:lstStyle/>
        <a:p>
          <a:endParaRPr lang="tr-TR"/>
        </a:p>
      </dgm:t>
    </dgm:pt>
    <dgm:pt modelId="{F3520F06-CECF-48A1-857D-C78C12D8B50F}" type="pres">
      <dgm:prSet presAssocID="{F32280E3-4D05-4591-9762-027904AE270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A88D7CD0-65A3-4BC7-AD55-44D696EF6C95}" type="pres">
      <dgm:prSet presAssocID="{51B8CA18-3842-4DB6-A010-128AA080F249}" presName="parTx1" presStyleLbl="node1" presStyleIdx="0" presStyleCnt="3"/>
      <dgm:spPr/>
      <dgm:t>
        <a:bodyPr/>
        <a:lstStyle/>
        <a:p>
          <a:endParaRPr lang="tr-TR"/>
        </a:p>
      </dgm:t>
    </dgm:pt>
    <dgm:pt modelId="{31032250-321C-4DED-AA29-34FB9A6B9BE2}" type="pres">
      <dgm:prSet presAssocID="{51B8CA18-3842-4DB6-A010-128AA080F249}" presName="spPre1" presStyleCnt="0"/>
      <dgm:spPr/>
    </dgm:pt>
    <dgm:pt modelId="{21D40405-EAE5-4B54-A06C-88EFD795DF94}" type="pres">
      <dgm:prSet presAssocID="{51B8CA18-3842-4DB6-A010-128AA080F249}" presName="chLin1" presStyleCnt="0"/>
      <dgm:spPr/>
    </dgm:pt>
    <dgm:pt modelId="{83CA0371-E24A-49C4-AD64-57F69C812110}" type="pres">
      <dgm:prSet presAssocID="{F3611881-51DC-4DC2-86AD-1C68510CE43A}" presName="Name11" presStyleLbl="parChTrans1D1" presStyleIdx="0" presStyleCnt="12"/>
      <dgm:spPr/>
    </dgm:pt>
    <dgm:pt modelId="{C29CD420-A15F-4643-A1C3-316FCC34A130}" type="pres">
      <dgm:prSet presAssocID="{F3611881-51DC-4DC2-86AD-1C68510CE43A}" presName="Name31" presStyleLbl="parChTrans1D1" presStyleIdx="1" presStyleCnt="12"/>
      <dgm:spPr/>
    </dgm:pt>
    <dgm:pt modelId="{7280BA91-E865-41C2-A2C6-42493DE20C60}" type="pres">
      <dgm:prSet presAssocID="{A641BDC1-EAAB-4DF2-8C62-80B74306922B}" presName="txAndLines1" presStyleCnt="0"/>
      <dgm:spPr/>
    </dgm:pt>
    <dgm:pt modelId="{751058DC-C012-4080-BF00-6BAB5FD4B756}" type="pres">
      <dgm:prSet presAssocID="{A641BDC1-EAAB-4DF2-8C62-80B74306922B}" presName="anchor1" presStyleCnt="0"/>
      <dgm:spPr/>
    </dgm:pt>
    <dgm:pt modelId="{ADEA6349-4BD7-46BD-8BAD-2DAB6E872A68}" type="pres">
      <dgm:prSet presAssocID="{A641BDC1-EAAB-4DF2-8C62-80B74306922B}" presName="backup1" presStyleCnt="0"/>
      <dgm:spPr/>
    </dgm:pt>
    <dgm:pt modelId="{1418291F-278B-4766-BAA6-0933285C5309}" type="pres">
      <dgm:prSet presAssocID="{A641BDC1-EAAB-4DF2-8C62-80B74306922B}" presName="preLine1" presStyleLbl="parChTrans1D1" presStyleIdx="2" presStyleCnt="12"/>
      <dgm:spPr/>
    </dgm:pt>
    <dgm:pt modelId="{D19FED28-83D6-48EF-B55C-15DAE886E546}" type="pres">
      <dgm:prSet presAssocID="{A641BDC1-EAAB-4DF2-8C62-80B74306922B}" presName="desTx1" presStyleLbl="revTx" presStyleIdx="0" presStyleCnt="0" custLinFactNeighborX="21613" custLinFactNeighborY="-74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C3FD4-6E66-44D9-95F5-291F9030A29A}" type="pres">
      <dgm:prSet presAssocID="{A641BDC1-EAAB-4DF2-8C62-80B74306922B}" presName="postLine1" presStyleLbl="parChTrans1D1" presStyleIdx="3" presStyleCnt="12"/>
      <dgm:spPr/>
    </dgm:pt>
    <dgm:pt modelId="{B0FA9CA2-48B3-432F-885A-98135125E496}" type="pres">
      <dgm:prSet presAssocID="{7505AA5C-E54B-4D5B-B741-8A16C3B526EC}" presName="Name11" presStyleLbl="parChTrans1D1" presStyleIdx="4" presStyleCnt="12"/>
      <dgm:spPr/>
    </dgm:pt>
    <dgm:pt modelId="{D529F3AF-2DBF-4724-B146-DF4D793FD630}" type="pres">
      <dgm:prSet presAssocID="{7505AA5C-E54B-4D5B-B741-8A16C3B526EC}" presName="Name31" presStyleLbl="parChTrans1D1" presStyleIdx="5" presStyleCnt="12"/>
      <dgm:spPr/>
    </dgm:pt>
    <dgm:pt modelId="{20127B7A-9E9D-455B-A841-D2B2E0740020}" type="pres">
      <dgm:prSet presAssocID="{9990F3BF-2818-4EB8-A2A3-07B836269E31}" presName="txAndLines1" presStyleCnt="0"/>
      <dgm:spPr/>
    </dgm:pt>
    <dgm:pt modelId="{B486A6D6-A611-4D9E-90ED-B97A5E0B00C1}" type="pres">
      <dgm:prSet presAssocID="{9990F3BF-2818-4EB8-A2A3-07B836269E31}" presName="anchor1" presStyleCnt="0"/>
      <dgm:spPr/>
    </dgm:pt>
    <dgm:pt modelId="{C25CAE61-522A-4C19-9EB6-30F179F7D612}" type="pres">
      <dgm:prSet presAssocID="{9990F3BF-2818-4EB8-A2A3-07B836269E31}" presName="backup1" presStyleCnt="0"/>
      <dgm:spPr/>
    </dgm:pt>
    <dgm:pt modelId="{B9160B17-7458-4528-AF90-E48BECC93E3B}" type="pres">
      <dgm:prSet presAssocID="{9990F3BF-2818-4EB8-A2A3-07B836269E31}" presName="preLine1" presStyleLbl="parChTrans1D1" presStyleIdx="6" presStyleCnt="12"/>
      <dgm:spPr/>
    </dgm:pt>
    <dgm:pt modelId="{BC9226C1-A1B4-492D-B501-16A236FEC642}" type="pres">
      <dgm:prSet presAssocID="{9990F3BF-2818-4EB8-A2A3-07B836269E3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239695-D6E8-4278-ACD9-C73F5B41AA5B}" type="pres">
      <dgm:prSet presAssocID="{9990F3BF-2818-4EB8-A2A3-07B836269E31}" presName="postLine1" presStyleLbl="parChTrans1D1" presStyleIdx="7" presStyleCnt="12"/>
      <dgm:spPr/>
    </dgm:pt>
    <dgm:pt modelId="{3F4A0F82-F0D0-4A8B-B5F6-704CFDB7DF22}" type="pres">
      <dgm:prSet presAssocID="{AD5DE747-7530-4FB1-8527-3C8073AB0C97}" presName="Name11" presStyleLbl="parChTrans1D1" presStyleIdx="8" presStyleCnt="12"/>
      <dgm:spPr/>
    </dgm:pt>
    <dgm:pt modelId="{B05284CF-032B-49D8-AB99-B632A027A361}" type="pres">
      <dgm:prSet presAssocID="{AD5DE747-7530-4FB1-8527-3C8073AB0C97}" presName="Name31" presStyleLbl="parChTrans1D1" presStyleIdx="9" presStyleCnt="12"/>
      <dgm:spPr/>
    </dgm:pt>
    <dgm:pt modelId="{910852BC-34C2-40E4-AB1D-D94208ACB280}" type="pres">
      <dgm:prSet presAssocID="{133BB1F6-96C2-47A5-8F60-4361DE30E4C2}" presName="txAndLines1" presStyleCnt="0"/>
      <dgm:spPr/>
    </dgm:pt>
    <dgm:pt modelId="{BC58B7A1-B4D6-4C46-831A-9F88D94358AC}" type="pres">
      <dgm:prSet presAssocID="{133BB1F6-96C2-47A5-8F60-4361DE30E4C2}" presName="anchor1" presStyleCnt="0"/>
      <dgm:spPr/>
    </dgm:pt>
    <dgm:pt modelId="{81C93A30-4754-4923-82D1-879B2EF57203}" type="pres">
      <dgm:prSet presAssocID="{133BB1F6-96C2-47A5-8F60-4361DE30E4C2}" presName="backup1" presStyleCnt="0"/>
      <dgm:spPr/>
    </dgm:pt>
    <dgm:pt modelId="{C75A8327-D507-4FC2-9DB0-DF85D2C0AC5C}" type="pres">
      <dgm:prSet presAssocID="{133BB1F6-96C2-47A5-8F60-4361DE30E4C2}" presName="preLine1" presStyleLbl="parChTrans1D1" presStyleIdx="10" presStyleCnt="12"/>
      <dgm:spPr/>
    </dgm:pt>
    <dgm:pt modelId="{7C0EE927-E093-4F34-ACE6-16EC8C97C320}" type="pres">
      <dgm:prSet presAssocID="{133BB1F6-96C2-47A5-8F60-4361DE30E4C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C7DCFB-F5BA-4338-BEA3-CB3F1D523C13}" type="pres">
      <dgm:prSet presAssocID="{133BB1F6-96C2-47A5-8F60-4361DE30E4C2}" presName="postLine1" presStyleLbl="parChTrans1D1" presStyleIdx="11" presStyleCnt="12"/>
      <dgm:spPr/>
    </dgm:pt>
    <dgm:pt modelId="{123E938E-38C0-4D8E-9F2B-37CA030C4DFA}" type="pres">
      <dgm:prSet presAssocID="{51B8CA18-3842-4DB6-A010-128AA080F249}" presName="spPost1" presStyleCnt="0"/>
      <dgm:spPr/>
    </dgm:pt>
    <dgm:pt modelId="{26992BFB-4200-4A0B-B849-3EDD652DEC52}" type="pres">
      <dgm:prSet presAssocID="{53E99808-6332-440B-9916-E5EAF5016749}" presName="parTx2" presStyleLbl="node1" presStyleIdx="1" presStyleCnt="3"/>
      <dgm:spPr/>
      <dgm:t>
        <a:bodyPr/>
        <a:lstStyle/>
        <a:p>
          <a:endParaRPr lang="tr-TR"/>
        </a:p>
      </dgm:t>
    </dgm:pt>
    <dgm:pt modelId="{7FBC0361-BDDB-4D03-8300-3689427178B9}" type="pres">
      <dgm:prSet presAssocID="{CE33B891-888E-496F-A635-254B91B8DF3D}" presName="parTx3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893A425D-FBD3-4A52-AA26-586E4C72C573}" type="presOf" srcId="{51B8CA18-3842-4DB6-A010-128AA080F249}" destId="{A88D7CD0-65A3-4BC7-AD55-44D696EF6C95}" srcOrd="0" destOrd="0" presId="urn:microsoft.com/office/officeart/2009/3/layout/SubStepProcess"/>
    <dgm:cxn modelId="{081A746D-C0D6-4556-80BA-C61B15D74515}" type="presOf" srcId="{53E99808-6332-440B-9916-E5EAF5016749}" destId="{26992BFB-4200-4A0B-B849-3EDD652DEC52}" srcOrd="0" destOrd="0" presId="urn:microsoft.com/office/officeart/2009/3/layout/SubStepProcess"/>
    <dgm:cxn modelId="{C60E8F3A-59BA-4540-BFCE-D87C82759973}" srcId="{F32280E3-4D05-4591-9762-027904AE2704}" destId="{53E99808-6332-440B-9916-E5EAF5016749}" srcOrd="1" destOrd="0" parTransId="{483F2987-C08C-4153-8F91-C022BBF7ABB5}" sibTransId="{A0E7DB1A-5ADA-4CCE-8937-271E8A5848AB}"/>
    <dgm:cxn modelId="{6E7256AE-11AC-4614-A201-45C82EE66B2B}" type="presOf" srcId="{CE33B891-888E-496F-A635-254B91B8DF3D}" destId="{7FBC0361-BDDB-4D03-8300-3689427178B9}" srcOrd="0" destOrd="0" presId="urn:microsoft.com/office/officeart/2009/3/layout/SubStepProcess"/>
    <dgm:cxn modelId="{E5F52E0A-8AAA-46F0-A3F5-86D880DB193F}" type="presOf" srcId="{9990F3BF-2818-4EB8-A2A3-07B836269E31}" destId="{BC9226C1-A1B4-492D-B501-16A236FEC642}" srcOrd="0" destOrd="0" presId="urn:microsoft.com/office/officeart/2009/3/layout/SubStepProcess"/>
    <dgm:cxn modelId="{5584A311-4ABE-4E5A-9120-01A6D5BC74A1}" srcId="{51B8CA18-3842-4DB6-A010-128AA080F249}" destId="{9990F3BF-2818-4EB8-A2A3-07B836269E31}" srcOrd="1" destOrd="0" parTransId="{7505AA5C-E54B-4D5B-B741-8A16C3B526EC}" sibTransId="{02C588BC-C26D-4C7E-8B40-D18E3014DFF9}"/>
    <dgm:cxn modelId="{DDFBB6EE-462E-4EAD-AE54-7CC7260E515A}" type="presOf" srcId="{133BB1F6-96C2-47A5-8F60-4361DE30E4C2}" destId="{7C0EE927-E093-4F34-ACE6-16EC8C97C320}" srcOrd="0" destOrd="0" presId="urn:microsoft.com/office/officeart/2009/3/layout/SubStepProcess"/>
    <dgm:cxn modelId="{2CF7E6EA-8F5D-4E2C-B0BC-C8A5839C3E28}" type="presOf" srcId="{F32280E3-4D05-4591-9762-027904AE2704}" destId="{F3520F06-CECF-48A1-857D-C78C12D8B50F}" srcOrd="0" destOrd="0" presId="urn:microsoft.com/office/officeart/2009/3/layout/SubStepProcess"/>
    <dgm:cxn modelId="{12616C7F-2642-42A8-84C7-4B2419026172}" type="presOf" srcId="{A641BDC1-EAAB-4DF2-8C62-80B74306922B}" destId="{D19FED28-83D6-48EF-B55C-15DAE886E546}" srcOrd="0" destOrd="0" presId="urn:microsoft.com/office/officeart/2009/3/layout/SubStepProcess"/>
    <dgm:cxn modelId="{7583D709-27E4-41F6-82DC-A6DB2DDDB35D}" srcId="{F32280E3-4D05-4591-9762-027904AE2704}" destId="{51B8CA18-3842-4DB6-A010-128AA080F249}" srcOrd="0" destOrd="0" parTransId="{A0E57E08-E603-46C5-AD7A-3AFD9AD38463}" sibTransId="{DB50105E-7EF6-4793-83DC-156C3F776E77}"/>
    <dgm:cxn modelId="{0AC4A0A1-681A-47BC-9986-33F837173BEE}" srcId="{51B8CA18-3842-4DB6-A010-128AA080F249}" destId="{133BB1F6-96C2-47A5-8F60-4361DE30E4C2}" srcOrd="2" destOrd="0" parTransId="{AD5DE747-7530-4FB1-8527-3C8073AB0C97}" sibTransId="{53255506-0086-4F82-B129-3CDF9DDD8C5F}"/>
    <dgm:cxn modelId="{6E362800-5BC9-4EB1-8E3F-C7D7DF5AD4BE}" srcId="{51B8CA18-3842-4DB6-A010-128AA080F249}" destId="{A641BDC1-EAAB-4DF2-8C62-80B74306922B}" srcOrd="0" destOrd="0" parTransId="{F3611881-51DC-4DC2-86AD-1C68510CE43A}" sibTransId="{B6B9AABF-0DC8-46C5-A72E-150F4D216A0B}"/>
    <dgm:cxn modelId="{BEAB0DA2-4F66-424B-ACA9-72FA2DDDCE55}" srcId="{F32280E3-4D05-4591-9762-027904AE2704}" destId="{CE33B891-888E-496F-A635-254B91B8DF3D}" srcOrd="2" destOrd="0" parTransId="{C002529B-FA0F-4347-94C7-2355C2F8E047}" sibTransId="{59A31FBC-64A3-4D5A-98FE-DF5E312817B4}"/>
    <dgm:cxn modelId="{02F27341-AE26-446C-998B-3D53ECBA7E2C}" type="presParOf" srcId="{F3520F06-CECF-48A1-857D-C78C12D8B50F}" destId="{A88D7CD0-65A3-4BC7-AD55-44D696EF6C95}" srcOrd="0" destOrd="0" presId="urn:microsoft.com/office/officeart/2009/3/layout/SubStepProcess"/>
    <dgm:cxn modelId="{A623FDB7-564D-4CC3-9906-F3280847CF65}" type="presParOf" srcId="{F3520F06-CECF-48A1-857D-C78C12D8B50F}" destId="{31032250-321C-4DED-AA29-34FB9A6B9BE2}" srcOrd="1" destOrd="0" presId="urn:microsoft.com/office/officeart/2009/3/layout/SubStepProcess"/>
    <dgm:cxn modelId="{7F24F258-9682-47ED-AEE1-9A116DBEAF86}" type="presParOf" srcId="{F3520F06-CECF-48A1-857D-C78C12D8B50F}" destId="{21D40405-EAE5-4B54-A06C-88EFD795DF94}" srcOrd="2" destOrd="0" presId="urn:microsoft.com/office/officeart/2009/3/layout/SubStepProcess"/>
    <dgm:cxn modelId="{F2F20F81-B2B3-42A4-A5C0-D043B3FD30DF}" type="presParOf" srcId="{21D40405-EAE5-4B54-A06C-88EFD795DF94}" destId="{83CA0371-E24A-49C4-AD64-57F69C812110}" srcOrd="0" destOrd="0" presId="urn:microsoft.com/office/officeart/2009/3/layout/SubStepProcess"/>
    <dgm:cxn modelId="{ED856785-A4C7-4ED4-805E-DEFC0DADEB21}" type="presParOf" srcId="{21D40405-EAE5-4B54-A06C-88EFD795DF94}" destId="{C29CD420-A15F-4643-A1C3-316FCC34A130}" srcOrd="1" destOrd="0" presId="urn:microsoft.com/office/officeart/2009/3/layout/SubStepProcess"/>
    <dgm:cxn modelId="{D441B71B-1A02-47B3-A067-3689B4A76FD1}" type="presParOf" srcId="{21D40405-EAE5-4B54-A06C-88EFD795DF94}" destId="{7280BA91-E865-41C2-A2C6-42493DE20C60}" srcOrd="2" destOrd="0" presId="urn:microsoft.com/office/officeart/2009/3/layout/SubStepProcess"/>
    <dgm:cxn modelId="{977FE89C-5D2C-47BE-8E90-D4C450792D9A}" type="presParOf" srcId="{7280BA91-E865-41C2-A2C6-42493DE20C60}" destId="{751058DC-C012-4080-BF00-6BAB5FD4B756}" srcOrd="0" destOrd="0" presId="urn:microsoft.com/office/officeart/2009/3/layout/SubStepProcess"/>
    <dgm:cxn modelId="{D72E0D49-2374-4123-8976-EE42B81C401F}" type="presParOf" srcId="{7280BA91-E865-41C2-A2C6-42493DE20C60}" destId="{ADEA6349-4BD7-46BD-8BAD-2DAB6E872A68}" srcOrd="1" destOrd="0" presId="urn:microsoft.com/office/officeart/2009/3/layout/SubStepProcess"/>
    <dgm:cxn modelId="{40519805-FCC6-4437-B0D6-06658A28B5A9}" type="presParOf" srcId="{7280BA91-E865-41C2-A2C6-42493DE20C60}" destId="{1418291F-278B-4766-BAA6-0933285C5309}" srcOrd="2" destOrd="0" presId="urn:microsoft.com/office/officeart/2009/3/layout/SubStepProcess"/>
    <dgm:cxn modelId="{A450FA99-E5EB-4C29-B2A4-B28BF94F6FCD}" type="presParOf" srcId="{7280BA91-E865-41C2-A2C6-42493DE20C60}" destId="{D19FED28-83D6-48EF-B55C-15DAE886E546}" srcOrd="3" destOrd="0" presId="urn:microsoft.com/office/officeart/2009/3/layout/SubStepProcess"/>
    <dgm:cxn modelId="{3D034777-8360-4753-99C1-4B53147F2390}" type="presParOf" srcId="{7280BA91-E865-41C2-A2C6-42493DE20C60}" destId="{7E9C3FD4-6E66-44D9-95F5-291F9030A29A}" srcOrd="4" destOrd="0" presId="urn:microsoft.com/office/officeart/2009/3/layout/SubStepProcess"/>
    <dgm:cxn modelId="{AC260ECF-5F6D-415B-9959-E80AFF4F848A}" type="presParOf" srcId="{21D40405-EAE5-4B54-A06C-88EFD795DF94}" destId="{B0FA9CA2-48B3-432F-885A-98135125E496}" srcOrd="3" destOrd="0" presId="urn:microsoft.com/office/officeart/2009/3/layout/SubStepProcess"/>
    <dgm:cxn modelId="{14CA77BE-D0A0-434C-BF76-1BF591AFB74B}" type="presParOf" srcId="{21D40405-EAE5-4B54-A06C-88EFD795DF94}" destId="{D529F3AF-2DBF-4724-B146-DF4D793FD630}" srcOrd="4" destOrd="0" presId="urn:microsoft.com/office/officeart/2009/3/layout/SubStepProcess"/>
    <dgm:cxn modelId="{137494C8-56DE-40FE-902B-78AC038F1F40}" type="presParOf" srcId="{21D40405-EAE5-4B54-A06C-88EFD795DF94}" destId="{20127B7A-9E9D-455B-A841-D2B2E0740020}" srcOrd="5" destOrd="0" presId="urn:microsoft.com/office/officeart/2009/3/layout/SubStepProcess"/>
    <dgm:cxn modelId="{86BA80F7-0139-4E07-81D7-E49D95ACBFF2}" type="presParOf" srcId="{20127B7A-9E9D-455B-A841-D2B2E0740020}" destId="{B486A6D6-A611-4D9E-90ED-B97A5E0B00C1}" srcOrd="0" destOrd="0" presId="urn:microsoft.com/office/officeart/2009/3/layout/SubStepProcess"/>
    <dgm:cxn modelId="{FB84BA44-74B4-4863-9246-E5425B29CFF1}" type="presParOf" srcId="{20127B7A-9E9D-455B-A841-D2B2E0740020}" destId="{C25CAE61-522A-4C19-9EB6-30F179F7D612}" srcOrd="1" destOrd="0" presId="urn:microsoft.com/office/officeart/2009/3/layout/SubStepProcess"/>
    <dgm:cxn modelId="{137875AA-F8A9-4BC2-9B05-9640CA81D511}" type="presParOf" srcId="{20127B7A-9E9D-455B-A841-D2B2E0740020}" destId="{B9160B17-7458-4528-AF90-E48BECC93E3B}" srcOrd="2" destOrd="0" presId="urn:microsoft.com/office/officeart/2009/3/layout/SubStepProcess"/>
    <dgm:cxn modelId="{1D68A650-18A5-4EB3-BDEE-3BCEEA9DDC77}" type="presParOf" srcId="{20127B7A-9E9D-455B-A841-D2B2E0740020}" destId="{BC9226C1-A1B4-492D-B501-16A236FEC642}" srcOrd="3" destOrd="0" presId="urn:microsoft.com/office/officeart/2009/3/layout/SubStepProcess"/>
    <dgm:cxn modelId="{DEF0A40A-686F-4F53-AC11-D28AEE34B654}" type="presParOf" srcId="{20127B7A-9E9D-455B-A841-D2B2E0740020}" destId="{0F239695-D6E8-4278-ACD9-C73F5B41AA5B}" srcOrd="4" destOrd="0" presId="urn:microsoft.com/office/officeart/2009/3/layout/SubStepProcess"/>
    <dgm:cxn modelId="{ACFBD65B-905A-4B3B-B80A-EED8D3CC5E8A}" type="presParOf" srcId="{21D40405-EAE5-4B54-A06C-88EFD795DF94}" destId="{3F4A0F82-F0D0-4A8B-B5F6-704CFDB7DF22}" srcOrd="6" destOrd="0" presId="urn:microsoft.com/office/officeart/2009/3/layout/SubStepProcess"/>
    <dgm:cxn modelId="{A54EFF75-5D6B-4AB9-A7AC-415C4653DEFB}" type="presParOf" srcId="{21D40405-EAE5-4B54-A06C-88EFD795DF94}" destId="{B05284CF-032B-49D8-AB99-B632A027A361}" srcOrd="7" destOrd="0" presId="urn:microsoft.com/office/officeart/2009/3/layout/SubStepProcess"/>
    <dgm:cxn modelId="{C2517C8F-4425-47D2-978C-610433005A31}" type="presParOf" srcId="{21D40405-EAE5-4B54-A06C-88EFD795DF94}" destId="{910852BC-34C2-40E4-AB1D-D94208ACB280}" srcOrd="8" destOrd="0" presId="urn:microsoft.com/office/officeart/2009/3/layout/SubStepProcess"/>
    <dgm:cxn modelId="{F0F4CB3E-34E1-40EF-B0BB-8C6E45CD12C9}" type="presParOf" srcId="{910852BC-34C2-40E4-AB1D-D94208ACB280}" destId="{BC58B7A1-B4D6-4C46-831A-9F88D94358AC}" srcOrd="0" destOrd="0" presId="urn:microsoft.com/office/officeart/2009/3/layout/SubStepProcess"/>
    <dgm:cxn modelId="{8310FBAE-2C6A-41BC-9869-289D7781DF53}" type="presParOf" srcId="{910852BC-34C2-40E4-AB1D-D94208ACB280}" destId="{81C93A30-4754-4923-82D1-879B2EF57203}" srcOrd="1" destOrd="0" presId="urn:microsoft.com/office/officeart/2009/3/layout/SubStepProcess"/>
    <dgm:cxn modelId="{CE9A1909-89E7-47EB-8F1F-5097C8AEF023}" type="presParOf" srcId="{910852BC-34C2-40E4-AB1D-D94208ACB280}" destId="{C75A8327-D507-4FC2-9DB0-DF85D2C0AC5C}" srcOrd="2" destOrd="0" presId="urn:microsoft.com/office/officeart/2009/3/layout/SubStepProcess"/>
    <dgm:cxn modelId="{7BD3F274-1E01-41E8-8B49-CE1363393830}" type="presParOf" srcId="{910852BC-34C2-40E4-AB1D-D94208ACB280}" destId="{7C0EE927-E093-4F34-ACE6-16EC8C97C320}" srcOrd="3" destOrd="0" presId="urn:microsoft.com/office/officeart/2009/3/layout/SubStepProcess"/>
    <dgm:cxn modelId="{73026429-F697-400E-959B-2E27ACA950C1}" type="presParOf" srcId="{910852BC-34C2-40E4-AB1D-D94208ACB280}" destId="{87C7DCFB-F5BA-4338-BEA3-CB3F1D523C13}" srcOrd="4" destOrd="0" presId="urn:microsoft.com/office/officeart/2009/3/layout/SubStepProcess"/>
    <dgm:cxn modelId="{F5A68916-F536-4234-94E4-6C90B0C2FE74}" type="presParOf" srcId="{F3520F06-CECF-48A1-857D-C78C12D8B50F}" destId="{123E938E-38C0-4D8E-9F2B-37CA030C4DFA}" srcOrd="3" destOrd="0" presId="urn:microsoft.com/office/officeart/2009/3/layout/SubStepProcess"/>
    <dgm:cxn modelId="{CD2E3AA4-CD20-444F-8919-96E64CF183B4}" type="presParOf" srcId="{F3520F06-CECF-48A1-857D-C78C12D8B50F}" destId="{26992BFB-4200-4A0B-B849-3EDD652DEC52}" srcOrd="4" destOrd="0" presId="urn:microsoft.com/office/officeart/2009/3/layout/SubStepProcess"/>
    <dgm:cxn modelId="{234AA6B6-5049-42A1-9053-3D794A47400E}" type="presParOf" srcId="{F3520F06-CECF-48A1-857D-C78C12D8B50F}" destId="{7FBC0361-BDDB-4D03-8300-3689427178B9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5EB859-BB56-448E-A34D-2E2EF8CB95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617BA93-D1B2-4F73-9D11-7BBDB4546043}">
      <dgm:prSet phldrT="[Metin]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ECONOMIC PROGRAM  </a:t>
          </a:r>
          <a:endParaRPr lang="tr-TR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E11755C-959F-4532-9B12-8EEA07068AF1}" type="parTrans" cxnId="{F54378D6-E93D-497B-976B-886E9EE5F91C}">
      <dgm:prSet/>
      <dgm:spPr/>
      <dgm:t>
        <a:bodyPr/>
        <a:lstStyle/>
        <a:p>
          <a:endParaRPr lang="tr-TR"/>
        </a:p>
      </dgm:t>
    </dgm:pt>
    <dgm:pt modelId="{83206E8E-50A8-4047-8476-D75C23FF6F10}" type="sibTrans" cxnId="{F54378D6-E93D-497B-976B-886E9EE5F91C}">
      <dgm:prSet/>
      <dgm:spPr>
        <a:ln>
          <a:solidFill>
            <a:srgbClr val="002060"/>
          </a:solidFill>
        </a:ln>
      </dgm:spPr>
      <dgm:t>
        <a:bodyPr/>
        <a:lstStyle/>
        <a:p>
          <a:endParaRPr lang="tr-TR"/>
        </a:p>
      </dgm:t>
    </dgm:pt>
    <dgm:pt modelId="{5CD94B09-E11D-49EB-8AE8-957961070FFB}">
      <dgm:prSet phldrT="[Metin]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INCOME AND EXPENSE OUTTURN </a:t>
          </a:r>
          <a:endParaRPr lang="tr-TR" dirty="0">
            <a:solidFill>
              <a:schemeClr val="bg1"/>
            </a:solidFill>
            <a:latin typeface="Calibri" panose="020F0502020204030204" pitchFamily="34" charset="0"/>
            <a:cs typeface="Arial" charset="0"/>
          </a:endParaRPr>
        </a:p>
      </dgm:t>
    </dgm:pt>
    <dgm:pt modelId="{E99328E7-0C1C-4E13-8312-77299E823589}" type="parTrans" cxnId="{2D2F839A-2DDE-49AB-B2C5-DD3E2B60AA87}">
      <dgm:prSet/>
      <dgm:spPr/>
      <dgm:t>
        <a:bodyPr/>
        <a:lstStyle/>
        <a:p>
          <a:endParaRPr lang="tr-TR"/>
        </a:p>
      </dgm:t>
    </dgm:pt>
    <dgm:pt modelId="{55287124-B548-4748-8790-0F01E7900F98}" type="sibTrans" cxnId="{2D2F839A-2DDE-49AB-B2C5-DD3E2B60AA87}">
      <dgm:prSet/>
      <dgm:spPr/>
      <dgm:t>
        <a:bodyPr/>
        <a:lstStyle/>
        <a:p>
          <a:endParaRPr lang="tr-TR"/>
        </a:p>
      </dgm:t>
    </dgm:pt>
    <dgm:pt modelId="{688A0287-69D8-4777-9E81-F7A344C6E478}">
      <dgm:prSet phldrT="[Metin]"/>
      <dgm:spPr>
        <a:solidFill>
          <a:srgbClr val="6F96C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  <a:cs typeface="Arial" charset="0"/>
            </a:rPr>
            <a:t>DFP-DEP- PERCENTAGE</a:t>
          </a:r>
          <a:endParaRPr lang="tr-TR" dirty="0">
            <a:solidFill>
              <a:srgbClr val="FF0000"/>
            </a:solidFill>
            <a:latin typeface="Calibri" panose="020F0502020204030204" pitchFamily="34" charset="0"/>
            <a:cs typeface="Arial" charset="0"/>
          </a:endParaRPr>
        </a:p>
      </dgm:t>
    </dgm:pt>
    <dgm:pt modelId="{BC045CB2-019A-4AC8-BFE5-3A42A06E4FB2}" type="parTrans" cxnId="{6EFC8B4F-F60D-4363-8561-1D515051A4F4}">
      <dgm:prSet/>
      <dgm:spPr/>
      <dgm:t>
        <a:bodyPr/>
        <a:lstStyle/>
        <a:p>
          <a:endParaRPr lang="tr-TR"/>
        </a:p>
      </dgm:t>
    </dgm:pt>
    <dgm:pt modelId="{36A16304-45AB-4B15-A958-4AC9A283BD0A}" type="sibTrans" cxnId="{6EFC8B4F-F60D-4363-8561-1D515051A4F4}">
      <dgm:prSet/>
      <dgm:spPr/>
      <dgm:t>
        <a:bodyPr/>
        <a:lstStyle/>
        <a:p>
          <a:endParaRPr lang="tr-TR"/>
        </a:p>
      </dgm:t>
    </dgm:pt>
    <dgm:pt modelId="{78AF9C07-9568-4CE6-8676-A904D3CABB25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TRANSFERABLE CASH POSSIBILITIES</a:t>
          </a:r>
          <a:endParaRPr lang="tr-T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91E2832-66FE-4676-9026-8451EE2B3609}" type="parTrans" cxnId="{B0F36492-B9B0-4041-832F-E1B388EE529A}">
      <dgm:prSet/>
      <dgm:spPr/>
      <dgm:t>
        <a:bodyPr/>
        <a:lstStyle/>
        <a:p>
          <a:endParaRPr lang="tr-TR"/>
        </a:p>
      </dgm:t>
    </dgm:pt>
    <dgm:pt modelId="{A754C48A-280A-4644-8A7E-DF3C78E519CA}" type="sibTrans" cxnId="{B0F36492-B9B0-4041-832F-E1B388EE529A}">
      <dgm:prSet/>
      <dgm:spPr/>
      <dgm:t>
        <a:bodyPr/>
        <a:lstStyle/>
        <a:p>
          <a:endParaRPr lang="tr-TR"/>
        </a:p>
      </dgm:t>
    </dgm:pt>
    <dgm:pt modelId="{891C70CA-6DA9-4197-AEF9-E2E58164AF80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SEASONAL CHARACTERISTICS</a:t>
          </a:r>
          <a:endParaRPr lang="tr-T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229DBAD-48F2-4DEF-9B71-43608E34E7F8}" type="parTrans" cxnId="{6A86C839-F40B-44FB-BC93-06642B8A9844}">
      <dgm:prSet/>
      <dgm:spPr/>
      <dgm:t>
        <a:bodyPr/>
        <a:lstStyle/>
        <a:p>
          <a:endParaRPr lang="tr-TR"/>
        </a:p>
      </dgm:t>
    </dgm:pt>
    <dgm:pt modelId="{16EDE9C5-4880-4741-93D1-842FACB875D6}" type="sibTrans" cxnId="{6A86C839-F40B-44FB-BC93-06642B8A9844}">
      <dgm:prSet/>
      <dgm:spPr/>
      <dgm:t>
        <a:bodyPr/>
        <a:lstStyle/>
        <a:p>
          <a:endParaRPr lang="tr-TR"/>
        </a:p>
      </dgm:t>
    </dgm:pt>
    <dgm:pt modelId="{9CC5AB4F-2D12-4812-B0D7-3D5384292DDF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Arial" charset="0"/>
            </a:rPr>
            <a:t>CHARACTERISTICS OF THE EXPENDITURES ETC. </a:t>
          </a:r>
        </a:p>
      </dgm:t>
    </dgm:pt>
    <dgm:pt modelId="{EEA08A0C-0083-4E02-AFC2-DB16177623D7}" type="parTrans" cxnId="{CB39102B-E58D-44E9-9A13-15DD99D90783}">
      <dgm:prSet/>
      <dgm:spPr/>
      <dgm:t>
        <a:bodyPr/>
        <a:lstStyle/>
        <a:p>
          <a:endParaRPr lang="tr-TR"/>
        </a:p>
      </dgm:t>
    </dgm:pt>
    <dgm:pt modelId="{D50D063F-CEF9-41AC-B157-9C239FF5A511}" type="sibTrans" cxnId="{CB39102B-E58D-44E9-9A13-15DD99D90783}">
      <dgm:prSet/>
      <dgm:spPr/>
      <dgm:t>
        <a:bodyPr/>
        <a:lstStyle/>
        <a:p>
          <a:endParaRPr lang="tr-TR"/>
        </a:p>
      </dgm:t>
    </dgm:pt>
    <dgm:pt modelId="{9FF7FD36-5AA5-4CE5-9DE3-1B858372E431}" type="pres">
      <dgm:prSet presAssocID="{3A5EB859-BB56-448E-A34D-2E2EF8CB95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82E88BE-856C-4FD4-B1B5-F39478C03040}" type="pres">
      <dgm:prSet presAssocID="{3A5EB859-BB56-448E-A34D-2E2EF8CB95EB}" presName="Name1" presStyleCnt="0"/>
      <dgm:spPr/>
    </dgm:pt>
    <dgm:pt modelId="{946C8BAA-BFCB-4189-BECD-D7280C9FB22E}" type="pres">
      <dgm:prSet presAssocID="{3A5EB859-BB56-448E-A34D-2E2EF8CB95EB}" presName="cycle" presStyleCnt="0"/>
      <dgm:spPr/>
    </dgm:pt>
    <dgm:pt modelId="{10CE9BFA-CA78-4E91-AE2A-C792FBDE7AD4}" type="pres">
      <dgm:prSet presAssocID="{3A5EB859-BB56-448E-A34D-2E2EF8CB95EB}" presName="srcNode" presStyleLbl="node1" presStyleIdx="0" presStyleCnt="6"/>
      <dgm:spPr/>
    </dgm:pt>
    <dgm:pt modelId="{B20D5B5D-6B84-44F7-AEE5-94FFD092B5EC}" type="pres">
      <dgm:prSet presAssocID="{3A5EB859-BB56-448E-A34D-2E2EF8CB95EB}" presName="conn" presStyleLbl="parChTrans1D2" presStyleIdx="0" presStyleCnt="1"/>
      <dgm:spPr/>
      <dgm:t>
        <a:bodyPr/>
        <a:lstStyle/>
        <a:p>
          <a:endParaRPr lang="tr-TR"/>
        </a:p>
      </dgm:t>
    </dgm:pt>
    <dgm:pt modelId="{FCB7C4A1-A5EA-4374-8065-64CA74F0C3B9}" type="pres">
      <dgm:prSet presAssocID="{3A5EB859-BB56-448E-A34D-2E2EF8CB95EB}" presName="extraNode" presStyleLbl="node1" presStyleIdx="0" presStyleCnt="6"/>
      <dgm:spPr/>
    </dgm:pt>
    <dgm:pt modelId="{B2EFBBC3-7E04-4AB0-BCC6-40FE10D1229C}" type="pres">
      <dgm:prSet presAssocID="{3A5EB859-BB56-448E-A34D-2E2EF8CB95EB}" presName="dstNode" presStyleLbl="node1" presStyleIdx="0" presStyleCnt="6"/>
      <dgm:spPr/>
    </dgm:pt>
    <dgm:pt modelId="{ACEB0D89-3B65-446A-ADC8-F647887DDF90}" type="pres">
      <dgm:prSet presAssocID="{E617BA93-D1B2-4F73-9D11-7BBDB45460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4F02DC-85C2-43DE-8DAD-656BC521C1D2}" type="pres">
      <dgm:prSet presAssocID="{E617BA93-D1B2-4F73-9D11-7BBDB4546043}" presName="accent_1" presStyleCnt="0"/>
      <dgm:spPr/>
    </dgm:pt>
    <dgm:pt modelId="{B96C7AB2-8919-4132-B3D7-8A6F6D66FEB5}" type="pres">
      <dgm:prSet presAssocID="{E617BA93-D1B2-4F73-9D11-7BBDB4546043}" presName="accentRepeatNode" presStyleLbl="solidFgAcc1" presStyleIdx="0" presStyleCnt="6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A027B83-6EE3-4233-9894-8BC3EB7C22EF}" type="pres">
      <dgm:prSet presAssocID="{5CD94B09-E11D-49EB-8AE8-957961070FF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6F9BB8-3871-46BE-84DF-A0A8EFAD262C}" type="pres">
      <dgm:prSet presAssocID="{5CD94B09-E11D-49EB-8AE8-957961070FFB}" presName="accent_2" presStyleCnt="0"/>
      <dgm:spPr/>
    </dgm:pt>
    <dgm:pt modelId="{92CA8770-733E-4B4E-89F8-9C2C73C6CC62}" type="pres">
      <dgm:prSet presAssocID="{5CD94B09-E11D-49EB-8AE8-957961070FFB}" presName="accentRepeatNode" presStyleLbl="solidFgAcc1" presStyleIdx="1" presStyleCnt="6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FE67870A-F192-44C8-A405-13A867BB1B15}" type="pres">
      <dgm:prSet presAssocID="{688A0287-69D8-4777-9E81-F7A344C6E47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57CF2-D5C3-4A9B-87F6-290EC23753F8}" type="pres">
      <dgm:prSet presAssocID="{688A0287-69D8-4777-9E81-F7A344C6E478}" presName="accent_3" presStyleCnt="0"/>
      <dgm:spPr/>
    </dgm:pt>
    <dgm:pt modelId="{92F08B49-4051-4EB9-B5DF-793743BE7060}" type="pres">
      <dgm:prSet presAssocID="{688A0287-69D8-4777-9E81-F7A344C6E478}" presName="accentRepeatNode" presStyleLbl="solidFgAcc1" presStyleIdx="2" presStyleCnt="6"/>
      <dgm:spPr>
        <a:solidFill>
          <a:srgbClr val="628DC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15ECBBAE-19E1-42CE-A653-CCA6048B7C1D}" type="pres">
      <dgm:prSet presAssocID="{78AF9C07-9568-4CE6-8676-A904D3CABB2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3726CF-C542-494C-9F73-0DB3130E729B}" type="pres">
      <dgm:prSet presAssocID="{78AF9C07-9568-4CE6-8676-A904D3CABB25}" presName="accent_4" presStyleCnt="0"/>
      <dgm:spPr/>
    </dgm:pt>
    <dgm:pt modelId="{954CC312-5C36-42AC-ABB1-0D4665A4729A}" type="pres">
      <dgm:prSet presAssocID="{78AF9C07-9568-4CE6-8676-A904D3CABB25}" presName="accentRepeatNode" presStyleLbl="solidFgAcc1" presStyleIdx="3" presStyleCnt="6"/>
      <dgm:spPr>
        <a:solidFill>
          <a:srgbClr val="759BC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E70AC473-FA14-41BD-A515-57321294220A}" type="pres">
      <dgm:prSet presAssocID="{891C70CA-6DA9-4197-AEF9-E2E58164AF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2A93BB-24AA-49C2-8E0D-1FC162584E8D}" type="pres">
      <dgm:prSet presAssocID="{891C70CA-6DA9-4197-AEF9-E2E58164AF80}" presName="accent_5" presStyleCnt="0"/>
      <dgm:spPr/>
    </dgm:pt>
    <dgm:pt modelId="{6CF1E15E-0ECA-4D42-B519-36EDF2A5C031}" type="pres">
      <dgm:prSet presAssocID="{891C70CA-6DA9-4197-AEF9-E2E58164AF80}" presName="accentRepeatNode" presStyleLbl="solidFgAcc1" presStyleIdx="4" presStyleCnt="6"/>
      <dgm:spPr>
        <a:solidFill>
          <a:srgbClr val="94B1D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E4F0A42-6B5B-4E8D-949C-2AFE1058C7C3}" type="pres">
      <dgm:prSet presAssocID="{9CC5AB4F-2D12-4812-B0D7-3D5384292DD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314B26-6ADD-46A4-B6BE-232B68B38758}" type="pres">
      <dgm:prSet presAssocID="{9CC5AB4F-2D12-4812-B0D7-3D5384292DDF}" presName="accent_6" presStyleCnt="0"/>
      <dgm:spPr/>
    </dgm:pt>
    <dgm:pt modelId="{049AD463-234F-4A92-AF55-5CB65C1F6608}" type="pres">
      <dgm:prSet presAssocID="{9CC5AB4F-2D12-4812-B0D7-3D5384292DDF}" presName="accentRepeatNode" presStyleLbl="solidFgAcc1" presStyleIdx="5" presStyleCnt="6"/>
      <dgm:spPr>
        <a:solidFill>
          <a:srgbClr val="C4D4E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</dgm:ptLst>
  <dgm:cxnLst>
    <dgm:cxn modelId="{E5F2A145-5AED-4A3C-9321-2EF29BF0CD0D}" type="presOf" srcId="{5CD94B09-E11D-49EB-8AE8-957961070FFB}" destId="{8A027B83-6EE3-4233-9894-8BC3EB7C22EF}" srcOrd="0" destOrd="0" presId="urn:microsoft.com/office/officeart/2008/layout/VerticalCurvedList"/>
    <dgm:cxn modelId="{F54378D6-E93D-497B-976B-886E9EE5F91C}" srcId="{3A5EB859-BB56-448E-A34D-2E2EF8CB95EB}" destId="{E617BA93-D1B2-4F73-9D11-7BBDB4546043}" srcOrd="0" destOrd="0" parTransId="{9E11755C-959F-4532-9B12-8EEA07068AF1}" sibTransId="{83206E8E-50A8-4047-8476-D75C23FF6F10}"/>
    <dgm:cxn modelId="{A610AD40-FB90-488E-A72F-B84C52613FFC}" type="presOf" srcId="{78AF9C07-9568-4CE6-8676-A904D3CABB25}" destId="{15ECBBAE-19E1-42CE-A653-CCA6048B7C1D}" srcOrd="0" destOrd="0" presId="urn:microsoft.com/office/officeart/2008/layout/VerticalCurvedList"/>
    <dgm:cxn modelId="{B7FF3B36-8F78-424F-B151-D9E6E56D2C6E}" type="presOf" srcId="{83206E8E-50A8-4047-8476-D75C23FF6F10}" destId="{B20D5B5D-6B84-44F7-AEE5-94FFD092B5EC}" srcOrd="0" destOrd="0" presId="urn:microsoft.com/office/officeart/2008/layout/VerticalCurvedList"/>
    <dgm:cxn modelId="{C04B1B36-39DC-4E55-8C8F-6848E06D46C9}" type="presOf" srcId="{9CC5AB4F-2D12-4812-B0D7-3D5384292DDF}" destId="{8E4F0A42-6B5B-4E8D-949C-2AFE1058C7C3}" srcOrd="0" destOrd="0" presId="urn:microsoft.com/office/officeart/2008/layout/VerticalCurvedList"/>
    <dgm:cxn modelId="{6EFC8B4F-F60D-4363-8561-1D515051A4F4}" srcId="{3A5EB859-BB56-448E-A34D-2E2EF8CB95EB}" destId="{688A0287-69D8-4777-9E81-F7A344C6E478}" srcOrd="2" destOrd="0" parTransId="{BC045CB2-019A-4AC8-BFE5-3A42A06E4FB2}" sibTransId="{36A16304-45AB-4B15-A958-4AC9A283BD0A}"/>
    <dgm:cxn modelId="{EF784C34-F95C-47D1-ACEC-A13C017106BD}" type="presOf" srcId="{891C70CA-6DA9-4197-AEF9-E2E58164AF80}" destId="{E70AC473-FA14-41BD-A515-57321294220A}" srcOrd="0" destOrd="0" presId="urn:microsoft.com/office/officeart/2008/layout/VerticalCurvedList"/>
    <dgm:cxn modelId="{2D2F839A-2DDE-49AB-B2C5-DD3E2B60AA87}" srcId="{3A5EB859-BB56-448E-A34D-2E2EF8CB95EB}" destId="{5CD94B09-E11D-49EB-8AE8-957961070FFB}" srcOrd="1" destOrd="0" parTransId="{E99328E7-0C1C-4E13-8312-77299E823589}" sibTransId="{55287124-B548-4748-8790-0F01E7900F98}"/>
    <dgm:cxn modelId="{B0F36492-B9B0-4041-832F-E1B388EE529A}" srcId="{3A5EB859-BB56-448E-A34D-2E2EF8CB95EB}" destId="{78AF9C07-9568-4CE6-8676-A904D3CABB25}" srcOrd="3" destOrd="0" parTransId="{391E2832-66FE-4676-9026-8451EE2B3609}" sibTransId="{A754C48A-280A-4644-8A7E-DF3C78E519CA}"/>
    <dgm:cxn modelId="{6A86C839-F40B-44FB-BC93-06642B8A9844}" srcId="{3A5EB859-BB56-448E-A34D-2E2EF8CB95EB}" destId="{891C70CA-6DA9-4197-AEF9-E2E58164AF80}" srcOrd="4" destOrd="0" parTransId="{3229DBAD-48F2-4DEF-9B71-43608E34E7F8}" sibTransId="{16EDE9C5-4880-4741-93D1-842FACB875D6}"/>
    <dgm:cxn modelId="{6E9E2D71-D46C-41E3-ABB7-F7BDE5722B77}" type="presOf" srcId="{3A5EB859-BB56-448E-A34D-2E2EF8CB95EB}" destId="{9FF7FD36-5AA5-4CE5-9DE3-1B858372E431}" srcOrd="0" destOrd="0" presId="urn:microsoft.com/office/officeart/2008/layout/VerticalCurvedList"/>
    <dgm:cxn modelId="{04E25E50-A07C-4909-AB5B-67A5D6AC34E0}" type="presOf" srcId="{E617BA93-D1B2-4F73-9D11-7BBDB4546043}" destId="{ACEB0D89-3B65-446A-ADC8-F647887DDF90}" srcOrd="0" destOrd="0" presId="urn:microsoft.com/office/officeart/2008/layout/VerticalCurvedList"/>
    <dgm:cxn modelId="{CB39102B-E58D-44E9-9A13-15DD99D90783}" srcId="{3A5EB859-BB56-448E-A34D-2E2EF8CB95EB}" destId="{9CC5AB4F-2D12-4812-B0D7-3D5384292DDF}" srcOrd="5" destOrd="0" parTransId="{EEA08A0C-0083-4E02-AFC2-DB16177623D7}" sibTransId="{D50D063F-CEF9-41AC-B157-9C239FF5A511}"/>
    <dgm:cxn modelId="{62DBE9F3-CFB9-4923-91FB-94CEFAA5F052}" type="presOf" srcId="{688A0287-69D8-4777-9E81-F7A344C6E478}" destId="{FE67870A-F192-44C8-A405-13A867BB1B15}" srcOrd="0" destOrd="0" presId="urn:microsoft.com/office/officeart/2008/layout/VerticalCurvedList"/>
    <dgm:cxn modelId="{67DD3802-62F3-4854-B385-C725FB4C1EE4}" type="presParOf" srcId="{9FF7FD36-5AA5-4CE5-9DE3-1B858372E431}" destId="{A82E88BE-856C-4FD4-B1B5-F39478C03040}" srcOrd="0" destOrd="0" presId="urn:microsoft.com/office/officeart/2008/layout/VerticalCurvedList"/>
    <dgm:cxn modelId="{BDA57FE3-7E9F-451D-9D8D-284E1ABDE625}" type="presParOf" srcId="{A82E88BE-856C-4FD4-B1B5-F39478C03040}" destId="{946C8BAA-BFCB-4189-BECD-D7280C9FB22E}" srcOrd="0" destOrd="0" presId="urn:microsoft.com/office/officeart/2008/layout/VerticalCurvedList"/>
    <dgm:cxn modelId="{F353DA0E-2350-48EB-A1F3-DB9F3A9F5D95}" type="presParOf" srcId="{946C8BAA-BFCB-4189-BECD-D7280C9FB22E}" destId="{10CE9BFA-CA78-4E91-AE2A-C792FBDE7AD4}" srcOrd="0" destOrd="0" presId="urn:microsoft.com/office/officeart/2008/layout/VerticalCurvedList"/>
    <dgm:cxn modelId="{A26B3624-3E1E-4BD2-9D18-6F55CC35CFB9}" type="presParOf" srcId="{946C8BAA-BFCB-4189-BECD-D7280C9FB22E}" destId="{B20D5B5D-6B84-44F7-AEE5-94FFD092B5EC}" srcOrd="1" destOrd="0" presId="urn:microsoft.com/office/officeart/2008/layout/VerticalCurvedList"/>
    <dgm:cxn modelId="{DAC0EC6D-ACA6-4023-911E-8378A7C51763}" type="presParOf" srcId="{946C8BAA-BFCB-4189-BECD-D7280C9FB22E}" destId="{FCB7C4A1-A5EA-4374-8065-64CA74F0C3B9}" srcOrd="2" destOrd="0" presId="urn:microsoft.com/office/officeart/2008/layout/VerticalCurvedList"/>
    <dgm:cxn modelId="{A367D641-06FF-4F26-8849-DAE65FF8B108}" type="presParOf" srcId="{946C8BAA-BFCB-4189-BECD-D7280C9FB22E}" destId="{B2EFBBC3-7E04-4AB0-BCC6-40FE10D1229C}" srcOrd="3" destOrd="0" presId="urn:microsoft.com/office/officeart/2008/layout/VerticalCurvedList"/>
    <dgm:cxn modelId="{EA3D7A16-79FE-4DA7-A80C-A17B47DA7E79}" type="presParOf" srcId="{A82E88BE-856C-4FD4-B1B5-F39478C03040}" destId="{ACEB0D89-3B65-446A-ADC8-F647887DDF90}" srcOrd="1" destOrd="0" presId="urn:microsoft.com/office/officeart/2008/layout/VerticalCurvedList"/>
    <dgm:cxn modelId="{B767DA5B-C03A-439D-A600-F488C8055526}" type="presParOf" srcId="{A82E88BE-856C-4FD4-B1B5-F39478C03040}" destId="{564F02DC-85C2-43DE-8DAD-656BC521C1D2}" srcOrd="2" destOrd="0" presId="urn:microsoft.com/office/officeart/2008/layout/VerticalCurvedList"/>
    <dgm:cxn modelId="{B3E2A63E-5604-4753-BBCF-833E169837E2}" type="presParOf" srcId="{564F02DC-85C2-43DE-8DAD-656BC521C1D2}" destId="{B96C7AB2-8919-4132-B3D7-8A6F6D66FEB5}" srcOrd="0" destOrd="0" presId="urn:microsoft.com/office/officeart/2008/layout/VerticalCurvedList"/>
    <dgm:cxn modelId="{814B0004-116A-401D-8B7B-6F9BAE00FAEA}" type="presParOf" srcId="{A82E88BE-856C-4FD4-B1B5-F39478C03040}" destId="{8A027B83-6EE3-4233-9894-8BC3EB7C22EF}" srcOrd="3" destOrd="0" presId="urn:microsoft.com/office/officeart/2008/layout/VerticalCurvedList"/>
    <dgm:cxn modelId="{36FF9FD8-EE39-4090-A3FF-C97D27BC914B}" type="presParOf" srcId="{A82E88BE-856C-4FD4-B1B5-F39478C03040}" destId="{936F9BB8-3871-46BE-84DF-A0A8EFAD262C}" srcOrd="4" destOrd="0" presId="urn:microsoft.com/office/officeart/2008/layout/VerticalCurvedList"/>
    <dgm:cxn modelId="{BD65FC8D-04DB-4914-BDC3-B8FFCCA391FE}" type="presParOf" srcId="{936F9BB8-3871-46BE-84DF-A0A8EFAD262C}" destId="{92CA8770-733E-4B4E-89F8-9C2C73C6CC62}" srcOrd="0" destOrd="0" presId="urn:microsoft.com/office/officeart/2008/layout/VerticalCurvedList"/>
    <dgm:cxn modelId="{6E9B520C-85BF-410D-94BD-E2F53504DFEE}" type="presParOf" srcId="{A82E88BE-856C-4FD4-B1B5-F39478C03040}" destId="{FE67870A-F192-44C8-A405-13A867BB1B15}" srcOrd="5" destOrd="0" presId="urn:microsoft.com/office/officeart/2008/layout/VerticalCurvedList"/>
    <dgm:cxn modelId="{D014268D-9EE8-450E-93B8-4F608416C695}" type="presParOf" srcId="{A82E88BE-856C-4FD4-B1B5-F39478C03040}" destId="{14357CF2-D5C3-4A9B-87F6-290EC23753F8}" srcOrd="6" destOrd="0" presId="urn:microsoft.com/office/officeart/2008/layout/VerticalCurvedList"/>
    <dgm:cxn modelId="{84FC3F2B-EE53-4FD4-B7A4-272D1C8B2C1A}" type="presParOf" srcId="{14357CF2-D5C3-4A9B-87F6-290EC23753F8}" destId="{92F08B49-4051-4EB9-B5DF-793743BE7060}" srcOrd="0" destOrd="0" presId="urn:microsoft.com/office/officeart/2008/layout/VerticalCurvedList"/>
    <dgm:cxn modelId="{471072BD-EE83-4A06-9A53-89A4D5ED1A3B}" type="presParOf" srcId="{A82E88BE-856C-4FD4-B1B5-F39478C03040}" destId="{15ECBBAE-19E1-42CE-A653-CCA6048B7C1D}" srcOrd="7" destOrd="0" presId="urn:microsoft.com/office/officeart/2008/layout/VerticalCurvedList"/>
    <dgm:cxn modelId="{28EB0E9F-E3AE-44CA-8C89-CEE78AE4403B}" type="presParOf" srcId="{A82E88BE-856C-4FD4-B1B5-F39478C03040}" destId="{3F3726CF-C542-494C-9F73-0DB3130E729B}" srcOrd="8" destOrd="0" presId="urn:microsoft.com/office/officeart/2008/layout/VerticalCurvedList"/>
    <dgm:cxn modelId="{C76C2BF6-3E3E-4128-A95A-D3D305214F6B}" type="presParOf" srcId="{3F3726CF-C542-494C-9F73-0DB3130E729B}" destId="{954CC312-5C36-42AC-ABB1-0D4665A4729A}" srcOrd="0" destOrd="0" presId="urn:microsoft.com/office/officeart/2008/layout/VerticalCurvedList"/>
    <dgm:cxn modelId="{5081D3C3-8BBC-4587-BDBD-9BF0FE2494D4}" type="presParOf" srcId="{A82E88BE-856C-4FD4-B1B5-F39478C03040}" destId="{E70AC473-FA14-41BD-A515-57321294220A}" srcOrd="9" destOrd="0" presId="urn:microsoft.com/office/officeart/2008/layout/VerticalCurvedList"/>
    <dgm:cxn modelId="{453774BD-029D-4A8B-BE59-D2744E460BBD}" type="presParOf" srcId="{A82E88BE-856C-4FD4-B1B5-F39478C03040}" destId="{D82A93BB-24AA-49C2-8E0D-1FC162584E8D}" srcOrd="10" destOrd="0" presId="urn:microsoft.com/office/officeart/2008/layout/VerticalCurvedList"/>
    <dgm:cxn modelId="{8C0913E6-76B7-4970-ACA7-D15D0AE6F89B}" type="presParOf" srcId="{D82A93BB-24AA-49C2-8E0D-1FC162584E8D}" destId="{6CF1E15E-0ECA-4D42-B519-36EDF2A5C031}" srcOrd="0" destOrd="0" presId="urn:microsoft.com/office/officeart/2008/layout/VerticalCurvedList"/>
    <dgm:cxn modelId="{6FC910DC-9D53-4E72-B66B-E1A87C9C1851}" type="presParOf" srcId="{A82E88BE-856C-4FD4-B1B5-F39478C03040}" destId="{8E4F0A42-6B5B-4E8D-949C-2AFE1058C7C3}" srcOrd="11" destOrd="0" presId="urn:microsoft.com/office/officeart/2008/layout/VerticalCurvedList"/>
    <dgm:cxn modelId="{2E3C6FF8-E76F-4C33-942B-19F659728B0B}" type="presParOf" srcId="{A82E88BE-856C-4FD4-B1B5-F39478C03040}" destId="{2B314B26-6ADD-46A4-B6BE-232B68B38758}" srcOrd="12" destOrd="0" presId="urn:microsoft.com/office/officeart/2008/layout/VerticalCurvedList"/>
    <dgm:cxn modelId="{4DA038C4-94CA-41FA-8BC9-E8905B37694A}" type="presParOf" srcId="{2B314B26-6ADD-46A4-B6BE-232B68B38758}" destId="{049AD463-234F-4A92-AF55-5CB65C1F66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93D0-8B31-4294-98EB-01541673BA50}">
      <dsp:nvSpPr>
        <dsp:cNvPr id="0" name=""/>
        <dsp:cNvSpPr/>
      </dsp:nvSpPr>
      <dsp:spPr>
        <a:xfrm>
          <a:off x="3504" y="350335"/>
          <a:ext cx="670926" cy="6709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8359E-0619-4B63-8B61-199CA5E82080}">
      <dsp:nvSpPr>
        <dsp:cNvPr id="0" name=""/>
        <dsp:cNvSpPr/>
      </dsp:nvSpPr>
      <dsp:spPr>
        <a:xfrm>
          <a:off x="70596" y="417428"/>
          <a:ext cx="536740" cy="536740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CE123-BE5D-49A7-86C6-9E93B9E47E75}">
      <dsp:nvSpPr>
        <dsp:cNvPr id="0" name=""/>
        <dsp:cNvSpPr/>
      </dsp:nvSpPr>
      <dsp:spPr>
        <a:xfrm rot="16200000">
          <a:off x="-768060" y="1859919"/>
          <a:ext cx="1945685" cy="4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 </a:t>
          </a:r>
          <a:endParaRPr lang="tr-TR" sz="2900" kern="1200" dirty="0"/>
        </a:p>
      </dsp:txBody>
      <dsp:txXfrm>
        <a:off x="-768060" y="1859919"/>
        <a:ext cx="1945685" cy="402555"/>
      </dsp:txXfrm>
    </dsp:sp>
    <dsp:sp modelId="{B017F58C-4172-41FD-B97C-13CB03EE5374}">
      <dsp:nvSpPr>
        <dsp:cNvPr id="0" name=""/>
        <dsp:cNvSpPr/>
      </dsp:nvSpPr>
      <dsp:spPr>
        <a:xfrm>
          <a:off x="473152" y="350335"/>
          <a:ext cx="1341852" cy="26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DEVELOPMENT PLAN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(2014-2018)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5-YEAR POLICY AND PRIORITIES</a:t>
          </a:r>
          <a:endParaRPr lang="tr-TR" sz="20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</dsp:txBody>
      <dsp:txXfrm>
        <a:off x="473152" y="350335"/>
        <a:ext cx="1341852" cy="2683704"/>
      </dsp:txXfrm>
    </dsp:sp>
    <dsp:sp modelId="{6BAF42F4-129F-460D-8030-AC4E694F5621}">
      <dsp:nvSpPr>
        <dsp:cNvPr id="0" name=""/>
        <dsp:cNvSpPr/>
      </dsp:nvSpPr>
      <dsp:spPr>
        <a:xfrm>
          <a:off x="2106215" y="350335"/>
          <a:ext cx="670926" cy="6709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C9BE0-405E-4D4A-BF43-B6995FE8E84C}">
      <dsp:nvSpPr>
        <dsp:cNvPr id="0" name=""/>
        <dsp:cNvSpPr/>
      </dsp:nvSpPr>
      <dsp:spPr>
        <a:xfrm>
          <a:off x="2173307" y="417428"/>
          <a:ext cx="536740" cy="53674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8D647-E66F-477F-889C-3FD569740F9B}">
      <dsp:nvSpPr>
        <dsp:cNvPr id="0" name=""/>
        <dsp:cNvSpPr/>
      </dsp:nvSpPr>
      <dsp:spPr>
        <a:xfrm rot="16200000">
          <a:off x="1334650" y="1859919"/>
          <a:ext cx="1945685" cy="4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 </a:t>
          </a:r>
          <a:endParaRPr lang="tr-TR" sz="2900" kern="1200" dirty="0"/>
        </a:p>
      </dsp:txBody>
      <dsp:txXfrm>
        <a:off x="1334650" y="1859919"/>
        <a:ext cx="1945685" cy="402555"/>
      </dsp:txXfrm>
    </dsp:sp>
    <dsp:sp modelId="{033CDC4B-ECE3-4BD3-8F2A-B5CDD869BCE3}">
      <dsp:nvSpPr>
        <dsp:cNvPr id="0" name=""/>
        <dsp:cNvSpPr/>
      </dsp:nvSpPr>
      <dsp:spPr>
        <a:xfrm>
          <a:off x="2575863" y="350335"/>
          <a:ext cx="1523445" cy="26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MEDIUM TERM PROGRAM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MACRO POLICIES</a:t>
          </a:r>
          <a:endParaRPr lang="en-US" sz="2000" b="1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BASIC ECONOMIC FIGURES</a:t>
          </a:r>
          <a:endParaRPr lang="en-US" sz="2000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</dsp:txBody>
      <dsp:txXfrm>
        <a:off x="2575863" y="350335"/>
        <a:ext cx="1523445" cy="2683704"/>
      </dsp:txXfrm>
    </dsp:sp>
    <dsp:sp modelId="{EDE26DC6-B0AB-4374-B298-04E41D285D77}">
      <dsp:nvSpPr>
        <dsp:cNvPr id="0" name=""/>
        <dsp:cNvSpPr/>
      </dsp:nvSpPr>
      <dsp:spPr>
        <a:xfrm>
          <a:off x="4390518" y="350335"/>
          <a:ext cx="670926" cy="6709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5FCC9-1D93-44DD-B492-1F5EDF90B964}">
      <dsp:nvSpPr>
        <dsp:cNvPr id="0" name=""/>
        <dsp:cNvSpPr/>
      </dsp:nvSpPr>
      <dsp:spPr>
        <a:xfrm>
          <a:off x="4457611" y="417428"/>
          <a:ext cx="536740" cy="536740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3719A-C242-4B5C-AC9D-D1925A10DE28}">
      <dsp:nvSpPr>
        <dsp:cNvPr id="0" name=""/>
        <dsp:cNvSpPr/>
      </dsp:nvSpPr>
      <dsp:spPr>
        <a:xfrm rot="16200000">
          <a:off x="3618953" y="1859919"/>
          <a:ext cx="1945685" cy="4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 </a:t>
          </a:r>
          <a:endParaRPr lang="tr-TR" sz="2900" kern="1200" dirty="0"/>
        </a:p>
      </dsp:txBody>
      <dsp:txXfrm>
        <a:off x="3618953" y="1859919"/>
        <a:ext cx="1945685" cy="402555"/>
      </dsp:txXfrm>
    </dsp:sp>
    <dsp:sp modelId="{D1EC21C1-8DCB-49C9-B94B-34993BAF4A30}">
      <dsp:nvSpPr>
        <dsp:cNvPr id="0" name=""/>
        <dsp:cNvSpPr/>
      </dsp:nvSpPr>
      <dsp:spPr>
        <a:xfrm>
          <a:off x="4860167" y="350335"/>
          <a:ext cx="1674577" cy="26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MEDIUM TERM FISCAL PLAN</a:t>
          </a:r>
          <a:endParaRPr lang="tr-T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(2016-2018)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THREE-YEAR TOTAL INCOME AND EXPENDITURE ESTIMATES</a:t>
          </a:r>
          <a:endParaRPr lang="en-US" sz="2000" kern="12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>
              <a:solidFill>
                <a:srgbClr val="333333"/>
              </a:solidFill>
              <a:latin typeface="Calibri" panose="020F0502020204030204" pitchFamily="34" charset="0"/>
              <a:cs typeface="Arial" panose="020B0604020202020204" pitchFamily="34" charset="0"/>
            </a:rPr>
            <a:t>TARGETED DEFICIT AND BORROWING SITUATION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APPROPRIATION CEILING</a:t>
          </a:r>
          <a:endParaRPr lang="tr-TR" sz="2000" kern="1200" noProof="0" dirty="0">
            <a:solidFill>
              <a:srgbClr val="333333"/>
            </a:solidFill>
            <a:latin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860167" y="350335"/>
        <a:ext cx="1674577" cy="2683704"/>
      </dsp:txXfrm>
    </dsp:sp>
    <dsp:sp modelId="{D797BBF8-8181-47CC-A6C2-721CB6EE1D50}">
      <dsp:nvSpPr>
        <dsp:cNvPr id="0" name=""/>
        <dsp:cNvSpPr/>
      </dsp:nvSpPr>
      <dsp:spPr>
        <a:xfrm>
          <a:off x="6825955" y="350335"/>
          <a:ext cx="670926" cy="6709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480FE-AC94-4531-AEB4-102D18F68DC9}">
      <dsp:nvSpPr>
        <dsp:cNvPr id="0" name=""/>
        <dsp:cNvSpPr/>
      </dsp:nvSpPr>
      <dsp:spPr>
        <a:xfrm>
          <a:off x="6893048" y="417428"/>
          <a:ext cx="536740" cy="53674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1AC8-50B7-46AF-A9E1-0E9EFFB490F8}">
      <dsp:nvSpPr>
        <dsp:cNvPr id="0" name=""/>
        <dsp:cNvSpPr/>
      </dsp:nvSpPr>
      <dsp:spPr>
        <a:xfrm rot="16200000">
          <a:off x="6054390" y="1859919"/>
          <a:ext cx="1945685" cy="4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kern="1200" dirty="0"/>
        </a:p>
      </dsp:txBody>
      <dsp:txXfrm>
        <a:off x="6054390" y="1859919"/>
        <a:ext cx="1945685" cy="402555"/>
      </dsp:txXfrm>
    </dsp:sp>
    <dsp:sp modelId="{B256C7DF-772C-4287-9912-B081406B1050}">
      <dsp:nvSpPr>
        <dsp:cNvPr id="0" name=""/>
        <dsp:cNvSpPr/>
      </dsp:nvSpPr>
      <dsp:spPr>
        <a:xfrm>
          <a:off x="7295603" y="350335"/>
          <a:ext cx="1341852" cy="26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>
                  <a:lumMod val="25000"/>
                </a:schemeClr>
              </a:solidFill>
              <a:latin typeface="Calibri" panose="020F0502020204030204" pitchFamily="34" charset="0"/>
            </a:rPr>
            <a:t>THREE-YEAR BUDGET</a:t>
          </a:r>
          <a:endParaRPr lang="tr-TR" sz="2000" b="1" kern="1200" dirty="0">
            <a:solidFill>
              <a:schemeClr val="tx1">
                <a:lumMod val="25000"/>
              </a:schemeClr>
            </a:solidFill>
            <a:latin typeface="Calibri" panose="020F0502020204030204" pitchFamily="34" charset="0"/>
          </a:endParaRPr>
        </a:p>
      </dsp:txBody>
      <dsp:txXfrm>
        <a:off x="7295603" y="350335"/>
        <a:ext cx="1341852" cy="2683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72A10-0D97-4A00-93CF-46C3AFD8D9FA}">
      <dsp:nvSpPr>
        <dsp:cNvPr id="0" name=""/>
        <dsp:cNvSpPr/>
      </dsp:nvSpPr>
      <dsp:spPr>
        <a:xfrm>
          <a:off x="22532" y="1073415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DD23D-3110-4560-B190-CDFDD96699C5}">
      <dsp:nvSpPr>
        <dsp:cNvPr id="0" name=""/>
        <dsp:cNvSpPr/>
      </dsp:nvSpPr>
      <dsp:spPr>
        <a:xfrm>
          <a:off x="148111" y="1191607"/>
          <a:ext cx="2260427" cy="192062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08421-8E48-4AFF-80F5-762D4515241B}">
      <dsp:nvSpPr>
        <dsp:cNvPr id="0" name=""/>
        <dsp:cNvSpPr/>
      </dsp:nvSpPr>
      <dsp:spPr>
        <a:xfrm>
          <a:off x="273802" y="3598634"/>
          <a:ext cx="2547027" cy="108188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alibri" panose="020F0502020204030204" pitchFamily="34" charset="0"/>
            </a:rPr>
            <a:t>MINISTRY OF FINANCE</a:t>
          </a:r>
          <a:endParaRPr lang="tr-TR" sz="2800" kern="1200" dirty="0">
            <a:latin typeface="Calibri" panose="020F0502020204030204" pitchFamily="34" charset="0"/>
          </a:endParaRPr>
        </a:p>
      </dsp:txBody>
      <dsp:txXfrm>
        <a:off x="273802" y="3598634"/>
        <a:ext cx="2547027" cy="1081885"/>
      </dsp:txXfrm>
    </dsp:sp>
    <dsp:sp modelId="{81EB33F7-7C29-4412-B3C3-F1561F284564}">
      <dsp:nvSpPr>
        <dsp:cNvPr id="0" name=""/>
        <dsp:cNvSpPr/>
      </dsp:nvSpPr>
      <dsp:spPr>
        <a:xfrm>
          <a:off x="148111" y="2967334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148111" y="2967334"/>
        <a:ext cx="2260427" cy="295504"/>
      </dsp:txXfrm>
    </dsp:sp>
    <dsp:sp modelId="{FACC8B60-CFF0-4E6B-95AD-9F49EA30255E}">
      <dsp:nvSpPr>
        <dsp:cNvPr id="0" name=""/>
        <dsp:cNvSpPr/>
      </dsp:nvSpPr>
      <dsp:spPr>
        <a:xfrm>
          <a:off x="3113496" y="1217242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A9B6B-99D6-49CE-9672-984E836DFB07}">
      <dsp:nvSpPr>
        <dsp:cNvPr id="0" name=""/>
        <dsp:cNvSpPr/>
      </dsp:nvSpPr>
      <dsp:spPr>
        <a:xfrm>
          <a:off x="3217149" y="535379"/>
          <a:ext cx="2630866" cy="273231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ADA19-8989-4814-985A-F028B6539D93}">
      <dsp:nvSpPr>
        <dsp:cNvPr id="0" name=""/>
        <dsp:cNvSpPr/>
      </dsp:nvSpPr>
      <dsp:spPr>
        <a:xfrm>
          <a:off x="3406279" y="3598635"/>
          <a:ext cx="2260427" cy="108188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alibri" panose="020F0502020204030204" pitchFamily="34" charset="0"/>
            </a:rPr>
            <a:t>MINISTRY OF DEVELOPMENT</a:t>
          </a:r>
          <a:endParaRPr lang="tr-TR" sz="2400" kern="1200" dirty="0">
            <a:latin typeface="Calibri" panose="020F0502020204030204" pitchFamily="34" charset="0"/>
          </a:endParaRPr>
        </a:p>
      </dsp:txBody>
      <dsp:txXfrm>
        <a:off x="3406279" y="3598635"/>
        <a:ext cx="2260427" cy="1081885"/>
      </dsp:txXfrm>
    </dsp:sp>
    <dsp:sp modelId="{5AB1CC6A-3149-4856-B89E-6DF541DEEEC5}">
      <dsp:nvSpPr>
        <dsp:cNvPr id="0" name=""/>
        <dsp:cNvSpPr/>
      </dsp:nvSpPr>
      <dsp:spPr>
        <a:xfrm>
          <a:off x="3239075" y="3111162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3239075" y="3111162"/>
        <a:ext cx="2260427" cy="295504"/>
      </dsp:txXfrm>
    </dsp:sp>
    <dsp:sp modelId="{B893F486-0E1C-4803-A6A8-7508423FC2A9}">
      <dsp:nvSpPr>
        <dsp:cNvPr id="0" name=""/>
        <dsp:cNvSpPr/>
      </dsp:nvSpPr>
      <dsp:spPr>
        <a:xfrm>
          <a:off x="6191654" y="1239186"/>
          <a:ext cx="2511586" cy="2954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EB78-009C-4AB9-9661-196513227070}">
      <dsp:nvSpPr>
        <dsp:cNvPr id="0" name=""/>
        <dsp:cNvSpPr/>
      </dsp:nvSpPr>
      <dsp:spPr>
        <a:xfrm>
          <a:off x="6040738" y="541631"/>
          <a:ext cx="2521416" cy="279508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C2DAF-4202-48CA-AE23-8E08B39FB1E7}">
      <dsp:nvSpPr>
        <dsp:cNvPr id="0" name=""/>
        <dsp:cNvSpPr/>
      </dsp:nvSpPr>
      <dsp:spPr>
        <a:xfrm>
          <a:off x="6120678" y="3608316"/>
          <a:ext cx="2373516" cy="1031866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alibri" panose="020F0502020204030204" pitchFamily="34" charset="0"/>
            </a:rPr>
            <a:t>UNDERSECRETARIAT OF TREASURY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6120678" y="3608316"/>
        <a:ext cx="2373516" cy="1031866"/>
      </dsp:txXfrm>
    </dsp:sp>
    <dsp:sp modelId="{02A16D7F-8032-4B21-854C-BBE83DD02013}">
      <dsp:nvSpPr>
        <dsp:cNvPr id="0" name=""/>
        <dsp:cNvSpPr/>
      </dsp:nvSpPr>
      <dsp:spPr>
        <a:xfrm>
          <a:off x="6317233" y="3145610"/>
          <a:ext cx="2260427" cy="2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6317233" y="3145610"/>
        <a:ext cx="2260427" cy="295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2742" y="0"/>
          <a:ext cx="4825579" cy="2790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788301" y="1674186"/>
          <a:ext cx="4825579" cy="27903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Public Financial Management Sector</a:t>
          </a:r>
          <a:endParaRPr lang="en-US" sz="4300" kern="1200" noProof="0" dirty="0">
            <a:solidFill>
              <a:schemeClr val="bg1"/>
            </a:solidFill>
          </a:endParaRPr>
        </a:p>
      </dsp:txBody>
      <dsp:txXfrm>
        <a:off x="870026" y="1755911"/>
        <a:ext cx="4662129" cy="2626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672E0-2EDA-4DC9-91BA-FB24B5E8F3CB}">
      <dsp:nvSpPr>
        <dsp:cNvPr id="0" name=""/>
        <dsp:cNvSpPr/>
      </dsp:nvSpPr>
      <dsp:spPr>
        <a:xfrm>
          <a:off x="144016" y="1296146"/>
          <a:ext cx="2505528" cy="2351364"/>
        </a:xfrm>
        <a:prstGeom prst="roundRect">
          <a:avLst>
            <a:gd name="adj" fmla="val 10000"/>
          </a:avLst>
        </a:prstGeom>
        <a:solidFill>
          <a:srgbClr val="FE6F48">
            <a:alpha val="56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 GOVERNMENT</a:t>
          </a:r>
          <a:endParaRPr lang="tr-TR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85" y="1365015"/>
        <a:ext cx="2367790" cy="2213626"/>
      </dsp:txXfrm>
    </dsp:sp>
    <dsp:sp modelId="{97FC0740-3E18-4ECE-A2AB-8095FFE3820D}">
      <dsp:nvSpPr>
        <dsp:cNvPr id="0" name=""/>
        <dsp:cNvSpPr/>
      </dsp:nvSpPr>
      <dsp:spPr>
        <a:xfrm rot="17794651">
          <a:off x="2171796" y="1682120"/>
          <a:ext cx="1729118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1729118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3127" y="1655399"/>
        <a:ext cx="86455" cy="86455"/>
      </dsp:txXfrm>
    </dsp:sp>
    <dsp:sp modelId="{AC43DFBA-0AD6-4304-8780-BBEE6F9CB58C}">
      <dsp:nvSpPr>
        <dsp:cNvPr id="0" name=""/>
        <dsp:cNvSpPr/>
      </dsp:nvSpPr>
      <dsp:spPr>
        <a:xfrm>
          <a:off x="3423166" y="256427"/>
          <a:ext cx="1934054" cy="133799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CENTRAL GOVERNMENT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Tables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I,II,III)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355" y="295616"/>
        <a:ext cx="1855676" cy="1259619"/>
      </dsp:txXfrm>
    </dsp:sp>
    <dsp:sp modelId="{34EA4D06-D5C7-4C7D-95E2-5245C8028FEB}">
      <dsp:nvSpPr>
        <dsp:cNvPr id="0" name=""/>
        <dsp:cNvSpPr/>
      </dsp:nvSpPr>
      <dsp:spPr>
        <a:xfrm rot="19927208">
          <a:off x="5303120" y="690966"/>
          <a:ext cx="93218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93218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5907" y="684168"/>
        <a:ext cx="46609" cy="46609"/>
      </dsp:txXfrm>
    </dsp:sp>
    <dsp:sp modelId="{BC29F26E-A88F-4364-8930-BCBAB8BB6CF0}">
      <dsp:nvSpPr>
        <dsp:cNvPr id="0" name=""/>
        <dsp:cNvSpPr/>
      </dsp:nvSpPr>
      <dsp:spPr>
        <a:xfrm>
          <a:off x="6181204" y="6006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</a:t>
          </a:r>
          <a:r>
            <a:rPr lang="tr-TR" sz="24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  <a:endParaRPr lang="tr-TR" sz="24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I)</a:t>
          </a:r>
          <a:endParaRPr lang="tr-TR" sz="18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9527" y="34329"/>
        <a:ext cx="1877408" cy="910381"/>
      </dsp:txXfrm>
    </dsp:sp>
    <dsp:sp modelId="{0A1ABFD1-9198-4D97-AF81-58A726A19B72}">
      <dsp:nvSpPr>
        <dsp:cNvPr id="0" name=""/>
        <dsp:cNvSpPr/>
      </dsp:nvSpPr>
      <dsp:spPr>
        <a:xfrm rot="2652151">
          <a:off x="5190237" y="1320123"/>
          <a:ext cx="117959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117959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0543" y="1307141"/>
        <a:ext cx="58979" cy="58979"/>
      </dsp:txXfrm>
    </dsp:sp>
    <dsp:sp modelId="{FD90B375-E860-4948-BB8D-E95EB5239727}">
      <dsp:nvSpPr>
        <dsp:cNvPr id="0" name=""/>
        <dsp:cNvSpPr/>
      </dsp:nvSpPr>
      <dsp:spPr>
        <a:xfrm>
          <a:off x="6202846" y="1264321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Special</a:t>
          </a:r>
          <a:r>
            <a:rPr lang="tr-TR" sz="24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</a:t>
          </a:r>
          <a:endParaRPr lang="tr-TR" sz="24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II)</a:t>
          </a:r>
          <a:endParaRPr lang="tr-TR" sz="18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1169" y="1292644"/>
        <a:ext cx="1877408" cy="910381"/>
      </dsp:txXfrm>
    </dsp:sp>
    <dsp:sp modelId="{B0829F6E-B5D2-4475-AE69-E823FBA4953B}">
      <dsp:nvSpPr>
        <dsp:cNvPr id="0" name=""/>
        <dsp:cNvSpPr/>
      </dsp:nvSpPr>
      <dsp:spPr>
        <a:xfrm rot="4099637">
          <a:off x="4635142" y="1972876"/>
          <a:ext cx="2289782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2289782" y="16507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2788" y="1932139"/>
        <a:ext cx="114489" cy="114489"/>
      </dsp:txXfrm>
    </dsp:sp>
    <dsp:sp modelId="{63CAFB2D-47E7-41C9-9F16-4E93C593C653}">
      <dsp:nvSpPr>
        <dsp:cNvPr id="0" name=""/>
        <dsp:cNvSpPr/>
      </dsp:nvSpPr>
      <dsp:spPr>
        <a:xfrm>
          <a:off x="6202846" y="2569827"/>
          <a:ext cx="1934054" cy="967027"/>
        </a:xfrm>
        <a:prstGeom prst="roundRect">
          <a:avLst>
            <a:gd name="adj" fmla="val 10000"/>
          </a:avLst>
        </a:prstGeom>
        <a:solidFill>
          <a:srgbClr val="E9F5D3">
            <a:alpha val="6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Regulatory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Supervisory</a:t>
          </a:r>
          <a:r>
            <a:rPr lang="tr-TR" sz="18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Agencies</a:t>
          </a:r>
          <a:endParaRPr lang="tr-TR" sz="1800" kern="12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600" kern="1200" dirty="0" err="1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600" kern="1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No III)</a:t>
          </a:r>
          <a:endParaRPr lang="tr-TR" sz="16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1169" y="2598150"/>
        <a:ext cx="1877408" cy="910381"/>
      </dsp:txXfrm>
    </dsp:sp>
    <dsp:sp modelId="{E0017BCA-C242-457C-A13B-E2C072055781}">
      <dsp:nvSpPr>
        <dsp:cNvPr id="0" name=""/>
        <dsp:cNvSpPr/>
      </dsp:nvSpPr>
      <dsp:spPr>
        <a:xfrm rot="1333937">
          <a:off x="2618478" y="2613430"/>
          <a:ext cx="835753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835753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461" y="2609043"/>
        <a:ext cx="41787" cy="41787"/>
      </dsp:txXfrm>
    </dsp:sp>
    <dsp:sp modelId="{332C563D-35AE-4AE3-90B0-9583C9098499}">
      <dsp:nvSpPr>
        <dsp:cNvPr id="0" name=""/>
        <dsp:cNvSpPr/>
      </dsp:nvSpPr>
      <dsp:spPr>
        <a:xfrm>
          <a:off x="3423166" y="2110537"/>
          <a:ext cx="1934054" cy="135501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 SECURITY INSTITUTIONS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Table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IV)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53" y="2150224"/>
        <a:ext cx="1854680" cy="1275643"/>
      </dsp:txXfrm>
    </dsp:sp>
    <dsp:sp modelId="{A789E717-AEE9-4A75-9A4F-B8D2E215457F}">
      <dsp:nvSpPr>
        <dsp:cNvPr id="0" name=""/>
        <dsp:cNvSpPr/>
      </dsp:nvSpPr>
      <dsp:spPr>
        <a:xfrm rot="4199849">
          <a:off x="1905532" y="3517930"/>
          <a:ext cx="2261645" cy="33014"/>
        </a:xfrm>
        <a:custGeom>
          <a:avLst/>
          <a:gdLst/>
          <a:ahLst/>
          <a:cxnLst/>
          <a:rect l="0" t="0" r="0" b="0"/>
          <a:pathLst>
            <a:path>
              <a:moveTo>
                <a:pt x="0" y="16507"/>
              </a:moveTo>
              <a:lnTo>
                <a:pt x="2261645" y="1650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814" y="3477896"/>
        <a:ext cx="113082" cy="113082"/>
      </dsp:txXfrm>
    </dsp:sp>
    <dsp:sp modelId="{BDA550AC-0C45-415F-A2C0-1BB8D17F2F62}">
      <dsp:nvSpPr>
        <dsp:cNvPr id="0" name=""/>
        <dsp:cNvSpPr/>
      </dsp:nvSpPr>
      <dsp:spPr>
        <a:xfrm>
          <a:off x="3423166" y="3921732"/>
          <a:ext cx="1934054" cy="135062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6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LOCAL ADMINISTRATIONS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Municipalities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Provincial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Private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Administrations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…)</a:t>
          </a:r>
          <a:endParaRPr lang="tr-T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725" y="3961291"/>
        <a:ext cx="1854936" cy="1271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440F-615F-4D73-B88D-DC8168CA6948}">
      <dsp:nvSpPr>
        <dsp:cNvPr id="0" name=""/>
        <dsp:cNvSpPr/>
      </dsp:nvSpPr>
      <dsp:spPr>
        <a:xfrm>
          <a:off x="2742" y="0"/>
          <a:ext cx="4825579" cy="2790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F7A1-22E5-458E-AB7F-457FC5FF462A}">
      <dsp:nvSpPr>
        <dsp:cNvPr id="0" name=""/>
        <dsp:cNvSpPr/>
      </dsp:nvSpPr>
      <dsp:spPr>
        <a:xfrm>
          <a:off x="788301" y="1674186"/>
          <a:ext cx="4825579" cy="27903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Budget Preparation Process</a:t>
          </a:r>
          <a:endParaRPr lang="en-US" sz="5500" kern="1200" noProof="0" dirty="0"/>
        </a:p>
      </dsp:txBody>
      <dsp:txXfrm>
        <a:off x="870026" y="1755911"/>
        <a:ext cx="4662129" cy="2626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0717-A009-4077-BBE2-6C07F201E4CD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4808-6C58-4C2F-A110-F9783F6EC5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5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62B2-E815-44F6-AF2B-0D4477A4C313}" type="datetimeFigureOut">
              <a:rPr lang="tr-TR" smtClean="0"/>
              <a:pPr/>
              <a:t>09.03.2016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86FC-FA42-4579-BD3D-58BF9F5B77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3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47424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66086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7447C2-AC84-4F48-AAEB-B37D43B3C6D1}" type="datetime1">
              <a:rPr lang="en-US" smtClean="0"/>
              <a:pPr/>
              <a:t>3/9/2016</a:t>
            </a:fld>
            <a:endParaRPr lang="sv-SE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319AC5-E82A-4BCF-8DA7-B4463E16E0C9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98CE87-7576-4B1F-87AA-48C2F9CAD636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763FF47B-8CE8-402F-9DA4-226D469AB798}" type="datetime1">
              <a:rPr lang="en-US" smtClean="0"/>
              <a:pPr algn="r" eaLnBrk="1" latinLnBrk="0" hangingPunct="1"/>
              <a:t>3/9/2016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C2F7A924-B4AD-48FD-9F7B-98A554BB72F0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624"/>
            <a:ext cx="1440160" cy="8640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CD6FC92-F377-466A-AEEB-308981B8134D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5E55ED-202D-4DE6-BCA3-7F2C4CB248F8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B13CA01C-73FB-4C56-A928-5EB24677A71A}" type="datetime1">
              <a:rPr lang="en-US" smtClean="0"/>
              <a:pPr algn="r" eaLnBrk="1" latinLnBrk="0" hangingPunct="1"/>
              <a:t>3/9/2016</a:t>
            </a:fld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C2732CF-A969-476C-8DC5-8B64D231F60F}" type="datetime1">
              <a:rPr lang="en-US" smtClean="0"/>
              <a:pPr eaLnBrk="1" latinLnBrk="0" hangingPunct="1"/>
              <a:t>3/9/2016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F53D195C-FEB4-44F7-BBA1-9BBB5BAD701D}" type="datetime1">
              <a:rPr lang="en-US" smtClean="0"/>
              <a:pPr algn="r" eaLnBrk="1" latinLnBrk="0" hangingPunct="1"/>
              <a:t>3/9/2016</a:t>
            </a:fld>
            <a:endParaRPr lang="en-US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7CB8ADF8-0DA1-4953-A832-49DADC2C1CB6}" type="datetime1">
              <a:rPr lang="en-US" smtClean="0"/>
              <a:pPr algn="r" eaLnBrk="1" latinLnBrk="0" hangingPunct="1"/>
              <a:t>3/9/2016</a:t>
            </a:fld>
            <a:endParaRPr lang="en-US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DCDDA4DB-91D3-4B7D-A763-2F944655A32A}" type="datetime1">
              <a:rPr lang="en-US" smtClean="0"/>
              <a:pPr algn="r" eaLnBrk="1" latinLnBrk="0" hangingPunct="1"/>
              <a:t>3/9/2016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064895" cy="1512168"/>
          </a:xfrm>
        </p:spPr>
        <p:txBody>
          <a:bodyPr>
            <a:normAutofit/>
          </a:bodyPr>
          <a:lstStyle/>
          <a:p>
            <a:pPr algn="ctr"/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«LAW No 5018 and BUDGET »</a:t>
            </a:r>
            <a:endParaRPr lang="en-US" sz="3200" b="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Directorate of Budget and Fiscal Control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03749" y="479715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Turgay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ÇETİN </a:t>
            </a:r>
          </a:p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Specialist</a:t>
            </a:r>
            <a:endParaRPr lang="en-US" sz="28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04248" y="59930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March, 2016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6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" name="Grup 11263"/>
          <p:cNvGrpSpPr/>
          <p:nvPr/>
        </p:nvGrpSpPr>
        <p:grpSpPr>
          <a:xfrm>
            <a:off x="219021" y="1268760"/>
            <a:ext cx="8097395" cy="5366834"/>
            <a:chOff x="219021" y="1268760"/>
            <a:chExt cx="8097395" cy="5366834"/>
          </a:xfrm>
        </p:grpSpPr>
        <p:cxnSp>
          <p:nvCxnSpPr>
            <p:cNvPr id="27" name="Düz Bağlayıcı 26"/>
            <p:cNvCxnSpPr/>
            <p:nvPr/>
          </p:nvCxnSpPr>
          <p:spPr>
            <a:xfrm>
              <a:off x="4395386" y="2698778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7428636" y="2329976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erbest Form 40"/>
            <p:cNvSpPr/>
            <p:nvPr/>
          </p:nvSpPr>
          <p:spPr>
            <a:xfrm>
              <a:off x="6743690" y="2980257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HOUSEHOLD</a:t>
              </a:r>
            </a:p>
          </p:txBody>
        </p:sp>
        <p:cxnSp>
          <p:nvCxnSpPr>
            <p:cNvPr id="45" name="Düz Bağlayıcı 44"/>
            <p:cNvCxnSpPr/>
            <p:nvPr/>
          </p:nvCxnSpPr>
          <p:spPr>
            <a:xfrm>
              <a:off x="1732045" y="2377088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erbest Form 45"/>
            <p:cNvSpPr/>
            <p:nvPr/>
          </p:nvSpPr>
          <p:spPr>
            <a:xfrm>
              <a:off x="106620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WORLD</a:t>
              </a:r>
              <a:endParaRPr lang="tr-TR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Düz Bağlayıcı 43"/>
            <p:cNvCxnSpPr/>
            <p:nvPr/>
          </p:nvCxnSpPr>
          <p:spPr>
            <a:xfrm>
              <a:off x="1732045" y="2373639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/>
            <p:nvPr/>
          </p:nvCxnSpPr>
          <p:spPr>
            <a:xfrm>
              <a:off x="6184103" y="2329976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erbest Form 50"/>
            <p:cNvSpPr/>
            <p:nvPr/>
          </p:nvSpPr>
          <p:spPr>
            <a:xfrm>
              <a:off x="2790722" y="1268760"/>
              <a:ext cx="3602169" cy="1430018"/>
            </a:xfrm>
            <a:custGeom>
              <a:avLst/>
              <a:gdLst>
                <a:gd name="connsiteX0" fmla="*/ 0 w 3506070"/>
                <a:gd name="connsiteY0" fmla="*/ 0 h 1185576"/>
                <a:gd name="connsiteX1" fmla="*/ 3506070 w 3506070"/>
                <a:gd name="connsiteY1" fmla="*/ 0 h 1185576"/>
                <a:gd name="connsiteX2" fmla="*/ 3506070 w 3506070"/>
                <a:gd name="connsiteY2" fmla="*/ 1185576 h 1185576"/>
                <a:gd name="connsiteX3" fmla="*/ 0 w 3506070"/>
                <a:gd name="connsiteY3" fmla="*/ 1185576 h 1185576"/>
                <a:gd name="connsiteX4" fmla="*/ 0 w 3506070"/>
                <a:gd name="connsiteY4" fmla="*/ 0 h 118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070" h="1185576">
                  <a:moveTo>
                    <a:pt x="0" y="0"/>
                  </a:moveTo>
                  <a:lnTo>
                    <a:pt x="3506070" y="0"/>
                  </a:lnTo>
                  <a:lnTo>
                    <a:pt x="3506070" y="1185576"/>
                  </a:lnTo>
                  <a:lnTo>
                    <a:pt x="0" y="1185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ECONOMY</a:t>
              </a:r>
              <a:endParaRPr lang="tr-TR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Düz Bağlayıcı 55"/>
            <p:cNvCxnSpPr/>
            <p:nvPr/>
          </p:nvCxnSpPr>
          <p:spPr>
            <a:xfrm>
              <a:off x="1032820" y="4978209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Düz Bağlayıcı 56"/>
            <p:cNvCxnSpPr/>
            <p:nvPr/>
          </p:nvCxnSpPr>
          <p:spPr>
            <a:xfrm>
              <a:off x="1032820" y="4974760"/>
              <a:ext cx="152135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58"/>
            <p:cNvCxnSpPr/>
            <p:nvPr/>
          </p:nvCxnSpPr>
          <p:spPr>
            <a:xfrm>
              <a:off x="5357148" y="497476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59"/>
            <p:cNvCxnSpPr/>
            <p:nvPr/>
          </p:nvCxnSpPr>
          <p:spPr>
            <a:xfrm>
              <a:off x="3729551" y="4974760"/>
              <a:ext cx="1627597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>
              <a:off x="3104307" y="5234872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erbest Form 65"/>
            <p:cNvSpPr/>
            <p:nvPr/>
          </p:nvSpPr>
          <p:spPr>
            <a:xfrm>
              <a:off x="2290509" y="5790230"/>
              <a:ext cx="1808951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SECURITY INSTITUTIONS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Serbest Form 66"/>
            <p:cNvSpPr/>
            <p:nvPr/>
          </p:nvSpPr>
          <p:spPr>
            <a:xfrm>
              <a:off x="219021" y="5755097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CENTRAL GOVERNMENT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Serbest Form 67"/>
            <p:cNvSpPr/>
            <p:nvPr/>
          </p:nvSpPr>
          <p:spPr>
            <a:xfrm>
              <a:off x="4509960" y="5790230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ADMINISTRATIONS</a:t>
              </a:r>
              <a:endParaRPr lang="tr-T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Düz Bağlayıcı 68"/>
            <p:cNvCxnSpPr/>
            <p:nvPr/>
          </p:nvCxnSpPr>
          <p:spPr>
            <a:xfrm>
              <a:off x="2915752" y="361262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Düz Bağlayıcı 69"/>
            <p:cNvCxnSpPr/>
            <p:nvPr/>
          </p:nvCxnSpPr>
          <p:spPr>
            <a:xfrm>
              <a:off x="2915752" y="3609171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Düz Bağlayıcı 70"/>
            <p:cNvCxnSpPr/>
            <p:nvPr/>
          </p:nvCxnSpPr>
          <p:spPr>
            <a:xfrm>
              <a:off x="6392892" y="3628772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Düz Bağlayıcı 71"/>
            <p:cNvCxnSpPr/>
            <p:nvPr/>
          </p:nvCxnSpPr>
          <p:spPr>
            <a:xfrm>
              <a:off x="5148359" y="3628772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erbest Form 73"/>
            <p:cNvSpPr/>
            <p:nvPr/>
          </p:nvSpPr>
          <p:spPr>
            <a:xfrm>
              <a:off x="363645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</a:t>
              </a:r>
            </a:p>
          </p:txBody>
        </p:sp>
        <p:sp>
          <p:nvSpPr>
            <p:cNvPr id="75" name="Serbest Form 74"/>
            <p:cNvSpPr/>
            <p:nvPr/>
          </p:nvSpPr>
          <p:spPr>
            <a:xfrm>
              <a:off x="2027972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GOVERNMENT</a:t>
              </a:r>
              <a:endParaRPr lang="tr-T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Serbest Form 75"/>
            <p:cNvSpPr/>
            <p:nvPr/>
          </p:nvSpPr>
          <p:spPr>
            <a:xfrm>
              <a:off x="5505111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</a:t>
              </a:r>
              <a:endParaRPr lang="tr-T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L-Şekli 78"/>
          <p:cNvSpPr/>
          <p:nvPr/>
        </p:nvSpPr>
        <p:spPr>
          <a:xfrm>
            <a:off x="323528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BUDGET TYPES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60481843"/>
              </p:ext>
            </p:extLst>
          </p:nvPr>
        </p:nvGraphicFramePr>
        <p:xfrm>
          <a:off x="251520" y="1180976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-Şekli 8"/>
          <p:cNvSpPr/>
          <p:nvPr/>
        </p:nvSpPr>
        <p:spPr>
          <a:xfrm>
            <a:off x="395536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BUDGET TYPES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06440362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158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94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60648"/>
            <a:ext cx="2572418" cy="1301683"/>
          </a:xfrm>
        </p:spPr>
      </p:pic>
      <p:grpSp>
        <p:nvGrpSpPr>
          <p:cNvPr id="50186" name="Group 20"/>
          <p:cNvGrpSpPr>
            <a:grpSpLocks/>
          </p:cNvGrpSpPr>
          <p:nvPr/>
        </p:nvGrpSpPr>
        <p:grpSpPr bwMode="auto">
          <a:xfrm>
            <a:off x="295275" y="1277938"/>
            <a:ext cx="1733976" cy="1219200"/>
            <a:chOff x="384" y="1824"/>
            <a:chExt cx="1404" cy="768"/>
          </a:xfrm>
        </p:grpSpPr>
        <p:pic>
          <p:nvPicPr>
            <p:cNvPr id="43086" name="Picture 21" descr="vga00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24"/>
              <a:ext cx="50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7" name="Text Box 22"/>
            <p:cNvSpPr txBox="1">
              <a:spLocks noChangeArrowheads="1"/>
            </p:cNvSpPr>
            <p:nvPr/>
          </p:nvSpPr>
          <p:spPr bwMode="auto">
            <a:xfrm>
              <a:off x="1020" y="1845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tr-TR" sz="180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MTP</a:t>
              </a:r>
              <a:endParaRPr lang="en-US" altLang="tr-TR" sz="18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47" name="AutoShape 23"/>
          <p:cNvSpPr>
            <a:spLocks noChangeArrowheads="1"/>
          </p:cNvSpPr>
          <p:nvPr/>
        </p:nvSpPr>
        <p:spPr bwMode="auto">
          <a:xfrm rot="5400000">
            <a:off x="1172875" y="2520187"/>
            <a:ext cx="565200" cy="366601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tr-TR"/>
          </a:p>
        </p:txBody>
      </p:sp>
      <p:grpSp>
        <p:nvGrpSpPr>
          <p:cNvPr id="39948" name="Group 24"/>
          <p:cNvGrpSpPr>
            <a:grpSpLocks/>
          </p:cNvGrpSpPr>
          <p:nvPr/>
        </p:nvGrpSpPr>
        <p:grpSpPr bwMode="auto">
          <a:xfrm>
            <a:off x="147421" y="3069333"/>
            <a:ext cx="1540614" cy="1117600"/>
            <a:chOff x="432" y="3070"/>
            <a:chExt cx="1186" cy="704"/>
          </a:xfrm>
        </p:grpSpPr>
        <p:pic>
          <p:nvPicPr>
            <p:cNvPr id="43084" name="Picture 25" descr="er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120"/>
              <a:ext cx="42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5" name="Text Box 26"/>
            <p:cNvSpPr txBox="1">
              <a:spLocks noChangeArrowheads="1"/>
            </p:cNvSpPr>
            <p:nvPr/>
          </p:nvSpPr>
          <p:spPr bwMode="auto">
            <a:xfrm>
              <a:off x="849" y="3070"/>
              <a:ext cx="7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tr-TR" sz="160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MTFP</a:t>
              </a:r>
              <a:endParaRPr lang="en-US" altLang="tr-TR" sz="16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pic>
        <p:nvPicPr>
          <p:cNvPr id="39949" name="Picture 27" descr="014c0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39630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AutoShape 28"/>
          <p:cNvSpPr>
            <a:spLocks noChangeArrowheads="1"/>
          </p:cNvSpPr>
          <p:nvPr/>
        </p:nvSpPr>
        <p:spPr bwMode="auto">
          <a:xfrm>
            <a:off x="4284663" y="5373216"/>
            <a:ext cx="719137" cy="336550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1" name="AutoShape 29"/>
          <p:cNvSpPr>
            <a:spLocks noChangeArrowheads="1"/>
          </p:cNvSpPr>
          <p:nvPr/>
        </p:nvSpPr>
        <p:spPr bwMode="auto">
          <a:xfrm rot="5400000">
            <a:off x="1194924" y="4049571"/>
            <a:ext cx="619125" cy="374387"/>
          </a:xfrm>
          <a:prstGeom prst="rightArrow">
            <a:avLst>
              <a:gd name="adj1" fmla="val 50000"/>
              <a:gd name="adj2" fmla="val 3334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2" name="AutoShape 30"/>
          <p:cNvSpPr>
            <a:spLocks noChangeArrowheads="1"/>
          </p:cNvSpPr>
          <p:nvPr/>
        </p:nvSpPr>
        <p:spPr bwMode="auto">
          <a:xfrm>
            <a:off x="1993801" y="5382641"/>
            <a:ext cx="561975" cy="350615"/>
          </a:xfrm>
          <a:prstGeom prst="rightArrow">
            <a:avLst>
              <a:gd name="adj1" fmla="val 50000"/>
              <a:gd name="adj2" fmla="val 3335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53" name="Picture 32" descr="adsız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656138"/>
            <a:ext cx="10525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34"/>
          <p:cNvSpPr txBox="1">
            <a:spLocks noChangeArrowheads="1"/>
          </p:cNvSpPr>
          <p:nvPr/>
        </p:nvSpPr>
        <p:spPr bwMode="auto">
          <a:xfrm>
            <a:off x="373063" y="5554663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Budget Call Guide</a:t>
            </a:r>
            <a:endParaRPr lang="en-US" altLang="tr-TR" sz="1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9956" name="Picture 35" descr="kitap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80036"/>
              </a:clrFrom>
              <a:clrTo>
                <a:srgbClr val="B800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111875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 Box 36"/>
          <p:cNvSpPr txBox="1">
            <a:spLocks noChangeArrowheads="1"/>
          </p:cNvSpPr>
          <p:nvPr/>
        </p:nvSpPr>
        <p:spPr bwMode="auto">
          <a:xfrm>
            <a:off x="2809400" y="5832493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</a:rPr>
              <a:t>Proposal</a:t>
            </a:r>
            <a:endParaRPr lang="en-US" altLang="tr-TR" sz="1600">
              <a:solidFill>
                <a:schemeClr val="tx1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58" name="AutoShape 37"/>
          <p:cNvSpPr>
            <a:spLocks noChangeArrowheads="1"/>
          </p:cNvSpPr>
          <p:nvPr/>
        </p:nvSpPr>
        <p:spPr bwMode="auto">
          <a:xfrm rot="19166443">
            <a:off x="6668292" y="5266251"/>
            <a:ext cx="512763" cy="396875"/>
          </a:xfrm>
          <a:prstGeom prst="rightArrow">
            <a:avLst>
              <a:gd name="adj1" fmla="val 50000"/>
              <a:gd name="adj2" fmla="val 25044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2338388"/>
            <a:ext cx="25003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CGB Proposal and Performance Programs</a:t>
            </a:r>
            <a:endParaRPr lang="en-US" altLang="tr-TR" sz="16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0" name="AutoShape 71"/>
          <p:cNvSpPr>
            <a:spLocks noChangeArrowheads="1"/>
          </p:cNvSpPr>
          <p:nvPr/>
        </p:nvSpPr>
        <p:spPr bwMode="auto">
          <a:xfrm rot="16200000">
            <a:off x="7277741" y="3035452"/>
            <a:ext cx="609600" cy="43982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91" name="Picture 72" descr="ert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48" y="5953125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2" name="Text Box 73"/>
          <p:cNvSpPr txBox="1">
            <a:spLocks noChangeArrowheads="1"/>
          </p:cNvSpPr>
          <p:nvPr/>
        </p:nvSpPr>
        <p:spPr bwMode="auto">
          <a:xfrm>
            <a:off x="6800800" y="6145485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HPC</a:t>
            </a:r>
            <a:endParaRPr lang="en-US" altLang="tr-TR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3" name="Text Box 74"/>
          <p:cNvSpPr txBox="1">
            <a:spLocks noChangeArrowheads="1"/>
          </p:cNvSpPr>
          <p:nvPr/>
        </p:nvSpPr>
        <p:spPr bwMode="auto">
          <a:xfrm>
            <a:off x="7236296" y="5373216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Negotiations</a:t>
            </a:r>
            <a:endParaRPr lang="en-US" altLang="tr-TR" sz="16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5" name="AutoShape 71"/>
          <p:cNvSpPr>
            <a:spLocks noChangeArrowheads="1"/>
          </p:cNvSpPr>
          <p:nvPr/>
        </p:nvSpPr>
        <p:spPr bwMode="auto">
          <a:xfrm rot="12191029">
            <a:off x="5585048" y="1412777"/>
            <a:ext cx="1109729" cy="29910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2" name="Text Box 73"/>
          <p:cNvSpPr txBox="1">
            <a:spLocks noChangeArrowheads="1"/>
          </p:cNvSpPr>
          <p:nvPr/>
        </p:nvSpPr>
        <p:spPr bwMode="auto">
          <a:xfrm>
            <a:off x="5518696" y="404664"/>
            <a:ext cx="925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2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PBC</a:t>
            </a:r>
            <a:endParaRPr lang="en-US" altLang="tr-TR" sz="2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003" name="AutoShape 71"/>
          <p:cNvSpPr>
            <a:spLocks noChangeArrowheads="1"/>
          </p:cNvSpPr>
          <p:nvPr/>
        </p:nvSpPr>
        <p:spPr bwMode="auto">
          <a:xfrm rot="5400000">
            <a:off x="3906762" y="2448843"/>
            <a:ext cx="261144" cy="349250"/>
          </a:xfrm>
          <a:prstGeom prst="rightArrow">
            <a:avLst>
              <a:gd name="adj1" fmla="val 50000"/>
              <a:gd name="adj2" fmla="val 2844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4" name="Text Box 73"/>
          <p:cNvSpPr txBox="1">
            <a:spLocks noChangeArrowheads="1"/>
          </p:cNvSpPr>
          <p:nvPr/>
        </p:nvSpPr>
        <p:spPr bwMode="auto">
          <a:xfrm>
            <a:off x="5399956" y="3543399"/>
            <a:ext cx="684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2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GA</a:t>
            </a:r>
            <a:endParaRPr lang="en-US" altLang="tr-TR" sz="2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011" name="İçerik Yer Tutucusu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22588"/>
            <a:ext cx="25749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397034" cy="9588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17728" y="1741489"/>
            <a:ext cx="1442095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Week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3019475" y="1832105"/>
            <a:ext cx="2200597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October – 12 December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6924675" y="1484784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October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7092280" y="3667125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Two Weeks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5220072" y="5301208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Week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2837334" y="5307632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September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52546" y="3419513"/>
            <a:ext cx="1442095" cy="4172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15</a:t>
            </a:r>
            <a:endParaRPr lang="en-US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785786" y="6000768"/>
            <a:ext cx="182593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Investment Notice</a:t>
            </a:r>
          </a:p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Guide</a:t>
            </a:r>
            <a:endParaRPr lang="en-US" altLang="tr-TR" sz="1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4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16569908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atay Kaydırma 7"/>
          <p:cNvSpPr/>
          <p:nvPr/>
        </p:nvSpPr>
        <p:spPr>
          <a:xfrm rot="20035529">
            <a:off x="2303082" y="2797492"/>
            <a:ext cx="2789471" cy="113436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GENEL, ÖZEL BÜTÇELİ İDARELER VE DDK’LAR</a:t>
            </a:r>
            <a:endParaRPr lang="tr-T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290001131"/>
              </p:ext>
            </p:extLst>
          </p:nvPr>
        </p:nvGraphicFramePr>
        <p:xfrm>
          <a:off x="179512" y="1124744"/>
          <a:ext cx="8712968" cy="472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44624"/>
            <a:ext cx="8352928" cy="1224136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DETAILED EXPENDITURE/FİNANCING </a:t>
            </a:r>
            <a:r>
              <a:rPr lang="tr-TR" altLang="tr-TR" sz="24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tr-TR" altLang="tr-TR" sz="24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PROGRAM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819663" cy="18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75856" y="6219292"/>
            <a:ext cx="3184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E-Bütçe</a:t>
            </a:r>
            <a:endParaRPr lang="tr-T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 rot="19859943">
            <a:off x="2148995" y="2597329"/>
            <a:ext cx="3005469" cy="134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General, Special </a:t>
            </a:r>
            <a:r>
              <a:rPr lang="tr-TR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tr-TR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Supervisory</a:t>
            </a:r>
            <a:r>
              <a:rPr lang="tr-TR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endParaRPr lang="tr-TR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Budgets</a:t>
            </a:r>
            <a:endParaRPr lang="tr-TR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9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335674"/>
              </p:ext>
            </p:extLst>
          </p:nvPr>
        </p:nvGraphicFramePr>
        <p:xfrm>
          <a:off x="611560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-Şekli 4"/>
          <p:cNvSpPr/>
          <p:nvPr/>
        </p:nvSpPr>
        <p:spPr>
          <a:xfrm>
            <a:off x="395536" y="44624"/>
            <a:ext cx="8352928" cy="72008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DFP/DEP CONSTITUTION PRINCIPLES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1907704" y="2996952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412776"/>
            <a:ext cx="7128792" cy="48965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5018 :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Financial Management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MTP :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MTFP :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Financial Plan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 : Development Plan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: High Planning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: General Assembly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PBC : Planning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endParaRPr lang="tr-T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CGB : Central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Budget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DFP :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 :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Expenditure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1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rbest Form 22"/>
          <p:cNvSpPr/>
          <p:nvPr/>
        </p:nvSpPr>
        <p:spPr>
          <a:xfrm>
            <a:off x="1524000" y="1397000"/>
            <a:ext cx="1219200" cy="4064000"/>
          </a:xfrm>
          <a:custGeom>
            <a:avLst/>
            <a:gdLst>
              <a:gd name="connsiteX0" fmla="*/ 0 w 1219200"/>
              <a:gd name="connsiteY0" fmla="*/ 0 h 4064000"/>
              <a:gd name="connsiteX1" fmla="*/ 1219200 w 1219200"/>
              <a:gd name="connsiteY1" fmla="*/ 0 h 4064000"/>
              <a:gd name="connsiteX2" fmla="*/ 1219200 w 1219200"/>
              <a:gd name="connsiteY2" fmla="*/ 4064000 h 4064000"/>
              <a:gd name="connsiteX3" fmla="*/ 0 w 1219200"/>
              <a:gd name="connsiteY3" fmla="*/ 4064000 h 4064000"/>
              <a:gd name="connsiteX4" fmla="*/ 0 w 12192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4064000">
                <a:moveTo>
                  <a:pt x="0" y="0"/>
                </a:moveTo>
                <a:lnTo>
                  <a:pt x="1219200" y="0"/>
                </a:lnTo>
                <a:lnTo>
                  <a:pt x="1219200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39" name="L-Şekli 38"/>
          <p:cNvSpPr/>
          <p:nvPr/>
        </p:nvSpPr>
        <p:spPr>
          <a:xfrm>
            <a:off x="611560" y="210344"/>
            <a:ext cx="6840760" cy="91440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PRESENTATION PLAN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39552" y="1859632"/>
            <a:ext cx="7416824" cy="3601368"/>
            <a:chOff x="539552" y="1715616"/>
            <a:chExt cx="6867275" cy="3601368"/>
          </a:xfrm>
        </p:grpSpPr>
        <p:sp>
          <p:nvSpPr>
            <p:cNvPr id="25" name="Düz Bağlayıcı 24"/>
            <p:cNvSpPr/>
            <p:nvPr/>
          </p:nvSpPr>
          <p:spPr>
            <a:xfrm>
              <a:off x="611561" y="2348880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üz Bağlayıcı 26"/>
            <p:cNvSpPr/>
            <p:nvPr/>
          </p:nvSpPr>
          <p:spPr>
            <a:xfrm>
              <a:off x="611561" y="3356992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Düz Bağlayıcı 30"/>
            <p:cNvSpPr/>
            <p:nvPr/>
          </p:nvSpPr>
          <p:spPr>
            <a:xfrm>
              <a:off x="539552" y="436510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/>
            <p:cNvSpPr txBox="1"/>
            <p:nvPr/>
          </p:nvSpPr>
          <p:spPr>
            <a:xfrm>
              <a:off x="638074" y="1715616"/>
              <a:ext cx="6768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Law No 5018 and Budgeting Approach</a:t>
              </a: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539552" y="2636912"/>
              <a:ext cx="6639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Basic Cycle of Public Financial Management</a:t>
              </a: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539552" y="3630215"/>
              <a:ext cx="6639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Classification of Public Financial Management Sector</a:t>
              </a:r>
              <a:endParaRPr lang="en-US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548395" y="4670652"/>
              <a:ext cx="6639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Detailed Expenditure/Financing Program</a:t>
              </a:r>
              <a:endParaRPr lang="en-US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üz Bağlayıcı 12"/>
            <p:cNvSpPr/>
            <p:nvPr/>
          </p:nvSpPr>
          <p:spPr>
            <a:xfrm>
              <a:off x="611560" y="531698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83582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112976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436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2060849"/>
            <a:ext cx="7128792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 of 1982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No 5018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Government Budget Law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Laws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Legislation</a:t>
            </a: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INFRASTRUCTURE OF THE BUDGET 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035619" cy="18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0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539552" y="66328"/>
            <a:ext cx="7128792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LEGAL INFRASTRUCTURE OF THE BUDGET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15616" y="980728"/>
            <a:ext cx="6000328" cy="228967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 Art. 161;</a:t>
            </a:r>
          </a:p>
          <a:p>
            <a:pPr algn="just"/>
            <a:endParaRPr lang="en-US" altLang="tr-TR" b="1" i="1" u="sng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tr-TR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eginning</a:t>
            </a:r>
            <a:r>
              <a:rPr lang="en-US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fiscal year</a:t>
            </a:r>
            <a:r>
              <a:rPr lang="tr-TR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preparation, implementation and control of the central government </a:t>
            </a:r>
            <a:r>
              <a:rPr lang="en-US" altLang="tr-TR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are regulated by </a:t>
            </a:r>
            <a:r>
              <a:rPr lang="en-US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altLang="tr-TR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79512" y="509230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123728" y="586268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Principles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644008" y="587727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Year</a:t>
            </a:r>
            <a:endParaRPr lang="en-US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444208" y="517889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Principles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27784" y="3958208"/>
            <a:ext cx="3024336" cy="12709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No 5018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şağı Ok 34"/>
          <p:cNvSpPr/>
          <p:nvPr/>
        </p:nvSpPr>
        <p:spPr>
          <a:xfrm>
            <a:off x="3873464" y="3356992"/>
            <a:ext cx="484632" cy="489204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şağı Ok 36"/>
          <p:cNvSpPr/>
          <p:nvPr/>
        </p:nvSpPr>
        <p:spPr>
          <a:xfrm rot="3710038">
            <a:off x="2257655" y="4805698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923605">
            <a:off x="3222992" y="5292494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şağı Ok 39"/>
          <p:cNvSpPr/>
          <p:nvPr/>
        </p:nvSpPr>
        <p:spPr>
          <a:xfrm rot="20464808">
            <a:off x="4938500" y="5260726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şağı Ok 40"/>
          <p:cNvSpPr/>
          <p:nvPr/>
        </p:nvSpPr>
        <p:spPr>
          <a:xfrm rot="18324876">
            <a:off x="5860713" y="4851963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1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2" animBg="1"/>
      <p:bldP spid="32" grpId="2" animBg="1"/>
      <p:bldP spid="33" grpId="2" animBg="1"/>
      <p:bldP spid="34" grpId="2" animBg="1"/>
      <p:bldP spid="31" grpId="2" animBg="1"/>
      <p:bldP spid="35" grpId="1" animBg="1"/>
      <p:bldP spid="37" grpId="2" animBg="1"/>
      <p:bldP spid="38" grpId="2" animBg="1"/>
      <p:bldP spid="40" grpId="2" animBg="1"/>
      <p:bldP spid="4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pPr marL="109728" indent="0">
              <a:buNone/>
            </a:pPr>
            <a:r>
              <a:rPr lang="tr-TR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3" y="4481736"/>
            <a:ext cx="304781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7034008"/>
              </p:ext>
            </p:extLst>
          </p:nvPr>
        </p:nvGraphicFramePr>
        <p:xfrm>
          <a:off x="35496" y="1412776"/>
          <a:ext cx="86409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-243408"/>
            <a:ext cx="8280920" cy="144016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CYCLE OF PUBLIC FINANCIAL MANAGEMENT PROCESS 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616462"/>
              </p:ext>
            </p:extLst>
          </p:nvPr>
        </p:nvGraphicFramePr>
        <p:xfrm>
          <a:off x="179512" y="836712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8" y="1399416"/>
            <a:ext cx="2808312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MTFP</a:t>
            </a:r>
            <a:endParaRPr lang="tr-TR" sz="24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PREPARATION AND IMPLEMENTATION OF THE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PERFORMANCE BUDGETING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563888" y="1628800"/>
            <a:ext cx="2304256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P-MTP</a:t>
            </a:r>
            <a:endParaRPr lang="tr-TR" sz="28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INVESTMENT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STRATEGIC PLANNING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300192" y="1628799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CASH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BORROWING</a:t>
            </a:r>
            <a:endParaRPr lang="tr-TR" sz="28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L-Şekli 8"/>
          <p:cNvSpPr/>
          <p:nvPr/>
        </p:nvSpPr>
        <p:spPr>
          <a:xfrm>
            <a:off x="395536" y="188640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CENTRAL FISCAL ACTORS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3466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32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06627746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748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691680" y="980728"/>
            <a:ext cx="5154022" cy="2938225"/>
            <a:chOff x="2915816" y="974964"/>
            <a:chExt cx="4433942" cy="2434169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74964"/>
              <a:ext cx="1296144" cy="1031514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268760"/>
              <a:ext cx="1394216" cy="771798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007" y="2060848"/>
              <a:ext cx="1644751" cy="1348285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713" y="2086546"/>
              <a:ext cx="2183399" cy="1054422"/>
            </a:xfrm>
            <a:prstGeom prst="rect">
              <a:avLst/>
            </a:prstGeom>
          </p:spPr>
        </p:pic>
      </p:grpSp>
      <p:sp>
        <p:nvSpPr>
          <p:cNvPr id="9" name="L-Şekli 8"/>
          <p:cNvSpPr/>
          <p:nvPr/>
        </p:nvSpPr>
        <p:spPr>
          <a:xfrm>
            <a:off x="539552" y="66328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BUDGET TYPES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411760" y="4149080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ECONOMY</a:t>
            </a:r>
            <a:endParaRPr lang="tr-TR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883805" y="5157192"/>
            <a:ext cx="442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GOVERNMENT</a:t>
            </a:r>
            <a:r>
              <a:rPr lang="tr-TR" sz="6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6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127835" y="4869160"/>
            <a:ext cx="484632" cy="432048"/>
          </a:xfrm>
          <a:prstGeom prst="downArrow">
            <a:avLst/>
          </a:prstGeom>
          <a:solidFill>
            <a:schemeClr val="bg2">
              <a:lumMod val="75000"/>
              <a:alpha val="6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9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12 0.01111 C -0.15243 0.00741 -0.15208 0.00347 -0.15104 1.85185E-6 C -0.14479 -0.02222 -0.13177 -0.02477 -0.11562 -0.02639 C -0.10173 -0.02593 -0.08715 -0.0294 -0.07396 -0.02361 C -0.06771 -0.02084 -0.06354 -0.0132 -0.05729 -0.01111 C -0.05312 -0.00556 -0.04965 -0.00023 -0.04479 0.00416 C -0.04097 0.0118 -0.03159 0.02129 -0.025 0.02361 C -0.01614 0.03148 -0.00746 0.03264 0.00313 0.03472 C 0.00868 0.03356 0.01424 0.03171 0.01979 0.03055 C 0.02431 0.02662 0.02917 0.02523 0.03438 0.02361 C 0.04462 0.01319 0.05747 0.01157 0.06875 0.00416 C 0.08143 -0.00417 0.09236 -0.01482 0.10625 -0.01945 C 0.11893 -0.01875 0.1316 -0.01921 0.14375 -0.01389 C 0.15191 -0.00301 0.15625 0.01111 0.1625 0.02361 C 0.16181 0.04004 0.1658 0.04977 0.15417 0.05139 C 0.14931 0.05208 0.14445 0.05231 0.13959 0.05278 C 0.12743 0.05231 0.11528 0.05208 0.10313 0.05139 C 0.09167 0.05069 0.08611 0.04051 0.07604 0.03611 C 0.06945 0.02731 0.05834 0.025 0.05 0.01944 C 0.04063 0.01319 0.02587 0.00069 0.01563 1.85185E-6 C 0.01042 -0.00046 0.00521 1.85185E-6 -2.5E-6 1.85185E-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Özel 19">
      <a:dk1>
        <a:srgbClr val="F8F8F8"/>
      </a:dk1>
      <a:lt1>
        <a:srgbClr val="FFFFFF"/>
      </a:lt1>
      <a:dk2>
        <a:srgbClr val="FFFFFF"/>
      </a:dk2>
      <a:lt2>
        <a:srgbClr val="4A63A1"/>
      </a:lt2>
      <a:accent1>
        <a:srgbClr val="DDE2EF"/>
      </a:accent1>
      <a:accent2>
        <a:srgbClr val="8D9FCB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6140</TotalTime>
  <Words>449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Schoolbook</vt:lpstr>
      <vt:lpstr>Comic Sans MS</vt:lpstr>
      <vt:lpstr>Times New Roman</vt:lpstr>
      <vt:lpstr>Verdana</vt:lpstr>
      <vt:lpstr>Wingdings</vt:lpstr>
      <vt:lpstr>Wingdings 2</vt:lpstr>
      <vt:lpstr>Yu Mincho Demibold</vt:lpstr>
      <vt:lpstr>Cumba</vt:lpstr>
      <vt:lpstr>«LAW No 5018 and BUDGET 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ÖZDEMİR</dc:creator>
  <cp:lastModifiedBy>Ekaterina A Zaleeva</cp:lastModifiedBy>
  <cp:revision>721</cp:revision>
  <cp:lastPrinted>2014-12-01T23:45:09Z</cp:lastPrinted>
  <dcterms:created xsi:type="dcterms:W3CDTF">2014-06-07T12:26:58Z</dcterms:created>
  <dcterms:modified xsi:type="dcterms:W3CDTF">2016-03-09T14:41:26Z</dcterms:modified>
</cp:coreProperties>
</file>