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5.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8.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9.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10.xml" ContentType="application/vnd.openxmlformats-officedocument.theme+xml"/>
  <Override PartName="/ppt/slideLayouts/slideLayout27.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bookmarkIdSeed="3">
  <p:sldMasterIdLst>
    <p:sldMasterId id="2147485197" r:id="rId4"/>
    <p:sldMasterId id="2147485308" r:id="rId5"/>
    <p:sldMasterId id="2147485265" r:id="rId6"/>
    <p:sldMasterId id="2147485268" r:id="rId7"/>
    <p:sldMasterId id="2147485273" r:id="rId8"/>
    <p:sldMasterId id="2147485303" r:id="rId9"/>
    <p:sldMasterId id="2147485297" r:id="rId10"/>
    <p:sldMasterId id="2147485288" r:id="rId11"/>
    <p:sldMasterId id="2147485281" r:id="rId12"/>
    <p:sldMasterId id="2147485206" r:id="rId13"/>
    <p:sldMasterId id="2147485242" r:id="rId14"/>
  </p:sldMasterIdLst>
  <p:notesMasterIdLst>
    <p:notesMasterId r:id="rId32"/>
  </p:notesMasterIdLst>
  <p:handoutMasterIdLst>
    <p:handoutMasterId r:id="rId33"/>
  </p:handoutMasterIdLst>
  <p:sldIdLst>
    <p:sldId id="836" r:id="rId15"/>
    <p:sldId id="831" r:id="rId16"/>
    <p:sldId id="859" r:id="rId17"/>
    <p:sldId id="870" r:id="rId18"/>
    <p:sldId id="860" r:id="rId19"/>
    <p:sldId id="861" r:id="rId20"/>
    <p:sldId id="872" r:id="rId21"/>
    <p:sldId id="862" r:id="rId22"/>
    <p:sldId id="257" r:id="rId23"/>
    <p:sldId id="871" r:id="rId24"/>
    <p:sldId id="864" r:id="rId25"/>
    <p:sldId id="865" r:id="rId26"/>
    <p:sldId id="866" r:id="rId27"/>
    <p:sldId id="867" r:id="rId28"/>
    <p:sldId id="868" r:id="rId29"/>
    <p:sldId id="869" r:id="rId30"/>
    <p:sldId id="873" r:id="rId31"/>
  </p:sldIdLst>
  <p:sldSz cx="9144000" cy="6858000" type="screen4x3"/>
  <p:notesSz cx="6980238" cy="9144000"/>
  <p:defaultTextStyle>
    <a:defPPr>
      <a:defRPr lang="en-US"/>
    </a:defPPr>
    <a:lvl1pPr algn="l" rtl="0" fontAlgn="base">
      <a:spcBef>
        <a:spcPct val="0"/>
      </a:spcBef>
      <a:spcAft>
        <a:spcPct val="0"/>
      </a:spcAft>
      <a:defRPr sz="1600" b="1" kern="1200">
        <a:solidFill>
          <a:schemeClr val="tx1"/>
        </a:solidFill>
        <a:latin typeface="Trebuchet MS" pitchFamily="34" charset="0"/>
        <a:ea typeface="MS PGothic" pitchFamily="34" charset="-128"/>
        <a:cs typeface="Arial" charset="0"/>
      </a:defRPr>
    </a:lvl1pPr>
    <a:lvl2pPr marL="457200" algn="l" rtl="0" fontAlgn="base">
      <a:spcBef>
        <a:spcPct val="0"/>
      </a:spcBef>
      <a:spcAft>
        <a:spcPct val="0"/>
      </a:spcAft>
      <a:defRPr sz="1600" b="1" kern="1200">
        <a:solidFill>
          <a:schemeClr val="tx1"/>
        </a:solidFill>
        <a:latin typeface="Trebuchet MS" pitchFamily="34" charset="0"/>
        <a:ea typeface="MS PGothic" pitchFamily="34" charset="-128"/>
        <a:cs typeface="Arial" charset="0"/>
      </a:defRPr>
    </a:lvl2pPr>
    <a:lvl3pPr marL="914400" algn="l" rtl="0" fontAlgn="base">
      <a:spcBef>
        <a:spcPct val="0"/>
      </a:spcBef>
      <a:spcAft>
        <a:spcPct val="0"/>
      </a:spcAft>
      <a:defRPr sz="1600" b="1" kern="1200">
        <a:solidFill>
          <a:schemeClr val="tx1"/>
        </a:solidFill>
        <a:latin typeface="Trebuchet MS" pitchFamily="34" charset="0"/>
        <a:ea typeface="MS PGothic" pitchFamily="34" charset="-128"/>
        <a:cs typeface="Arial" charset="0"/>
      </a:defRPr>
    </a:lvl3pPr>
    <a:lvl4pPr marL="1371600" algn="l" rtl="0" fontAlgn="base">
      <a:spcBef>
        <a:spcPct val="0"/>
      </a:spcBef>
      <a:spcAft>
        <a:spcPct val="0"/>
      </a:spcAft>
      <a:defRPr sz="1600" b="1" kern="1200">
        <a:solidFill>
          <a:schemeClr val="tx1"/>
        </a:solidFill>
        <a:latin typeface="Trebuchet MS" pitchFamily="34" charset="0"/>
        <a:ea typeface="MS PGothic" pitchFamily="34" charset="-128"/>
        <a:cs typeface="Arial" charset="0"/>
      </a:defRPr>
    </a:lvl4pPr>
    <a:lvl5pPr marL="1828800" algn="l" rtl="0" fontAlgn="base">
      <a:spcBef>
        <a:spcPct val="0"/>
      </a:spcBef>
      <a:spcAft>
        <a:spcPct val="0"/>
      </a:spcAft>
      <a:defRPr sz="1600" b="1" kern="1200">
        <a:solidFill>
          <a:schemeClr val="tx1"/>
        </a:solidFill>
        <a:latin typeface="Trebuchet MS" pitchFamily="34" charset="0"/>
        <a:ea typeface="MS PGothic" pitchFamily="34" charset="-128"/>
        <a:cs typeface="Arial" charset="0"/>
      </a:defRPr>
    </a:lvl5pPr>
    <a:lvl6pPr marL="2286000" algn="l" defTabSz="914400" rtl="0" eaLnBrk="1" latinLnBrk="0" hangingPunct="1">
      <a:defRPr sz="1600" b="1" kern="1200">
        <a:solidFill>
          <a:schemeClr val="tx1"/>
        </a:solidFill>
        <a:latin typeface="Trebuchet MS" pitchFamily="34" charset="0"/>
        <a:ea typeface="MS PGothic" pitchFamily="34" charset="-128"/>
        <a:cs typeface="Arial" charset="0"/>
      </a:defRPr>
    </a:lvl6pPr>
    <a:lvl7pPr marL="2743200" algn="l" defTabSz="914400" rtl="0" eaLnBrk="1" latinLnBrk="0" hangingPunct="1">
      <a:defRPr sz="1600" b="1" kern="1200">
        <a:solidFill>
          <a:schemeClr val="tx1"/>
        </a:solidFill>
        <a:latin typeface="Trebuchet MS" pitchFamily="34" charset="0"/>
        <a:ea typeface="MS PGothic" pitchFamily="34" charset="-128"/>
        <a:cs typeface="Arial" charset="0"/>
      </a:defRPr>
    </a:lvl7pPr>
    <a:lvl8pPr marL="3200400" algn="l" defTabSz="914400" rtl="0" eaLnBrk="1" latinLnBrk="0" hangingPunct="1">
      <a:defRPr sz="1600" b="1" kern="1200">
        <a:solidFill>
          <a:schemeClr val="tx1"/>
        </a:solidFill>
        <a:latin typeface="Trebuchet MS" pitchFamily="34" charset="0"/>
        <a:ea typeface="MS PGothic" pitchFamily="34" charset="-128"/>
        <a:cs typeface="Arial" charset="0"/>
      </a:defRPr>
    </a:lvl8pPr>
    <a:lvl9pPr marL="3657600" algn="l" defTabSz="914400" rtl="0" eaLnBrk="1" latinLnBrk="0" hangingPunct="1">
      <a:defRPr sz="1600" b="1" kern="1200">
        <a:solidFill>
          <a:schemeClr val="tx1"/>
        </a:solidFill>
        <a:latin typeface="Trebuchet MS" pitchFamily="34" charset="0"/>
        <a:ea typeface="MS PGothic" pitchFamily="34" charset="-128"/>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sé Ángel Villalobos" initials="JAV" lastIdx="5" clrIdx="0"/>
  <p:cmAuthor id="1" name="Fiona Elizabeth Stewart" initials="FES" lastIdx="1" clrIdx="1">
    <p:extLst>
      <p:ext uri="{19B8F6BF-5375-455C-9EA6-DF929625EA0E}">
        <p15:presenceInfo xmlns:p15="http://schemas.microsoft.com/office/powerpoint/2012/main" userId="S-1-5-21-88094858-919529-1617787245-431852" providerId="AD"/>
      </p:ext>
    </p:extLst>
  </p:cmAuthor>
  <p:cmAuthor id="2" name="Antonio Velandia-Rubiano" initials="AV" lastIdx="19" clrIdx="2">
    <p:extLst>
      <p:ext uri="{19B8F6BF-5375-455C-9EA6-DF929625EA0E}">
        <p15:presenceInfo xmlns:p15="http://schemas.microsoft.com/office/powerpoint/2012/main" userId="S-1-5-21-88094858-919529-1617787245-436165" providerId="AD"/>
      </p:ext>
    </p:extLst>
  </p:cmAuthor>
  <p:cmAuthor id="3" name="Mike Williams" initials="MW" lastIdx="14" clrIdx="3">
    <p:extLst>
      <p:ext uri="{19B8F6BF-5375-455C-9EA6-DF929625EA0E}">
        <p15:presenceInfo xmlns:p15="http://schemas.microsoft.com/office/powerpoint/2012/main" userId="Mike Williams" providerId="None"/>
      </p:ext>
    </p:extLst>
  </p:cmAuthor>
  <p:cmAuthor id="4" name="Coskun Cangoz" initials="CC" lastIdx="5" clrIdx="4">
    <p:extLst>
      <p:ext uri="{19B8F6BF-5375-455C-9EA6-DF929625EA0E}">
        <p15:presenceInfo xmlns:p15="http://schemas.microsoft.com/office/powerpoint/2012/main" userId="8dff90f717e41711" providerId="Windows Live"/>
      </p:ext>
    </p:extLst>
  </p:cmAuthor>
  <p:cmAuthor id="5" name="Leandro Puccini Secunho" initials="LPS" lastIdx="1" clrIdx="5">
    <p:extLst>
      <p:ext uri="{19B8F6BF-5375-455C-9EA6-DF929625EA0E}">
        <p15:presenceInfo xmlns:p15="http://schemas.microsoft.com/office/powerpoint/2012/main" userId="S::lpuccinisecunho@worldbank.org::54f11c45-ae12-4069-b375-7dc47557415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D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743" autoAdjust="0"/>
    <p:restoredTop sz="96374" autoAdjust="0"/>
  </p:normalViewPr>
  <p:slideViewPr>
    <p:cSldViewPr snapToGrid="0" snapToObjects="1">
      <p:cViewPr>
        <p:scale>
          <a:sx n="62" d="100"/>
          <a:sy n="62" d="100"/>
        </p:scale>
        <p:origin x="1088" y="8"/>
      </p:cViewPr>
      <p:guideLst>
        <p:guide orient="horz" pos="2160"/>
        <p:guide pos="2880"/>
      </p:guideLst>
    </p:cSldViewPr>
  </p:slideViewPr>
  <p:outlineViewPr>
    <p:cViewPr>
      <p:scale>
        <a:sx n="33" d="100"/>
        <a:sy n="33" d="100"/>
      </p:scale>
      <p:origin x="0" y="-12762"/>
    </p:cViewPr>
  </p:outlineViewPr>
  <p:notesTextViewPr>
    <p:cViewPr>
      <p:scale>
        <a:sx n="1" d="1"/>
        <a:sy n="1" d="1"/>
      </p:scale>
      <p:origin x="0" y="0"/>
    </p:cViewPr>
  </p:notesTextViewPr>
  <p:sorterViewPr>
    <p:cViewPr varScale="1">
      <p:scale>
        <a:sx n="1" d="1"/>
        <a:sy n="1" d="1"/>
      </p:scale>
      <p:origin x="0" y="-6624"/>
    </p:cViewPr>
  </p:sorterViewPr>
  <p:notesViewPr>
    <p:cSldViewPr snapToGrid="0" snapToObjects="1">
      <p:cViewPr varScale="1">
        <p:scale>
          <a:sx n="87" d="100"/>
          <a:sy n="87" d="100"/>
        </p:scale>
        <p:origin x="3804"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0.xml"/><Relationship Id="rId18" Type="http://schemas.openxmlformats.org/officeDocument/2006/relationships/slide" Target="slides/slide4.xml"/><Relationship Id="rId26" Type="http://schemas.openxmlformats.org/officeDocument/2006/relationships/slide" Target="slides/slide12.xml"/><Relationship Id="rId21" Type="http://schemas.openxmlformats.org/officeDocument/2006/relationships/slide" Target="slides/slide7.xml"/><Relationship Id="rId34" Type="http://schemas.openxmlformats.org/officeDocument/2006/relationships/commentAuthors" Target="commentAuthor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3.xml"/><Relationship Id="rId25" Type="http://schemas.openxmlformats.org/officeDocument/2006/relationships/slide" Target="slides/slide1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2.xml"/><Relationship Id="rId20" Type="http://schemas.openxmlformats.org/officeDocument/2006/relationships/slide" Target="slides/slide6.xml"/><Relationship Id="rId29"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slide" Target="slides/slide1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xml"/><Relationship Id="rId23" Type="http://schemas.openxmlformats.org/officeDocument/2006/relationships/slide" Target="slides/slide9.xml"/><Relationship Id="rId28" Type="http://schemas.openxmlformats.org/officeDocument/2006/relationships/slide" Target="slides/slide14.xml"/><Relationship Id="rId36" Type="http://schemas.openxmlformats.org/officeDocument/2006/relationships/viewProps" Target="viewProps.xml"/><Relationship Id="rId10" Type="http://schemas.openxmlformats.org/officeDocument/2006/relationships/slideMaster" Target="slideMasters/slideMaster7.xml"/><Relationship Id="rId19" Type="http://schemas.openxmlformats.org/officeDocument/2006/relationships/slide" Target="slides/slide5.xml"/><Relationship Id="rId31" Type="http://schemas.openxmlformats.org/officeDocument/2006/relationships/slide" Target="slides/slide17.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Master" Target="slideMasters/slideMaster11.xml"/><Relationship Id="rId22" Type="http://schemas.openxmlformats.org/officeDocument/2006/relationships/slide" Target="slides/slide8.xml"/><Relationship Id="rId27" Type="http://schemas.openxmlformats.org/officeDocument/2006/relationships/slide" Target="slides/slide13.xml"/><Relationship Id="rId30" Type="http://schemas.openxmlformats.org/officeDocument/2006/relationships/slide" Target="slides/slide16.xml"/><Relationship Id="rId35" Type="http://schemas.openxmlformats.org/officeDocument/2006/relationships/presProps" Target="presProps.xml"/><Relationship Id="rId8" Type="http://schemas.openxmlformats.org/officeDocument/2006/relationships/slideMaster" Target="slideMasters/slideMaster5.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25402" cy="457513"/>
          </a:xfrm>
          <a:prstGeom prst="rect">
            <a:avLst/>
          </a:prstGeom>
        </p:spPr>
        <p:txBody>
          <a:bodyPr vert="horz" lIns="89730" tIns="44865" rIns="89730" bIns="44865" rtlCol="0"/>
          <a:lstStyle>
            <a:lvl1pPr algn="l">
              <a:defRPr sz="1200">
                <a:latin typeface="Trebuchet MS" pitchFamily="34" charset="0"/>
                <a:ea typeface="+mn-ea"/>
                <a:cs typeface="Times New Roman" pitchFamily="18" charset="0"/>
              </a:defRPr>
            </a:lvl1pPr>
          </a:lstStyle>
          <a:p>
            <a:pPr>
              <a:defRPr/>
            </a:pPr>
            <a:endParaRPr lang="en-US" dirty="0"/>
          </a:p>
        </p:txBody>
      </p:sp>
      <p:sp>
        <p:nvSpPr>
          <p:cNvPr id="3" name="Date Placeholder 2"/>
          <p:cNvSpPr>
            <a:spLocks noGrp="1"/>
          </p:cNvSpPr>
          <p:nvPr>
            <p:ph type="dt" sz="quarter" idx="1"/>
          </p:nvPr>
        </p:nvSpPr>
        <p:spPr>
          <a:xfrm>
            <a:off x="3953257" y="1"/>
            <a:ext cx="3025402" cy="457513"/>
          </a:xfrm>
          <a:prstGeom prst="rect">
            <a:avLst/>
          </a:prstGeom>
        </p:spPr>
        <p:txBody>
          <a:bodyPr vert="horz" lIns="89730" tIns="44865" rIns="89730" bIns="44865" rtlCol="0"/>
          <a:lstStyle>
            <a:lvl1pPr algn="r">
              <a:defRPr sz="1200">
                <a:latin typeface="Trebuchet MS" pitchFamily="34" charset="0"/>
                <a:ea typeface="+mn-ea"/>
                <a:cs typeface="Times New Roman" pitchFamily="18" charset="0"/>
              </a:defRPr>
            </a:lvl1pPr>
          </a:lstStyle>
          <a:p>
            <a:pPr>
              <a:defRPr/>
            </a:pPr>
            <a:fld id="{942297D8-8F3F-48E4-B736-AE0A167DC53A}" type="datetimeFigureOut">
              <a:rPr lang="en-US"/>
              <a:pPr>
                <a:defRPr/>
              </a:pPr>
              <a:t>2/10/2021</a:t>
            </a:fld>
            <a:endParaRPr lang="en-US" dirty="0"/>
          </a:p>
        </p:txBody>
      </p:sp>
      <p:sp>
        <p:nvSpPr>
          <p:cNvPr id="4" name="Footer Placeholder 3"/>
          <p:cNvSpPr>
            <a:spLocks noGrp="1"/>
          </p:cNvSpPr>
          <p:nvPr>
            <p:ph type="ftr" sz="quarter" idx="2"/>
          </p:nvPr>
        </p:nvSpPr>
        <p:spPr>
          <a:xfrm>
            <a:off x="1" y="8684927"/>
            <a:ext cx="3025402" cy="457513"/>
          </a:xfrm>
          <a:prstGeom prst="rect">
            <a:avLst/>
          </a:prstGeom>
        </p:spPr>
        <p:txBody>
          <a:bodyPr vert="horz" lIns="89730" tIns="44865" rIns="89730" bIns="44865" rtlCol="0" anchor="b"/>
          <a:lstStyle>
            <a:lvl1pPr algn="l">
              <a:defRPr sz="1200">
                <a:latin typeface="Trebuchet MS" pitchFamily="34" charset="0"/>
                <a:ea typeface="+mn-ea"/>
                <a:cs typeface="Times New Roman" pitchFamily="18" charset="0"/>
              </a:defRPr>
            </a:lvl1pPr>
          </a:lstStyle>
          <a:p>
            <a:pPr>
              <a:defRPr/>
            </a:pPr>
            <a:endParaRPr lang="en-US" dirty="0"/>
          </a:p>
        </p:txBody>
      </p:sp>
      <p:sp>
        <p:nvSpPr>
          <p:cNvPr id="5" name="Slide Number Placeholder 4"/>
          <p:cNvSpPr>
            <a:spLocks noGrp="1"/>
          </p:cNvSpPr>
          <p:nvPr>
            <p:ph type="sldNum" sz="quarter" idx="3"/>
          </p:nvPr>
        </p:nvSpPr>
        <p:spPr>
          <a:xfrm>
            <a:off x="3953257" y="8684927"/>
            <a:ext cx="3025402" cy="457513"/>
          </a:xfrm>
          <a:prstGeom prst="rect">
            <a:avLst/>
          </a:prstGeom>
        </p:spPr>
        <p:txBody>
          <a:bodyPr vert="horz" lIns="89730" tIns="44865" rIns="89730" bIns="44865" rtlCol="0" anchor="b"/>
          <a:lstStyle>
            <a:lvl1pPr algn="r">
              <a:defRPr sz="1200">
                <a:latin typeface="Trebuchet MS" pitchFamily="34" charset="0"/>
                <a:ea typeface="+mn-ea"/>
                <a:cs typeface="Times New Roman" pitchFamily="18" charset="0"/>
              </a:defRPr>
            </a:lvl1pPr>
          </a:lstStyle>
          <a:p>
            <a:pPr>
              <a:defRPr/>
            </a:pPr>
            <a:fld id="{DDC6E9D3-8A7D-46D5-BB35-1E07FC27D3A2}" type="slidenum">
              <a:rPr lang="en-US"/>
              <a:pPr>
                <a:defRPr/>
              </a:pPr>
              <a:t>‹#›</a:t>
            </a:fld>
            <a:endParaRPr lang="en-US" dirty="0"/>
          </a:p>
        </p:txBody>
      </p:sp>
    </p:spTree>
    <p:extLst>
      <p:ext uri="{BB962C8B-B14F-4D97-AF65-F5344CB8AC3E}">
        <p14:creationId xmlns:p14="http://schemas.microsoft.com/office/powerpoint/2010/main" val="294515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25402" cy="457513"/>
          </a:xfrm>
          <a:prstGeom prst="rect">
            <a:avLst/>
          </a:prstGeom>
        </p:spPr>
        <p:txBody>
          <a:bodyPr vert="horz" lIns="89730" tIns="44865" rIns="89730" bIns="44865" rtlCol="0"/>
          <a:lstStyle>
            <a:lvl1pPr algn="l">
              <a:defRPr sz="1200">
                <a:latin typeface="Trebuchet MS" pitchFamily="34" charset="0"/>
                <a:ea typeface="+mn-ea"/>
                <a:cs typeface="Times New Roman" pitchFamily="18" charset="0"/>
              </a:defRPr>
            </a:lvl1pPr>
          </a:lstStyle>
          <a:p>
            <a:pPr>
              <a:defRPr/>
            </a:pPr>
            <a:endParaRPr lang="en-US" dirty="0"/>
          </a:p>
        </p:txBody>
      </p:sp>
      <p:sp>
        <p:nvSpPr>
          <p:cNvPr id="3" name="Date Placeholder 2"/>
          <p:cNvSpPr>
            <a:spLocks noGrp="1"/>
          </p:cNvSpPr>
          <p:nvPr>
            <p:ph type="dt" idx="1"/>
          </p:nvPr>
        </p:nvSpPr>
        <p:spPr>
          <a:xfrm>
            <a:off x="3953257" y="1"/>
            <a:ext cx="3025402" cy="457513"/>
          </a:xfrm>
          <a:prstGeom prst="rect">
            <a:avLst/>
          </a:prstGeom>
        </p:spPr>
        <p:txBody>
          <a:bodyPr vert="horz" lIns="89730" tIns="44865" rIns="89730" bIns="44865" rtlCol="0"/>
          <a:lstStyle>
            <a:lvl1pPr algn="r">
              <a:defRPr sz="1200">
                <a:latin typeface="Trebuchet MS" pitchFamily="34" charset="0"/>
                <a:ea typeface="+mn-ea"/>
                <a:cs typeface="Times New Roman" pitchFamily="18" charset="0"/>
              </a:defRPr>
            </a:lvl1pPr>
          </a:lstStyle>
          <a:p>
            <a:pPr>
              <a:defRPr/>
            </a:pPr>
            <a:fld id="{9CD156F9-8AD1-4B26-B19A-8C305D929799}" type="datetimeFigureOut">
              <a:rPr lang="en-US"/>
              <a:pPr>
                <a:defRPr/>
              </a:pPr>
              <a:t>2/10/2021</a:t>
            </a:fld>
            <a:endParaRPr lang="en-US" dirty="0"/>
          </a:p>
        </p:txBody>
      </p:sp>
      <p:sp>
        <p:nvSpPr>
          <p:cNvPr id="4" name="Slide Image Placeholder 3"/>
          <p:cNvSpPr>
            <a:spLocks noGrp="1" noRot="1" noChangeAspect="1"/>
          </p:cNvSpPr>
          <p:nvPr>
            <p:ph type="sldImg" idx="2"/>
          </p:nvPr>
        </p:nvSpPr>
        <p:spPr>
          <a:xfrm>
            <a:off x="1203325" y="685800"/>
            <a:ext cx="4573588" cy="3429000"/>
          </a:xfrm>
          <a:prstGeom prst="rect">
            <a:avLst/>
          </a:prstGeom>
          <a:noFill/>
          <a:ln w="12700">
            <a:solidFill>
              <a:prstClr val="black"/>
            </a:solidFill>
          </a:ln>
        </p:spPr>
        <p:txBody>
          <a:bodyPr vert="horz" lIns="89730" tIns="44865" rIns="89730" bIns="44865" rtlCol="0" anchor="ctr"/>
          <a:lstStyle/>
          <a:p>
            <a:pPr lvl="0"/>
            <a:endParaRPr lang="en-US" noProof="0" dirty="0"/>
          </a:p>
        </p:txBody>
      </p:sp>
      <p:sp>
        <p:nvSpPr>
          <p:cNvPr id="5" name="Notes Placeholder 4"/>
          <p:cNvSpPr>
            <a:spLocks noGrp="1"/>
          </p:cNvSpPr>
          <p:nvPr>
            <p:ph type="body" sz="quarter" idx="3"/>
          </p:nvPr>
        </p:nvSpPr>
        <p:spPr>
          <a:xfrm>
            <a:off x="698656" y="4344025"/>
            <a:ext cx="5582926" cy="4114488"/>
          </a:xfrm>
          <a:prstGeom prst="rect">
            <a:avLst/>
          </a:prstGeom>
        </p:spPr>
        <p:txBody>
          <a:bodyPr vert="horz" lIns="89730" tIns="44865" rIns="89730" bIns="4486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684927"/>
            <a:ext cx="3025402" cy="457513"/>
          </a:xfrm>
          <a:prstGeom prst="rect">
            <a:avLst/>
          </a:prstGeom>
        </p:spPr>
        <p:txBody>
          <a:bodyPr vert="horz" lIns="89730" tIns="44865" rIns="89730" bIns="44865" rtlCol="0" anchor="b"/>
          <a:lstStyle>
            <a:lvl1pPr algn="l">
              <a:defRPr sz="1200">
                <a:latin typeface="Trebuchet MS" pitchFamily="34" charset="0"/>
                <a:ea typeface="+mn-ea"/>
                <a:cs typeface="Times New Roman" pitchFamily="18" charset="0"/>
              </a:defRPr>
            </a:lvl1pPr>
          </a:lstStyle>
          <a:p>
            <a:pPr>
              <a:defRPr/>
            </a:pPr>
            <a:endParaRPr lang="en-US" dirty="0"/>
          </a:p>
        </p:txBody>
      </p:sp>
      <p:sp>
        <p:nvSpPr>
          <p:cNvPr id="7" name="Slide Number Placeholder 6"/>
          <p:cNvSpPr>
            <a:spLocks noGrp="1"/>
          </p:cNvSpPr>
          <p:nvPr>
            <p:ph type="sldNum" sz="quarter" idx="5"/>
          </p:nvPr>
        </p:nvSpPr>
        <p:spPr>
          <a:xfrm>
            <a:off x="3953257" y="8684927"/>
            <a:ext cx="3025402" cy="457513"/>
          </a:xfrm>
          <a:prstGeom prst="rect">
            <a:avLst/>
          </a:prstGeom>
        </p:spPr>
        <p:txBody>
          <a:bodyPr vert="horz" lIns="89730" tIns="44865" rIns="89730" bIns="44865" rtlCol="0" anchor="b"/>
          <a:lstStyle>
            <a:lvl1pPr algn="r">
              <a:defRPr sz="1200">
                <a:latin typeface="Trebuchet MS" pitchFamily="34" charset="0"/>
                <a:ea typeface="+mn-ea"/>
                <a:cs typeface="Times New Roman" pitchFamily="18" charset="0"/>
              </a:defRPr>
            </a:lvl1pPr>
          </a:lstStyle>
          <a:p>
            <a:pPr>
              <a:defRPr/>
            </a:pPr>
            <a:fld id="{422CE3A4-8350-4656-A438-6084D690B0DF}" type="slidenum">
              <a:rPr lang="en-US"/>
              <a:pPr>
                <a:defRPr/>
              </a:pPr>
              <a:t>‹#›</a:t>
            </a:fld>
            <a:endParaRPr lang="en-US" dirty="0"/>
          </a:p>
        </p:txBody>
      </p:sp>
    </p:spTree>
    <p:extLst>
      <p:ext uri="{BB962C8B-B14F-4D97-AF65-F5344CB8AC3E}">
        <p14:creationId xmlns:p14="http://schemas.microsoft.com/office/powerpoint/2010/main" val="30093588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22CE3A4-8350-4656-A438-6084D690B0DF}" type="slidenum">
              <a:rPr lang="en-US" smtClean="0"/>
              <a:pPr>
                <a:defRPr/>
              </a:pPr>
              <a:t>0</a:t>
            </a:fld>
            <a:endParaRPr lang="en-US"/>
          </a:p>
        </p:txBody>
      </p:sp>
    </p:spTree>
    <p:extLst>
      <p:ext uri="{BB962C8B-B14F-4D97-AF65-F5344CB8AC3E}">
        <p14:creationId xmlns:p14="http://schemas.microsoft.com/office/powerpoint/2010/main" val="1964731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422CE3A4-8350-4656-A438-6084D690B0DF}" type="slidenum">
              <a:rPr lang="en-US" smtClean="0"/>
              <a:pPr>
                <a:defRPr/>
              </a:pPr>
              <a:t>9</a:t>
            </a:fld>
            <a:endParaRPr lang="en-US"/>
          </a:p>
        </p:txBody>
      </p:sp>
    </p:spTree>
    <p:extLst>
      <p:ext uri="{BB962C8B-B14F-4D97-AF65-F5344CB8AC3E}">
        <p14:creationId xmlns:p14="http://schemas.microsoft.com/office/powerpoint/2010/main" val="6713666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0.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0.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0.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10.xml"/><Relationship Id="rId4" Type="http://schemas.openxmlformats.org/officeDocument/2006/relationships/image" Target="../media/image6.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ight Blue Title Slide">
    <p:spTree>
      <p:nvGrpSpPr>
        <p:cNvPr id="1" name=""/>
        <p:cNvGrpSpPr/>
        <p:nvPr/>
      </p:nvGrpSpPr>
      <p:grpSpPr>
        <a:xfrm>
          <a:off x="0" y="0"/>
          <a:ext cx="0" cy="0"/>
          <a:chOff x="0" y="0"/>
          <a:chExt cx="0" cy="0"/>
        </a:xfrm>
      </p:grpSpPr>
      <p:sp>
        <p:nvSpPr>
          <p:cNvPr id="5" name="Rectangle 4"/>
          <p:cNvSpPr>
            <a:spLocks noChangeArrowheads="1"/>
          </p:cNvSpPr>
          <p:nvPr/>
        </p:nvSpPr>
        <p:spPr bwMode="auto">
          <a:xfrm flipV="1">
            <a:off x="0" y="0"/>
            <a:ext cx="9144000" cy="4479925"/>
          </a:xfrm>
          <a:prstGeom prst="rect">
            <a:avLst/>
          </a:prstGeom>
          <a:solidFill>
            <a:srgbClr val="139AF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9"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0" name="Freeform 1098"/>
          <p:cNvSpPr>
            <a:spLocks/>
          </p:cNvSpPr>
          <p:nvPr/>
        </p:nvSpPr>
        <p:spPr bwMode="auto">
          <a:xfrm>
            <a:off x="487363" y="617538"/>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7 w 2"/>
              <a:gd name="T35" fmla="*/ 0 h 1587"/>
              <a:gd name="T36" fmla="*/ 2147483647 w 2"/>
              <a:gd name="T37" fmla="*/ 0 h 1587"/>
              <a:gd name="T38" fmla="*/ 2147483647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115"/>
          <p:cNvSpPr>
            <a:spLocks/>
          </p:cNvSpPr>
          <p:nvPr/>
        </p:nvSpPr>
        <p:spPr bwMode="auto">
          <a:xfrm>
            <a:off x="458788" y="473075"/>
            <a:ext cx="3175" cy="3175"/>
          </a:xfrm>
          <a:custGeom>
            <a:avLst/>
            <a:gdLst>
              <a:gd name="T0" fmla="*/ 0 w 2"/>
              <a:gd name="T1" fmla="*/ 2147483647 h 2"/>
              <a:gd name="T2" fmla="*/ 0 w 2"/>
              <a:gd name="T3" fmla="*/ 2147483647 h 2"/>
              <a:gd name="T4" fmla="*/ 0 w 2"/>
              <a:gd name="T5" fmla="*/ 2147483647 h 2"/>
              <a:gd name="T6" fmla="*/ 0 w 2"/>
              <a:gd name="T7" fmla="*/ 2147483647 h 2"/>
              <a:gd name="T8" fmla="*/ 0 w 2"/>
              <a:gd name="T9" fmla="*/ 2147483647 h 2"/>
              <a:gd name="T10" fmla="*/ 0 w 2"/>
              <a:gd name="T11" fmla="*/ 2147483647 h 2"/>
              <a:gd name="T12" fmla="*/ 2147483647 w 2"/>
              <a:gd name="T13" fmla="*/ 2147483647 h 2"/>
              <a:gd name="T14" fmla="*/ 2147483647 w 2"/>
              <a:gd name="T15" fmla="*/ 2147483647 h 2"/>
              <a:gd name="T16" fmla="*/ 2147483647 w 2"/>
              <a:gd name="T17" fmla="*/ 0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2147483647 w 2"/>
              <a:gd name="T29" fmla="*/ 2147483647 h 2"/>
              <a:gd name="T30" fmla="*/ 2147483647 w 2"/>
              <a:gd name="T31" fmla="*/ 2147483647 h 2"/>
              <a:gd name="T32" fmla="*/ 2147483647 w 2"/>
              <a:gd name="T33" fmla="*/ 2147483647 h 2"/>
              <a:gd name="T34" fmla="*/ 2147483647 w 2"/>
              <a:gd name="T35" fmla="*/ 2147483647 h 2"/>
              <a:gd name="T36" fmla="*/ 2147483647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2147483647 w 2"/>
              <a:gd name="T55" fmla="*/ 2147483647 h 2"/>
              <a:gd name="T56" fmla="*/ 0 w 2"/>
              <a:gd name="T57" fmla="*/ 2147483647 h 2"/>
              <a:gd name="T58" fmla="*/ 2147483647 w 2"/>
              <a:gd name="T59" fmla="*/ 2147483647 h 2"/>
              <a:gd name="T60" fmla="*/ 2147483647 w 2"/>
              <a:gd name="T61" fmla="*/ 2147483647 h 2"/>
              <a:gd name="T62" fmla="*/ 2147483647 w 2"/>
              <a:gd name="T63" fmla="*/ 2147483647 h 2"/>
              <a:gd name="T64" fmla="*/ 0 w 2"/>
              <a:gd name="T65" fmla="*/ 2147483647 h 2"/>
              <a:gd name="T66" fmla="*/ 0 w 2"/>
              <a:gd name="T67" fmla="*/ 2147483647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20"/>
          <p:cNvSpPr>
            <a:spLocks/>
          </p:cNvSpPr>
          <p:nvPr/>
        </p:nvSpPr>
        <p:spPr bwMode="auto">
          <a:xfrm>
            <a:off x="458788" y="463550"/>
            <a:ext cx="3175" cy="3175"/>
          </a:xfrm>
          <a:custGeom>
            <a:avLst/>
            <a:gdLst>
              <a:gd name="T0" fmla="*/ 0 w 2"/>
              <a:gd name="T1" fmla="*/ 0 h 2"/>
              <a:gd name="T2" fmla="*/ 0 w 2"/>
              <a:gd name="T3" fmla="*/ 2147483647 h 2"/>
              <a:gd name="T4" fmla="*/ 0 w 2"/>
              <a:gd name="T5" fmla="*/ 2147483647 h 2"/>
              <a:gd name="T6" fmla="*/ 0 w 2"/>
              <a:gd name="T7" fmla="*/ 2147483647 h 2"/>
              <a:gd name="T8" fmla="*/ 2147483647 w 2"/>
              <a:gd name="T9" fmla="*/ 2147483647 h 2"/>
              <a:gd name="T10" fmla="*/ 2147483647 w 2"/>
              <a:gd name="T11" fmla="*/ 0 h 2"/>
              <a:gd name="T12" fmla="*/ 2147483647 w 2"/>
              <a:gd name="T13" fmla="*/ 0 h 2"/>
              <a:gd name="T14" fmla="*/ 2147483647 w 2"/>
              <a:gd name="T15" fmla="*/ 0 h 2"/>
              <a:gd name="T16" fmla="*/ 0 w 2"/>
              <a:gd name="T17" fmla="*/ 0 h 2"/>
              <a:gd name="T18" fmla="*/ 0 w 2"/>
              <a:gd name="T19" fmla="*/ 2147483647 h 2"/>
              <a:gd name="T20" fmla="*/ 0 w 2"/>
              <a:gd name="T21" fmla="*/ 2147483647 h 2"/>
              <a:gd name="T22" fmla="*/ 2147483647 w 2"/>
              <a:gd name="T23" fmla="*/ 0 h 2"/>
              <a:gd name="T24" fmla="*/ 2147483647 w 2"/>
              <a:gd name="T25" fmla="*/ 0 h 2"/>
              <a:gd name="T26" fmla="*/ 2147483647 w 2"/>
              <a:gd name="T27" fmla="*/ 0 h 2"/>
              <a:gd name="T28" fmla="*/ 2147483647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2147483647 w 2"/>
              <a:gd name="T47" fmla="*/ 2147483647 h 2"/>
              <a:gd name="T48" fmla="*/ 0 w 2"/>
              <a:gd name="T49" fmla="*/ 2147483647 h 2"/>
              <a:gd name="T50" fmla="*/ 0 w 2"/>
              <a:gd name="T51" fmla="*/ 2147483647 h 2"/>
              <a:gd name="T52" fmla="*/ 2147483647 w 2"/>
              <a:gd name="T53" fmla="*/ 2147483647 h 2"/>
              <a:gd name="T54" fmla="*/ 2147483647 w 2"/>
              <a:gd name="T55" fmla="*/ 2147483647 h 2"/>
              <a:gd name="T56" fmla="*/ 2147483647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134"/>
          <p:cNvSpPr>
            <a:spLocks/>
          </p:cNvSpPr>
          <p:nvPr/>
        </p:nvSpPr>
        <p:spPr bwMode="auto">
          <a:xfrm>
            <a:off x="703263" y="514350"/>
            <a:ext cx="3175" cy="6350"/>
          </a:xfrm>
          <a:custGeom>
            <a:avLst/>
            <a:gdLst>
              <a:gd name="T0" fmla="*/ 2147483647 w 2"/>
              <a:gd name="T1" fmla="*/ 2147483647 h 4"/>
              <a:gd name="T2" fmla="*/ 2147483647 w 2"/>
              <a:gd name="T3" fmla="*/ 2147483647 h 4"/>
              <a:gd name="T4" fmla="*/ 2147483647 w 2"/>
              <a:gd name="T5" fmla="*/ 2147483647 h 4"/>
              <a:gd name="T6" fmla="*/ 2147483647 w 2"/>
              <a:gd name="T7" fmla="*/ 2147483647 h 4"/>
              <a:gd name="T8" fmla="*/ 2147483647 w 2"/>
              <a:gd name="T9" fmla="*/ 0 h 4"/>
              <a:gd name="T10" fmla="*/ 2147483647 w 2"/>
              <a:gd name="T11" fmla="*/ 0 h 4"/>
              <a:gd name="T12" fmla="*/ 2147483647 w 2"/>
              <a:gd name="T13" fmla="*/ 0 h 4"/>
              <a:gd name="T14" fmla="*/ 0 w 2"/>
              <a:gd name="T15" fmla="*/ 2147483647 h 4"/>
              <a:gd name="T16" fmla="*/ 2147483647 w 2"/>
              <a:gd name="T17" fmla="*/ 2147483647 h 4"/>
              <a:gd name="T18" fmla="*/ 2147483647 w 2"/>
              <a:gd name="T19" fmla="*/ 2147483647 h 4"/>
              <a:gd name="T20" fmla="*/ 2147483647 w 2"/>
              <a:gd name="T21" fmla="*/ 2147483647 h 4"/>
              <a:gd name="T22" fmla="*/ 2147483647 w 2"/>
              <a:gd name="T23" fmla="*/ 0 h 4"/>
              <a:gd name="T24" fmla="*/ 2147483647 w 2"/>
              <a:gd name="T25" fmla="*/ 2147483647 h 4"/>
              <a:gd name="T26" fmla="*/ 2147483647 w 2"/>
              <a:gd name="T27" fmla="*/ 2147483647 h 4"/>
              <a:gd name="T28" fmla="*/ 2147483647 w 2"/>
              <a:gd name="T29" fmla="*/ 2147483647 h 4"/>
              <a:gd name="T30" fmla="*/ 2147483647 w 2"/>
              <a:gd name="T31" fmla="*/ 2147483647 h 4"/>
              <a:gd name="T32" fmla="*/ 2147483647 w 2"/>
              <a:gd name="T33" fmla="*/ 2147483647 h 4"/>
              <a:gd name="T34" fmla="*/ 2147483647 w 2"/>
              <a:gd name="T35" fmla="*/ 2147483647 h 4"/>
              <a:gd name="T36" fmla="*/ 2147483647 w 2"/>
              <a:gd name="T37" fmla="*/ 2147483647 h 4"/>
              <a:gd name="T38" fmla="*/ 2147483647 w 2"/>
              <a:gd name="T39" fmla="*/ 2147483647 h 4"/>
              <a:gd name="T40" fmla="*/ 2147483647 w 2"/>
              <a:gd name="T41" fmla="*/ 2147483647 h 4"/>
              <a:gd name="T42" fmla="*/ 2147483647 w 2"/>
              <a:gd name="T43" fmla="*/ 2147483647 h 4"/>
              <a:gd name="T44" fmla="*/ 2147483647 w 2"/>
              <a:gd name="T45" fmla="*/ 2147483647 h 4"/>
              <a:gd name="T46" fmla="*/ 2147483647 w 2"/>
              <a:gd name="T47" fmla="*/ 2147483647 h 4"/>
              <a:gd name="T48" fmla="*/ 2147483647 w 2"/>
              <a:gd name="T49" fmla="*/ 2147483647 h 4"/>
              <a:gd name="T50" fmla="*/ 2147483647 w 2"/>
              <a:gd name="T51" fmla="*/ 2147483647 h 4"/>
              <a:gd name="T52" fmla="*/ 0 w 2"/>
              <a:gd name="T53" fmla="*/ 2147483647 h 4"/>
              <a:gd name="T54" fmla="*/ 2147483647 w 2"/>
              <a:gd name="T55" fmla="*/ 2147483647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141"/>
          <p:cNvSpPr>
            <a:spLocks/>
          </p:cNvSpPr>
          <p:nvPr/>
        </p:nvSpPr>
        <p:spPr bwMode="auto">
          <a:xfrm>
            <a:off x="706438" y="479425"/>
            <a:ext cx="1587" cy="6350"/>
          </a:xfrm>
          <a:custGeom>
            <a:avLst/>
            <a:gdLst>
              <a:gd name="T0" fmla="*/ 0 w 1587"/>
              <a:gd name="T1" fmla="*/ 2147483647 h 4"/>
              <a:gd name="T2" fmla="*/ 0 w 1587"/>
              <a:gd name="T3" fmla="*/ 2147483647 h 4"/>
              <a:gd name="T4" fmla="*/ 0 w 1587"/>
              <a:gd name="T5" fmla="*/ 0 h 4"/>
              <a:gd name="T6" fmla="*/ 0 w 1587"/>
              <a:gd name="T7" fmla="*/ 0 h 4"/>
              <a:gd name="T8" fmla="*/ 0 w 1587"/>
              <a:gd name="T9" fmla="*/ 2147483647 h 4"/>
              <a:gd name="T10" fmla="*/ 0 w 1587"/>
              <a:gd name="T11" fmla="*/ 2147483647 h 4"/>
              <a:gd name="T12" fmla="*/ 0 w 1587"/>
              <a:gd name="T13" fmla="*/ 2147483647 h 4"/>
              <a:gd name="T14" fmla="*/ 0 w 1587"/>
              <a:gd name="T15" fmla="*/ 2147483647 h 4"/>
              <a:gd name="T16" fmla="*/ 0 w 1587"/>
              <a:gd name="T17" fmla="*/ 2147483647 h 4"/>
              <a:gd name="T18" fmla="*/ 0 w 1587"/>
              <a:gd name="T19" fmla="*/ 2147483647 h 4"/>
              <a:gd name="T20" fmla="*/ 0 w 1587"/>
              <a:gd name="T21" fmla="*/ 2147483647 h 4"/>
              <a:gd name="T22" fmla="*/ 0 w 1587"/>
              <a:gd name="T23" fmla="*/ 2147483647 h 4"/>
              <a:gd name="T24" fmla="*/ 0 w 1587"/>
              <a:gd name="T25" fmla="*/ 2147483647 h 4"/>
              <a:gd name="T26" fmla="*/ 0 w 1587"/>
              <a:gd name="T27" fmla="*/ 2147483647 h 4"/>
              <a:gd name="T28" fmla="*/ 0 w 1587"/>
              <a:gd name="T29" fmla="*/ 2147483647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148"/>
          <p:cNvSpPr>
            <a:spLocks/>
          </p:cNvSpPr>
          <p:nvPr/>
        </p:nvSpPr>
        <p:spPr bwMode="auto">
          <a:xfrm>
            <a:off x="693738" y="460375"/>
            <a:ext cx="3175" cy="3175"/>
          </a:xfrm>
          <a:custGeom>
            <a:avLst/>
            <a:gdLst>
              <a:gd name="T0" fmla="*/ 2147483647 w 2"/>
              <a:gd name="T1" fmla="*/ 2147483647 h 2"/>
              <a:gd name="T2" fmla="*/ 2147483647 w 2"/>
              <a:gd name="T3" fmla="*/ 0 h 2"/>
              <a:gd name="T4" fmla="*/ 2147483647 w 2"/>
              <a:gd name="T5" fmla="*/ 0 h 2"/>
              <a:gd name="T6" fmla="*/ 2147483647 w 2"/>
              <a:gd name="T7" fmla="*/ 0 h 2"/>
              <a:gd name="T8" fmla="*/ 2147483647 w 2"/>
              <a:gd name="T9" fmla="*/ 0 h 2"/>
              <a:gd name="T10" fmla="*/ 0 w 2"/>
              <a:gd name="T11" fmla="*/ 0 h 2"/>
              <a:gd name="T12" fmla="*/ 0 w 2"/>
              <a:gd name="T13" fmla="*/ 0 h 2"/>
              <a:gd name="T14" fmla="*/ 0 w 2"/>
              <a:gd name="T15" fmla="*/ 2147483647 h 2"/>
              <a:gd name="T16" fmla="*/ 0 w 2"/>
              <a:gd name="T17" fmla="*/ 2147483647 h 2"/>
              <a:gd name="T18" fmla="*/ 0 w 2"/>
              <a:gd name="T19" fmla="*/ 2147483647 h 2"/>
              <a:gd name="T20" fmla="*/ 2147483647 w 2"/>
              <a:gd name="T21" fmla="*/ 2147483647 h 2"/>
              <a:gd name="T22" fmla="*/ 2147483647 w 2"/>
              <a:gd name="T23" fmla="*/ 2147483647 h 2"/>
              <a:gd name="T24" fmla="*/ 2147483647 w 2"/>
              <a:gd name="T25" fmla="*/ 0 h 2"/>
              <a:gd name="T26" fmla="*/ 2147483647 w 2"/>
              <a:gd name="T27" fmla="*/ 0 h 2"/>
              <a:gd name="T28" fmla="*/ 2147483647 w 2"/>
              <a:gd name="T29" fmla="*/ 0 h 2"/>
              <a:gd name="T30" fmla="*/ 0 w 2"/>
              <a:gd name="T31" fmla="*/ 2147483647 h 2"/>
              <a:gd name="T32" fmla="*/ 2147483647 w 2"/>
              <a:gd name="T33" fmla="*/ 2147483647 h 2"/>
              <a:gd name="T34" fmla="*/ 2147483647 w 2"/>
              <a:gd name="T35" fmla="*/ 0 h 2"/>
              <a:gd name="T36" fmla="*/ 0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2147483647 w 2"/>
              <a:gd name="T59" fmla="*/ 2147483647 h 2"/>
              <a:gd name="T60" fmla="*/ 2147483647 w 2"/>
              <a:gd name="T61" fmla="*/ 2147483647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150"/>
          <p:cNvSpPr>
            <a:spLocks/>
          </p:cNvSpPr>
          <p:nvPr/>
        </p:nvSpPr>
        <p:spPr bwMode="auto">
          <a:xfrm>
            <a:off x="684213" y="447675"/>
            <a:ext cx="1587" cy="3175"/>
          </a:xfrm>
          <a:custGeom>
            <a:avLst/>
            <a:gdLst>
              <a:gd name="T0" fmla="*/ 0 w 1587"/>
              <a:gd name="T1" fmla="*/ 2147483647 h 2"/>
              <a:gd name="T2" fmla="*/ 0 w 1587"/>
              <a:gd name="T3" fmla="*/ 0 h 2"/>
              <a:gd name="T4" fmla="*/ 0 w 1587"/>
              <a:gd name="T5" fmla="*/ 2147483647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152"/>
          <p:cNvSpPr>
            <a:spLocks/>
          </p:cNvSpPr>
          <p:nvPr/>
        </p:nvSpPr>
        <p:spPr bwMode="auto">
          <a:xfrm>
            <a:off x="684213" y="447675"/>
            <a:ext cx="3175" cy="3175"/>
          </a:xfrm>
          <a:custGeom>
            <a:avLst/>
            <a:gdLst>
              <a:gd name="T0" fmla="*/ 2147483647 w 2"/>
              <a:gd name="T1" fmla="*/ 0 h 2"/>
              <a:gd name="T2" fmla="*/ 0 w 2"/>
              <a:gd name="T3" fmla="*/ 0 h 2"/>
              <a:gd name="T4" fmla="*/ 0 w 2"/>
              <a:gd name="T5" fmla="*/ 0 h 2"/>
              <a:gd name="T6" fmla="*/ 0 w 2"/>
              <a:gd name="T7" fmla="*/ 0 h 2"/>
              <a:gd name="T8" fmla="*/ 0 w 2"/>
              <a:gd name="T9" fmla="*/ 2147483647 h 2"/>
              <a:gd name="T10" fmla="*/ 2147483647 w 2"/>
              <a:gd name="T11" fmla="*/ 2147483647 h 2"/>
              <a:gd name="T12" fmla="*/ 2147483647 w 2"/>
              <a:gd name="T13" fmla="*/ 0 h 2"/>
              <a:gd name="T14" fmla="*/ 0 w 2"/>
              <a:gd name="T15" fmla="*/ 0 h 2"/>
              <a:gd name="T16" fmla="*/ 0 w 2"/>
              <a:gd name="T17" fmla="*/ 0 h 2"/>
              <a:gd name="T18" fmla="*/ 0 w 2"/>
              <a:gd name="T19" fmla="*/ 0 h 2"/>
              <a:gd name="T20" fmla="*/ 0 w 2"/>
              <a:gd name="T21" fmla="*/ 2147483647 h 2"/>
              <a:gd name="T22" fmla="*/ 2147483647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8" name="Freeform 1154"/>
          <p:cNvSpPr>
            <a:spLocks/>
          </p:cNvSpPr>
          <p:nvPr/>
        </p:nvSpPr>
        <p:spPr bwMode="auto">
          <a:xfrm>
            <a:off x="665163" y="43497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9" name="Freeform 1156"/>
          <p:cNvSpPr>
            <a:spLocks/>
          </p:cNvSpPr>
          <p:nvPr/>
        </p:nvSpPr>
        <p:spPr bwMode="auto">
          <a:xfrm>
            <a:off x="665163" y="431800"/>
            <a:ext cx="3175" cy="3175"/>
          </a:xfrm>
          <a:custGeom>
            <a:avLst/>
            <a:gdLst>
              <a:gd name="T0" fmla="*/ 2147483647 w 2"/>
              <a:gd name="T1" fmla="*/ 2147483647 h 2"/>
              <a:gd name="T2" fmla="*/ 0 w 2"/>
              <a:gd name="T3" fmla="*/ 0 h 2"/>
              <a:gd name="T4" fmla="*/ 0 w 2"/>
              <a:gd name="T5" fmla="*/ 0 h 2"/>
              <a:gd name="T6" fmla="*/ 0 w 2"/>
              <a:gd name="T7" fmla="*/ 2147483647 h 2"/>
              <a:gd name="T8" fmla="*/ 2147483647 w 2"/>
              <a:gd name="T9" fmla="*/ 2147483647 h 2"/>
              <a:gd name="T10" fmla="*/ 2147483647 w 2"/>
              <a:gd name="T11" fmla="*/ 2147483647 h 2"/>
              <a:gd name="T12" fmla="*/ 2147483647 w 2"/>
              <a:gd name="T13" fmla="*/ 2147483647 h 2"/>
              <a:gd name="T14" fmla="*/ 0 w 2"/>
              <a:gd name="T15" fmla="*/ 0 h 2"/>
              <a:gd name="T16" fmla="*/ 0 w 2"/>
              <a:gd name="T17" fmla="*/ 0 h 2"/>
              <a:gd name="T18" fmla="*/ 0 w 2"/>
              <a:gd name="T19" fmla="*/ 2147483647 h 2"/>
              <a:gd name="T20" fmla="*/ 2147483647 w 2"/>
              <a:gd name="T21" fmla="*/ 2147483647 h 2"/>
              <a:gd name="T22" fmla="*/ 2147483647 w 2"/>
              <a:gd name="T23" fmla="*/ 2147483647 h 2"/>
              <a:gd name="T24" fmla="*/ 2147483647 w 2"/>
              <a:gd name="T25" fmla="*/ 2147483647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0" name="Freeform 1163"/>
          <p:cNvSpPr>
            <a:spLocks/>
          </p:cNvSpPr>
          <p:nvPr/>
        </p:nvSpPr>
        <p:spPr bwMode="auto">
          <a:xfrm>
            <a:off x="611188" y="415925"/>
            <a:ext cx="6350" cy="3175"/>
          </a:xfrm>
          <a:custGeom>
            <a:avLst/>
            <a:gdLst>
              <a:gd name="T0" fmla="*/ 2147483647 w 4"/>
              <a:gd name="T1" fmla="*/ 2147483647 h 2"/>
              <a:gd name="T2" fmla="*/ 2147483647 w 4"/>
              <a:gd name="T3" fmla="*/ 2147483647 h 2"/>
              <a:gd name="T4" fmla="*/ 2147483647 w 4"/>
              <a:gd name="T5" fmla="*/ 2147483647 h 2"/>
              <a:gd name="T6" fmla="*/ 2147483647 w 4"/>
              <a:gd name="T7" fmla="*/ 0 h 2"/>
              <a:gd name="T8" fmla="*/ 2147483647 w 4"/>
              <a:gd name="T9" fmla="*/ 0 h 2"/>
              <a:gd name="T10" fmla="*/ 2147483647 w 4"/>
              <a:gd name="T11" fmla="*/ 0 h 2"/>
              <a:gd name="T12" fmla="*/ 2147483647 w 4"/>
              <a:gd name="T13" fmla="*/ 0 h 2"/>
              <a:gd name="T14" fmla="*/ 0 w 4"/>
              <a:gd name="T15" fmla="*/ 2147483647 h 2"/>
              <a:gd name="T16" fmla="*/ 2147483647 w 4"/>
              <a:gd name="T17" fmla="*/ 2147483647 h 2"/>
              <a:gd name="T18" fmla="*/ 2147483647 w 4"/>
              <a:gd name="T19" fmla="*/ 0 h 2"/>
              <a:gd name="T20" fmla="*/ 2147483647 w 4"/>
              <a:gd name="T21" fmla="*/ 2147483647 h 2"/>
              <a:gd name="T22" fmla="*/ 2147483647 w 4"/>
              <a:gd name="T23" fmla="*/ 0 h 2"/>
              <a:gd name="T24" fmla="*/ 2147483647 w 4"/>
              <a:gd name="T25" fmla="*/ 0 h 2"/>
              <a:gd name="T26" fmla="*/ 2147483647 w 4"/>
              <a:gd name="T27" fmla="*/ 0 h 2"/>
              <a:gd name="T28" fmla="*/ 2147483647 w 4"/>
              <a:gd name="T29" fmla="*/ 0 h 2"/>
              <a:gd name="T30" fmla="*/ 0 w 4"/>
              <a:gd name="T31" fmla="*/ 0 h 2"/>
              <a:gd name="T32" fmla="*/ 2147483647 w 4"/>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1" name="Freeform 1172"/>
          <p:cNvSpPr>
            <a:spLocks/>
          </p:cNvSpPr>
          <p:nvPr/>
        </p:nvSpPr>
        <p:spPr bwMode="auto">
          <a:xfrm>
            <a:off x="582613" y="476250"/>
            <a:ext cx="3175" cy="3175"/>
          </a:xfrm>
          <a:custGeom>
            <a:avLst/>
            <a:gdLst>
              <a:gd name="T0" fmla="*/ 0 w 2"/>
              <a:gd name="T1" fmla="*/ 2147483647 h 2"/>
              <a:gd name="T2" fmla="*/ 0 w 2"/>
              <a:gd name="T3" fmla="*/ 2147483647 h 2"/>
              <a:gd name="T4" fmla="*/ 2147483647 w 2"/>
              <a:gd name="T5" fmla="*/ 2147483647 h 2"/>
              <a:gd name="T6" fmla="*/ 0 w 2"/>
              <a:gd name="T7" fmla="*/ 0 h 2"/>
              <a:gd name="T8" fmla="*/ 0 w 2"/>
              <a:gd name="T9" fmla="*/ 0 h 2"/>
              <a:gd name="T10" fmla="*/ 0 w 2"/>
              <a:gd name="T11" fmla="*/ 0 h 2"/>
              <a:gd name="T12" fmla="*/ 0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0 w 2"/>
              <a:gd name="T59" fmla="*/ 2147483647 h 2"/>
              <a:gd name="T60" fmla="*/ 0 w 2"/>
              <a:gd name="T61" fmla="*/ 2147483647 h 2"/>
              <a:gd name="T62" fmla="*/ 0 w 2"/>
              <a:gd name="T63" fmla="*/ 2147483647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2" name="Freeform 1177"/>
          <p:cNvSpPr>
            <a:spLocks/>
          </p:cNvSpPr>
          <p:nvPr/>
        </p:nvSpPr>
        <p:spPr bwMode="auto">
          <a:xfrm>
            <a:off x="557213" y="534988"/>
            <a:ext cx="3175" cy="3175"/>
          </a:xfrm>
          <a:custGeom>
            <a:avLst/>
            <a:gdLst>
              <a:gd name="T0" fmla="*/ 0 w 2"/>
              <a:gd name="T1" fmla="*/ 2147483647 h 2"/>
              <a:gd name="T2" fmla="*/ 2147483647 w 2"/>
              <a:gd name="T3" fmla="*/ 2147483647 h 2"/>
              <a:gd name="T4" fmla="*/ 2147483647 w 2"/>
              <a:gd name="T5" fmla="*/ 2147483647 h 2"/>
              <a:gd name="T6" fmla="*/ 2147483647 w 2"/>
              <a:gd name="T7" fmla="*/ 0 h 2"/>
              <a:gd name="T8" fmla="*/ 2147483647 w 2"/>
              <a:gd name="T9" fmla="*/ 0 h 2"/>
              <a:gd name="T10" fmla="*/ 2147483647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7 h 2"/>
              <a:gd name="T40" fmla="*/ 0 w 2"/>
              <a:gd name="T41" fmla="*/ 2147483647 h 2"/>
              <a:gd name="T42" fmla="*/ 2147483647 w 2"/>
              <a:gd name="T43" fmla="*/ 2147483647 h 2"/>
              <a:gd name="T44" fmla="*/ 2147483647 w 2"/>
              <a:gd name="T45" fmla="*/ 0 h 2"/>
              <a:gd name="T46" fmla="*/ 2147483647 w 2"/>
              <a:gd name="T47" fmla="*/ 0 h 2"/>
              <a:gd name="T48" fmla="*/ 2147483647 w 2"/>
              <a:gd name="T49" fmla="*/ 0 h 2"/>
              <a:gd name="T50" fmla="*/ 2147483647 w 2"/>
              <a:gd name="T51" fmla="*/ 0 h 2"/>
              <a:gd name="T52" fmla="*/ 2147483647 w 2"/>
              <a:gd name="T53" fmla="*/ 0 h 2"/>
              <a:gd name="T54" fmla="*/ 2147483647 w 2"/>
              <a:gd name="T55" fmla="*/ 0 h 2"/>
              <a:gd name="T56" fmla="*/ 2147483647 w 2"/>
              <a:gd name="T57" fmla="*/ 0 h 2"/>
              <a:gd name="T58" fmla="*/ 2147483647 w 2"/>
              <a:gd name="T59" fmla="*/ 0 h 2"/>
              <a:gd name="T60" fmla="*/ 2147483647 w 2"/>
              <a:gd name="T61" fmla="*/ 0 h 2"/>
              <a:gd name="T62" fmla="*/ 2147483647 w 2"/>
              <a:gd name="T63" fmla="*/ 0 h 2"/>
              <a:gd name="T64" fmla="*/ 2147483647 w 2"/>
              <a:gd name="T65" fmla="*/ 0 h 2"/>
              <a:gd name="T66" fmla="*/ 2147483647 w 2"/>
              <a:gd name="T67" fmla="*/ 2147483647 h 2"/>
              <a:gd name="T68" fmla="*/ 2147483647 w 2"/>
              <a:gd name="T69" fmla="*/ 0 h 2"/>
              <a:gd name="T70" fmla="*/ 2147483647 w 2"/>
              <a:gd name="T71" fmla="*/ 0 h 2"/>
              <a:gd name="T72" fmla="*/ 0 w 2"/>
              <a:gd name="T73" fmla="*/ 0 h 2"/>
              <a:gd name="T74" fmla="*/ 0 w 2"/>
              <a:gd name="T75" fmla="*/ 0 h 2"/>
              <a:gd name="T76" fmla="*/ 0 w 2"/>
              <a:gd name="T77" fmla="*/ 2147483647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3" name="Freeform 1180"/>
          <p:cNvSpPr>
            <a:spLocks/>
          </p:cNvSpPr>
          <p:nvPr/>
        </p:nvSpPr>
        <p:spPr bwMode="auto">
          <a:xfrm>
            <a:off x="560388" y="530225"/>
            <a:ext cx="3175" cy="4763"/>
          </a:xfrm>
          <a:custGeom>
            <a:avLst/>
            <a:gdLst>
              <a:gd name="T0" fmla="*/ 0 w 2"/>
              <a:gd name="T1" fmla="*/ 2147483647 h 3"/>
              <a:gd name="T2" fmla="*/ 0 w 2"/>
              <a:gd name="T3" fmla="*/ 2147483647 h 3"/>
              <a:gd name="T4" fmla="*/ 2147483647 w 2"/>
              <a:gd name="T5" fmla="*/ 2147483647 h 3"/>
              <a:gd name="T6" fmla="*/ 2147483647 w 2"/>
              <a:gd name="T7" fmla="*/ 2147483647 h 3"/>
              <a:gd name="T8" fmla="*/ 0 w 2"/>
              <a:gd name="T9" fmla="*/ 0 h 3"/>
              <a:gd name="T10" fmla="*/ 0 w 2"/>
              <a:gd name="T11" fmla="*/ 0 h 3"/>
              <a:gd name="T12" fmla="*/ 0 w 2"/>
              <a:gd name="T13" fmla="*/ 0 h 3"/>
              <a:gd name="T14" fmla="*/ 0 w 2"/>
              <a:gd name="T15" fmla="*/ 2147483647 h 3"/>
              <a:gd name="T16" fmla="*/ 0 w 2"/>
              <a:gd name="T17" fmla="*/ 2147483647 h 3"/>
              <a:gd name="T18" fmla="*/ 0 w 2"/>
              <a:gd name="T19" fmla="*/ 2147483647 h 3"/>
              <a:gd name="T20" fmla="*/ 0 w 2"/>
              <a:gd name="T21" fmla="*/ 2147483647 h 3"/>
              <a:gd name="T22" fmla="*/ 0 w 2"/>
              <a:gd name="T23" fmla="*/ 0 h 3"/>
              <a:gd name="T24" fmla="*/ 0 w 2"/>
              <a:gd name="T25" fmla="*/ 2147483647 h 3"/>
              <a:gd name="T26" fmla="*/ 0 w 2"/>
              <a:gd name="T27" fmla="*/ 2147483647 h 3"/>
              <a:gd name="T28" fmla="*/ 0 w 2"/>
              <a:gd name="T29" fmla="*/ 2147483647 h 3"/>
              <a:gd name="T30" fmla="*/ 0 w 2"/>
              <a:gd name="T31" fmla="*/ 2147483647 h 3"/>
              <a:gd name="T32" fmla="*/ 0 w 2"/>
              <a:gd name="T33" fmla="*/ 2147483647 h 3"/>
              <a:gd name="T34" fmla="*/ 0 w 2"/>
              <a:gd name="T35" fmla="*/ 2147483647 h 3"/>
              <a:gd name="T36" fmla="*/ 0 w 2"/>
              <a:gd name="T37" fmla="*/ 2147483647 h 3"/>
              <a:gd name="T38" fmla="*/ 0 w 2"/>
              <a:gd name="T39" fmla="*/ 2147483647 h 3"/>
              <a:gd name="T40" fmla="*/ 0 w 2"/>
              <a:gd name="T41" fmla="*/ 2147483647 h 3"/>
              <a:gd name="T42" fmla="*/ 0 w 2"/>
              <a:gd name="T43" fmla="*/ 2147483647 h 3"/>
              <a:gd name="T44" fmla="*/ 0 w 2"/>
              <a:gd name="T45" fmla="*/ 2147483647 h 3"/>
              <a:gd name="T46" fmla="*/ 0 w 2"/>
              <a:gd name="T47" fmla="*/ 2147483647 h 3"/>
              <a:gd name="T48" fmla="*/ 0 w 2"/>
              <a:gd name="T49" fmla="*/ 2147483647 h 3"/>
              <a:gd name="T50" fmla="*/ 0 w 2"/>
              <a:gd name="T51" fmla="*/ 2147483647 h 3"/>
              <a:gd name="T52" fmla="*/ 0 w 2"/>
              <a:gd name="T53" fmla="*/ 2147483647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 name="Freeform 1210"/>
          <p:cNvSpPr>
            <a:spLocks/>
          </p:cNvSpPr>
          <p:nvPr/>
        </p:nvSpPr>
        <p:spPr bwMode="auto">
          <a:xfrm>
            <a:off x="595313" y="557213"/>
            <a:ext cx="3175" cy="3175"/>
          </a:xfrm>
          <a:custGeom>
            <a:avLst/>
            <a:gdLst>
              <a:gd name="T0" fmla="*/ 0 w 2"/>
              <a:gd name="T1" fmla="*/ 2147483647 h 2"/>
              <a:gd name="T2" fmla="*/ 0 w 2"/>
              <a:gd name="T3" fmla="*/ 2147483647 h 2"/>
              <a:gd name="T4" fmla="*/ 2147483647 w 2"/>
              <a:gd name="T5" fmla="*/ 2147483647 h 2"/>
              <a:gd name="T6" fmla="*/ 2147483647 w 2"/>
              <a:gd name="T7" fmla="*/ 0 h 2"/>
              <a:gd name="T8" fmla="*/ 2147483647 w 2"/>
              <a:gd name="T9" fmla="*/ 0 h 2"/>
              <a:gd name="T10" fmla="*/ 0 w 2"/>
              <a:gd name="T11" fmla="*/ 0 h 2"/>
              <a:gd name="T12" fmla="*/ 0 w 2"/>
              <a:gd name="T13" fmla="*/ 0 h 2"/>
              <a:gd name="T14" fmla="*/ 0 w 2"/>
              <a:gd name="T15" fmla="*/ 0 h 2"/>
              <a:gd name="T16" fmla="*/ 0 w 2"/>
              <a:gd name="T17" fmla="*/ 2147483647 h 2"/>
              <a:gd name="T18" fmla="*/ 0 w 2"/>
              <a:gd name="T19" fmla="*/ 2147483647 h 2"/>
              <a:gd name="T20" fmla="*/ 2147483647 w 2"/>
              <a:gd name="T21" fmla="*/ 2147483647 h 2"/>
              <a:gd name="T22" fmla="*/ 2147483647 w 2"/>
              <a:gd name="T23" fmla="*/ 0 h 2"/>
              <a:gd name="T24" fmla="*/ 2147483647 w 2"/>
              <a:gd name="T25" fmla="*/ 0 h 2"/>
              <a:gd name="T26" fmla="*/ 0 w 2"/>
              <a:gd name="T27" fmla="*/ 0 h 2"/>
              <a:gd name="T28" fmla="*/ 0 w 2"/>
              <a:gd name="T29" fmla="*/ 0 h 2"/>
              <a:gd name="T30" fmla="*/ 0 w 2"/>
              <a:gd name="T31" fmla="*/ 0 h 2"/>
              <a:gd name="T32" fmla="*/ 0 w 2"/>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 name="Freeform 1214"/>
          <p:cNvSpPr>
            <a:spLocks/>
          </p:cNvSpPr>
          <p:nvPr/>
        </p:nvSpPr>
        <p:spPr bwMode="auto">
          <a:xfrm>
            <a:off x="595313" y="557213"/>
            <a:ext cx="3175" cy="3175"/>
          </a:xfrm>
          <a:custGeom>
            <a:avLst/>
            <a:gdLst>
              <a:gd name="T0" fmla="*/ 0 w 2"/>
              <a:gd name="T1" fmla="*/ 2147483647 h 2"/>
              <a:gd name="T2" fmla="*/ 2147483647 w 2"/>
              <a:gd name="T3" fmla="*/ 2147483647 h 2"/>
              <a:gd name="T4" fmla="*/ 0 w 2"/>
              <a:gd name="T5" fmla="*/ 0 h 2"/>
              <a:gd name="T6" fmla="*/ 0 w 2"/>
              <a:gd name="T7" fmla="*/ 2147483647 h 2"/>
              <a:gd name="T8" fmla="*/ 0 w 2"/>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9"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2" name="Freeform 1221"/>
          <p:cNvSpPr>
            <a:spLocks/>
          </p:cNvSpPr>
          <p:nvPr/>
        </p:nvSpPr>
        <p:spPr bwMode="auto">
          <a:xfrm>
            <a:off x="731838" y="541338"/>
            <a:ext cx="3175" cy="3175"/>
          </a:xfrm>
          <a:custGeom>
            <a:avLst/>
            <a:gdLst>
              <a:gd name="T0" fmla="*/ 2147483647 w 2"/>
              <a:gd name="T1" fmla="*/ 0 h 2"/>
              <a:gd name="T2" fmla="*/ 2147483647 w 2"/>
              <a:gd name="T3" fmla="*/ 0 h 2"/>
              <a:gd name="T4" fmla="*/ 2147483647 w 2"/>
              <a:gd name="T5" fmla="*/ 0 h 2"/>
              <a:gd name="T6" fmla="*/ 0 w 2"/>
              <a:gd name="T7" fmla="*/ 0 h 2"/>
              <a:gd name="T8" fmla="*/ 0 w 2"/>
              <a:gd name="T9" fmla="*/ 0 h 2"/>
              <a:gd name="T10" fmla="*/ 0 w 2"/>
              <a:gd name="T11" fmla="*/ 2147483647 h 2"/>
              <a:gd name="T12" fmla="*/ 2147483647 w 2"/>
              <a:gd name="T13" fmla="*/ 0 h 2"/>
              <a:gd name="T14" fmla="*/ 2147483647 w 2"/>
              <a:gd name="T15" fmla="*/ 0 h 2"/>
              <a:gd name="T16" fmla="*/ 2147483647 w 2"/>
              <a:gd name="T17" fmla="*/ 0 h 2"/>
              <a:gd name="T18" fmla="*/ 0 w 2"/>
              <a:gd name="T19" fmla="*/ 0 h 2"/>
              <a:gd name="T20" fmla="*/ 0 w 2"/>
              <a:gd name="T21" fmla="*/ 0 h 2"/>
              <a:gd name="T22" fmla="*/ 0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2147483647 w 2"/>
              <a:gd name="T5" fmla="*/ 0 h 1587"/>
              <a:gd name="T6" fmla="*/ 2147483647 w 2"/>
              <a:gd name="T7" fmla="*/ 0 h 1587"/>
              <a:gd name="T8" fmla="*/ 2147483647 w 2"/>
              <a:gd name="T9" fmla="*/ 0 h 1587"/>
              <a:gd name="T10" fmla="*/ 2147483647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7 w 2"/>
              <a:gd name="T25" fmla="*/ 0 h 1587"/>
              <a:gd name="T26" fmla="*/ 2147483647 w 2"/>
              <a:gd name="T27" fmla="*/ 0 h 1587"/>
              <a:gd name="T28" fmla="*/ 2147483647 w 2"/>
              <a:gd name="T29" fmla="*/ 0 h 1587"/>
              <a:gd name="T30" fmla="*/ 0 w 2"/>
              <a:gd name="T31" fmla="*/ 0 h 1587"/>
              <a:gd name="T32" fmla="*/ 0 w 2"/>
              <a:gd name="T33" fmla="*/ 0 h 1587"/>
              <a:gd name="T34" fmla="*/ 2147483647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6" name="Freeform 1240"/>
          <p:cNvSpPr>
            <a:spLocks/>
          </p:cNvSpPr>
          <p:nvPr/>
        </p:nvSpPr>
        <p:spPr bwMode="auto">
          <a:xfrm>
            <a:off x="728663" y="541338"/>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7" name="Freeform 1243"/>
          <p:cNvSpPr>
            <a:spLocks/>
          </p:cNvSpPr>
          <p:nvPr/>
        </p:nvSpPr>
        <p:spPr bwMode="auto">
          <a:xfrm>
            <a:off x="728663" y="538163"/>
            <a:ext cx="3175" cy="3175"/>
          </a:xfrm>
          <a:custGeom>
            <a:avLst/>
            <a:gdLst>
              <a:gd name="T0" fmla="*/ 2147483647 w 2"/>
              <a:gd name="T1" fmla="*/ 2147483647 h 2"/>
              <a:gd name="T2" fmla="*/ 2147483647 w 2"/>
              <a:gd name="T3" fmla="*/ 2147483647 h 2"/>
              <a:gd name="T4" fmla="*/ 2147483647 w 2"/>
              <a:gd name="T5" fmla="*/ 2147483647 h 2"/>
              <a:gd name="T6" fmla="*/ 2147483647 w 2"/>
              <a:gd name="T7" fmla="*/ 2147483647 h 2"/>
              <a:gd name="T8" fmla="*/ 0 w 2"/>
              <a:gd name="T9" fmla="*/ 2147483647 h 2"/>
              <a:gd name="T10" fmla="*/ 0 w 2"/>
              <a:gd name="T11" fmla="*/ 2147483647 h 2"/>
              <a:gd name="T12" fmla="*/ 2147483647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2147483647 w 2"/>
              <a:gd name="T39" fmla="*/ 2147483647 h 2"/>
              <a:gd name="T40" fmla="*/ 2147483647 w 2"/>
              <a:gd name="T41" fmla="*/ 2147483647 h 2"/>
              <a:gd name="T42" fmla="*/ 2147483647 w 2"/>
              <a:gd name="T43" fmla="*/ 2147483647 h 2"/>
              <a:gd name="T44" fmla="*/ 2147483647 w 2"/>
              <a:gd name="T45" fmla="*/ 2147483647 h 2"/>
              <a:gd name="T46" fmla="*/ 2147483647 w 2"/>
              <a:gd name="T47" fmla="*/ 2147483647 h 2"/>
              <a:gd name="T48" fmla="*/ 0 w 2"/>
              <a:gd name="T49" fmla="*/ 0 h 2"/>
              <a:gd name="T50" fmla="*/ 0 w 2"/>
              <a:gd name="T51" fmla="*/ 2147483647 h 2"/>
              <a:gd name="T52" fmla="*/ 0 w 2"/>
              <a:gd name="T53" fmla="*/ 2147483647 h 2"/>
              <a:gd name="T54" fmla="*/ 0 w 2"/>
              <a:gd name="T55" fmla="*/ 2147483647 h 2"/>
              <a:gd name="T56" fmla="*/ 2147483647 w 2"/>
              <a:gd name="T57" fmla="*/ 2147483647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8" name="Freeform 1246"/>
          <p:cNvSpPr>
            <a:spLocks/>
          </p:cNvSpPr>
          <p:nvPr/>
        </p:nvSpPr>
        <p:spPr bwMode="auto">
          <a:xfrm>
            <a:off x="725488" y="547688"/>
            <a:ext cx="3175" cy="3175"/>
          </a:xfrm>
          <a:custGeom>
            <a:avLst/>
            <a:gdLst>
              <a:gd name="T0" fmla="*/ 0 w 2"/>
              <a:gd name="T1" fmla="*/ 2147483647 h 2"/>
              <a:gd name="T2" fmla="*/ 0 w 2"/>
              <a:gd name="T3" fmla="*/ 2147483647 h 2"/>
              <a:gd name="T4" fmla="*/ 2147483647 w 2"/>
              <a:gd name="T5" fmla="*/ 0 h 2"/>
              <a:gd name="T6" fmla="*/ 2147483647 w 2"/>
              <a:gd name="T7" fmla="*/ 0 h 2"/>
              <a:gd name="T8" fmla="*/ 0 w 2"/>
              <a:gd name="T9" fmla="*/ 0 h 2"/>
              <a:gd name="T10" fmla="*/ 0 w 2"/>
              <a:gd name="T11" fmla="*/ 0 h 2"/>
              <a:gd name="T12" fmla="*/ 0 w 2"/>
              <a:gd name="T13" fmla="*/ 2147483647 h 2"/>
              <a:gd name="T14" fmla="*/ 0 w 2"/>
              <a:gd name="T15" fmla="*/ 2147483647 h 2"/>
              <a:gd name="T16" fmla="*/ 2147483647 w 2"/>
              <a:gd name="T17" fmla="*/ 0 h 2"/>
              <a:gd name="T18" fmla="*/ 2147483647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7 h 2"/>
              <a:gd name="T48" fmla="*/ 0 w 2"/>
              <a:gd name="T49" fmla="*/ 2147483647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9" name="Freeform 1250"/>
          <p:cNvSpPr>
            <a:spLocks/>
          </p:cNvSpPr>
          <p:nvPr/>
        </p:nvSpPr>
        <p:spPr bwMode="auto">
          <a:xfrm>
            <a:off x="731838" y="53022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0" name="Freeform 1252"/>
          <p:cNvSpPr>
            <a:spLocks/>
          </p:cNvSpPr>
          <p:nvPr/>
        </p:nvSpPr>
        <p:spPr bwMode="auto">
          <a:xfrm>
            <a:off x="731838" y="527050"/>
            <a:ext cx="3175" cy="7938"/>
          </a:xfrm>
          <a:custGeom>
            <a:avLst/>
            <a:gdLst>
              <a:gd name="T0" fmla="*/ 2147483647 w 2"/>
              <a:gd name="T1" fmla="*/ 2147483647 h 5"/>
              <a:gd name="T2" fmla="*/ 2147483647 w 2"/>
              <a:gd name="T3" fmla="*/ 2147483647 h 5"/>
              <a:gd name="T4" fmla="*/ 0 w 2"/>
              <a:gd name="T5" fmla="*/ 0 h 5"/>
              <a:gd name="T6" fmla="*/ 0 w 2"/>
              <a:gd name="T7" fmla="*/ 2147483647 h 5"/>
              <a:gd name="T8" fmla="*/ 0 w 2"/>
              <a:gd name="T9" fmla="*/ 2147483647 h 5"/>
              <a:gd name="T10" fmla="*/ 2147483647 w 2"/>
              <a:gd name="T11" fmla="*/ 2147483647 h 5"/>
              <a:gd name="T12" fmla="*/ 2147483647 w 2"/>
              <a:gd name="T13" fmla="*/ 2147483647 h 5"/>
              <a:gd name="T14" fmla="*/ 2147483647 w 2"/>
              <a:gd name="T15" fmla="*/ 2147483647 h 5"/>
              <a:gd name="T16" fmla="*/ 0 w 2"/>
              <a:gd name="T17" fmla="*/ 0 h 5"/>
              <a:gd name="T18" fmla="*/ 0 w 2"/>
              <a:gd name="T19" fmla="*/ 2147483647 h 5"/>
              <a:gd name="T20" fmla="*/ 0 w 2"/>
              <a:gd name="T21" fmla="*/ 2147483647 h 5"/>
              <a:gd name="T22" fmla="*/ 2147483647 w 2"/>
              <a:gd name="T23" fmla="*/ 2147483647 h 5"/>
              <a:gd name="T24" fmla="*/ 2147483647 w 2"/>
              <a:gd name="T25" fmla="*/ 2147483647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 name="Freeform 1255"/>
          <p:cNvSpPr>
            <a:spLocks/>
          </p:cNvSpPr>
          <p:nvPr/>
        </p:nvSpPr>
        <p:spPr bwMode="auto">
          <a:xfrm>
            <a:off x="712788" y="550863"/>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2147483647 w 2"/>
              <a:gd name="T9" fmla="*/ 0 h 1587"/>
              <a:gd name="T10" fmla="*/ 0 w 2"/>
              <a:gd name="T11" fmla="*/ 0 h 1587"/>
              <a:gd name="T12" fmla="*/ 0 w 2"/>
              <a:gd name="T13" fmla="*/ 0 h 1587"/>
              <a:gd name="T14" fmla="*/ 0 w 2"/>
              <a:gd name="T15" fmla="*/ 0 h 1587"/>
              <a:gd name="T16" fmla="*/ 0 w 2"/>
              <a:gd name="T17" fmla="*/ 0 h 1587"/>
              <a:gd name="T18" fmla="*/ 2147483647 w 2"/>
              <a:gd name="T19" fmla="*/ 0 h 1587"/>
              <a:gd name="T20" fmla="*/ 2147483647 w 2"/>
              <a:gd name="T21" fmla="*/ 0 h 1587"/>
              <a:gd name="T22" fmla="*/ 2147483647 w 2"/>
              <a:gd name="T23" fmla="*/ 0 h 1587"/>
              <a:gd name="T24" fmla="*/ 2147483647 w 2"/>
              <a:gd name="T25" fmla="*/ 0 h 1587"/>
              <a:gd name="T26" fmla="*/ 2147483647 w 2"/>
              <a:gd name="T27" fmla="*/ 0 h 1587"/>
              <a:gd name="T28" fmla="*/ 2147483647 w 2"/>
              <a:gd name="T29" fmla="*/ 0 h 1587"/>
              <a:gd name="T30" fmla="*/ 2147483647 w 2"/>
              <a:gd name="T31" fmla="*/ 0 h 1587"/>
              <a:gd name="T32" fmla="*/ 2147483647 w 2"/>
              <a:gd name="T33" fmla="*/ 0 h 1587"/>
              <a:gd name="T34" fmla="*/ 2147483647 w 2"/>
              <a:gd name="T35" fmla="*/ 0 h 1587"/>
              <a:gd name="T36" fmla="*/ 2147483647 w 2"/>
              <a:gd name="T37" fmla="*/ 0 h 1587"/>
              <a:gd name="T38" fmla="*/ 2147483647 w 2"/>
              <a:gd name="T39" fmla="*/ 0 h 1587"/>
              <a:gd name="T40" fmla="*/ 2147483647 w 2"/>
              <a:gd name="T41" fmla="*/ 0 h 1587"/>
              <a:gd name="T42" fmla="*/ 2147483647 w 2"/>
              <a:gd name="T43" fmla="*/ 0 h 1587"/>
              <a:gd name="T44" fmla="*/ 2147483647 w 2"/>
              <a:gd name="T45" fmla="*/ 0 h 1587"/>
              <a:gd name="T46" fmla="*/ 2147483647 w 2"/>
              <a:gd name="T47" fmla="*/ 0 h 1587"/>
              <a:gd name="T48" fmla="*/ 2147483647 w 2"/>
              <a:gd name="T49" fmla="*/ 0 h 1587"/>
              <a:gd name="T50" fmla="*/ 2147483647 w 2"/>
              <a:gd name="T51" fmla="*/ 0 h 1587"/>
              <a:gd name="T52" fmla="*/ 2147483647 w 2"/>
              <a:gd name="T53" fmla="*/ 0 h 1587"/>
              <a:gd name="T54" fmla="*/ 2147483647 w 2"/>
              <a:gd name="T55" fmla="*/ 0 h 1587"/>
              <a:gd name="T56" fmla="*/ 2147483647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2"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5" name="Freeform 1269"/>
          <p:cNvSpPr>
            <a:spLocks/>
          </p:cNvSpPr>
          <p:nvPr/>
        </p:nvSpPr>
        <p:spPr bwMode="auto">
          <a:xfrm>
            <a:off x="728663" y="530225"/>
            <a:ext cx="3175" cy="4763"/>
          </a:xfrm>
          <a:custGeom>
            <a:avLst/>
            <a:gdLst>
              <a:gd name="T0" fmla="*/ 0 w 2"/>
              <a:gd name="T1" fmla="*/ 2147483647 h 3"/>
              <a:gd name="T2" fmla="*/ 2147483647 w 2"/>
              <a:gd name="T3" fmla="*/ 0 h 3"/>
              <a:gd name="T4" fmla="*/ 2147483647 w 2"/>
              <a:gd name="T5" fmla="*/ 0 h 3"/>
              <a:gd name="T6" fmla="*/ 2147483647 w 2"/>
              <a:gd name="T7" fmla="*/ 0 h 3"/>
              <a:gd name="T8" fmla="*/ 2147483647 w 2"/>
              <a:gd name="T9" fmla="*/ 0 h 3"/>
              <a:gd name="T10" fmla="*/ 0 w 2"/>
              <a:gd name="T11" fmla="*/ 0 h 3"/>
              <a:gd name="T12" fmla="*/ 0 w 2"/>
              <a:gd name="T13" fmla="*/ 0 h 3"/>
              <a:gd name="T14" fmla="*/ 0 w 2"/>
              <a:gd name="T15" fmla="*/ 2147483647 h 3"/>
              <a:gd name="T16" fmla="*/ 0 w 2"/>
              <a:gd name="T17" fmla="*/ 2147483647 h 3"/>
              <a:gd name="T18" fmla="*/ 2147483647 w 2"/>
              <a:gd name="T19" fmla="*/ 0 h 3"/>
              <a:gd name="T20" fmla="*/ 2147483647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7 h 3"/>
              <a:gd name="T40" fmla="*/ 0 w 2"/>
              <a:gd name="T41" fmla="*/ 2147483647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8"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9"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2" name="Freeform 1277"/>
          <p:cNvSpPr>
            <a:spLocks/>
          </p:cNvSpPr>
          <p:nvPr/>
        </p:nvSpPr>
        <p:spPr bwMode="auto">
          <a:xfrm>
            <a:off x="728663" y="523875"/>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3" name="Freeform 1287"/>
          <p:cNvSpPr>
            <a:spLocks/>
          </p:cNvSpPr>
          <p:nvPr/>
        </p:nvSpPr>
        <p:spPr bwMode="auto">
          <a:xfrm>
            <a:off x="719138" y="514350"/>
            <a:ext cx="3175" cy="3175"/>
          </a:xfrm>
          <a:custGeom>
            <a:avLst/>
            <a:gdLst>
              <a:gd name="T0" fmla="*/ 0 w 2"/>
              <a:gd name="T1" fmla="*/ 0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2147483647 h 2"/>
              <a:gd name="T18" fmla="*/ 0 w 2"/>
              <a:gd name="T19" fmla="*/ 2147483647 h 2"/>
              <a:gd name="T20" fmla="*/ 0 w 2"/>
              <a:gd name="T21" fmla="*/ 2147483647 h 2"/>
              <a:gd name="T22" fmla="*/ 0 w 2"/>
              <a:gd name="T23" fmla="*/ 2147483647 h 2"/>
              <a:gd name="T24" fmla="*/ 2147483647 w 2"/>
              <a:gd name="T25" fmla="*/ 2147483647 h 2"/>
              <a:gd name="T26" fmla="*/ 2147483647 w 2"/>
              <a:gd name="T27" fmla="*/ 2147483647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4" name="Freeform 1290"/>
          <p:cNvSpPr>
            <a:spLocks/>
          </p:cNvSpPr>
          <p:nvPr/>
        </p:nvSpPr>
        <p:spPr bwMode="auto">
          <a:xfrm>
            <a:off x="719138" y="517525"/>
            <a:ext cx="3175" cy="3175"/>
          </a:xfrm>
          <a:custGeom>
            <a:avLst/>
            <a:gdLst>
              <a:gd name="T0" fmla="*/ 0 w 2"/>
              <a:gd name="T1" fmla="*/ 2147483647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0 h 2"/>
              <a:gd name="T18" fmla="*/ 0 w 2"/>
              <a:gd name="T19" fmla="*/ 0 h 2"/>
              <a:gd name="T20" fmla="*/ 2147483647 w 2"/>
              <a:gd name="T21" fmla="*/ 0 h 2"/>
              <a:gd name="T22" fmla="*/ 0 w 2"/>
              <a:gd name="T23" fmla="*/ 0 h 2"/>
              <a:gd name="T24" fmla="*/ 0 w 2"/>
              <a:gd name="T25" fmla="*/ 0 h 2"/>
              <a:gd name="T26" fmla="*/ 0 w 2"/>
              <a:gd name="T27" fmla="*/ 0 h 2"/>
              <a:gd name="T28" fmla="*/ 0 w 2"/>
              <a:gd name="T29" fmla="*/ 0 h 2"/>
              <a:gd name="T30" fmla="*/ 0 w 2"/>
              <a:gd name="T31" fmla="*/ 2147483647 h 2"/>
              <a:gd name="T32" fmla="*/ 0 w 2"/>
              <a:gd name="T33" fmla="*/ 2147483647 h 2"/>
              <a:gd name="T34" fmla="*/ 0 w 2"/>
              <a:gd name="T35" fmla="*/ 2147483647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7 h 2"/>
              <a:gd name="T50" fmla="*/ 2147483647 w 2"/>
              <a:gd name="T51" fmla="*/ 2147483647 h 2"/>
              <a:gd name="T52" fmla="*/ 2147483647 w 2"/>
              <a:gd name="T53" fmla="*/ 0 h 2"/>
              <a:gd name="T54" fmla="*/ 2147483647 w 2"/>
              <a:gd name="T55" fmla="*/ 0 h 2"/>
              <a:gd name="T56" fmla="*/ 0 w 2"/>
              <a:gd name="T57" fmla="*/ 0 h 2"/>
              <a:gd name="T58" fmla="*/ 0 w 2"/>
              <a:gd name="T59" fmla="*/ 0 h 2"/>
              <a:gd name="T60" fmla="*/ 0 w 2"/>
              <a:gd name="T61" fmla="*/ 2147483647 h 2"/>
              <a:gd name="T62" fmla="*/ 0 w 2"/>
              <a:gd name="T63" fmla="*/ 2147483647 h 2"/>
              <a:gd name="T64" fmla="*/ 2147483647 w 2"/>
              <a:gd name="T65" fmla="*/ 2147483647 h 2"/>
              <a:gd name="T66" fmla="*/ 2147483647 w 2"/>
              <a:gd name="T67" fmla="*/ 2147483647 h 2"/>
              <a:gd name="T68" fmla="*/ 0 w 2"/>
              <a:gd name="T69" fmla="*/ 2147483647 h 2"/>
              <a:gd name="T70" fmla="*/ 0 w 2"/>
              <a:gd name="T71" fmla="*/ 2147483647 h 2"/>
              <a:gd name="T72" fmla="*/ 0 w 2"/>
              <a:gd name="T73" fmla="*/ 2147483647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5"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6"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7"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8"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9"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0"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1"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2"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pic>
        <p:nvPicPr>
          <p:cNvPr id="63" name="Picture 6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250" y="4687888"/>
            <a:ext cx="4883150"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 name="Rectangle 63"/>
          <p:cNvSpPr>
            <a:spLocks noChangeArrowheads="1"/>
          </p:cNvSpPr>
          <p:nvPr/>
        </p:nvSpPr>
        <p:spPr bwMode="auto">
          <a:xfrm>
            <a:off x="0" y="4311650"/>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solidFill>
                <a:schemeClr val="bg1"/>
              </a:solidFill>
              <a:cs typeface="+mn-cs"/>
            </a:endParaRPr>
          </a:p>
        </p:txBody>
      </p:sp>
      <p:sp>
        <p:nvSpPr>
          <p:cNvPr id="330" name="Title 329"/>
          <p:cNvSpPr>
            <a:spLocks noGrp="1"/>
          </p:cNvSpPr>
          <p:nvPr>
            <p:ph type="title"/>
          </p:nvPr>
        </p:nvSpPr>
        <p:spPr>
          <a:xfrm>
            <a:off x="1512623" y="1189789"/>
            <a:ext cx="6971806" cy="1822161"/>
          </a:xfrm>
        </p:spPr>
        <p:txBody>
          <a:bodyPr anchor="b"/>
          <a:lstStyle>
            <a:lvl1pPr>
              <a:lnSpc>
                <a:spcPct val="100000"/>
              </a:lnSpc>
              <a:spcBef>
                <a:spcPts val="0"/>
              </a:spcBef>
              <a:defRPr sz="3600" b="1" baseline="0">
                <a:solidFill>
                  <a:schemeClr val="bg1"/>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1525172" y="3000005"/>
            <a:ext cx="6959257" cy="875885"/>
          </a:xfrm>
        </p:spPr>
        <p:txBody>
          <a:bodyPr>
            <a:normAutofit/>
          </a:bodyPr>
          <a:lstStyle>
            <a:lvl1pPr>
              <a:lnSpc>
                <a:spcPct val="100000"/>
              </a:lnSpc>
              <a:spcBef>
                <a:spcPts val="0"/>
              </a:spcBef>
              <a:defRPr sz="2400" b="0" i="0" cap="all"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
        <p:nvSpPr>
          <p:cNvPr id="69" name="Text Placeholder 331"/>
          <p:cNvSpPr>
            <a:spLocks noGrp="1"/>
          </p:cNvSpPr>
          <p:nvPr>
            <p:ph type="body" sz="quarter" idx="14"/>
          </p:nvPr>
        </p:nvSpPr>
        <p:spPr>
          <a:xfrm>
            <a:off x="5418667" y="4927600"/>
            <a:ext cx="3065762" cy="995705"/>
          </a:xfrm>
        </p:spPr>
        <p:txBody>
          <a:bodyPr anchor="b"/>
          <a:lstStyle>
            <a:lvl1pPr algn="r">
              <a:lnSpc>
                <a:spcPct val="100000"/>
              </a:lnSpc>
              <a:defRPr sz="1500" b="0" i="0" baseline="0">
                <a:solidFill>
                  <a:schemeClr val="tx1"/>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a:p>
            <a:pPr lvl="1"/>
            <a:r>
              <a:rPr lang="en-US"/>
              <a:t>Second level</a:t>
            </a:r>
          </a:p>
        </p:txBody>
      </p:sp>
      <p:sp>
        <p:nvSpPr>
          <p:cNvPr id="65" name="Rectangle 1028"/>
          <p:cNvSpPr>
            <a:spLocks noGrp="1" noChangeArrowheads="1"/>
          </p:cNvSpPr>
          <p:nvPr>
            <p:ph type="dt" sz="half" idx="15"/>
          </p:nvPr>
        </p:nvSpPr>
        <p:spPr>
          <a:xfrm>
            <a:off x="5932488" y="5975350"/>
            <a:ext cx="2552700" cy="306388"/>
          </a:xfrm>
        </p:spPr>
        <p:txBody>
          <a:bodyPr rIns="0"/>
          <a:lstStyle>
            <a:lvl1pPr algn="r">
              <a:defRPr b="0" i="0">
                <a:solidFill>
                  <a:schemeClr val="tx1"/>
                </a:solidFill>
                <a:latin typeface="Arial"/>
                <a:cs typeface="Arial"/>
              </a:defRPr>
            </a:lvl1pPr>
          </a:lstStyle>
          <a:p>
            <a:pPr>
              <a:defRPr/>
            </a:pPr>
            <a:endParaRPr lang="en-US" dirty="0"/>
          </a:p>
        </p:txBody>
      </p:sp>
    </p:spTree>
    <p:extLst>
      <p:ext uri="{BB962C8B-B14F-4D97-AF65-F5344CB8AC3E}">
        <p14:creationId xmlns:p14="http://schemas.microsoft.com/office/powerpoint/2010/main" val="3031175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eft Tit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6934" y="997858"/>
            <a:ext cx="3010890" cy="4924960"/>
          </a:xfrm>
        </p:spPr>
        <p:txBody>
          <a:bodyPr anchor="ctr"/>
          <a:lstStyle>
            <a:lvl1pPr algn="l">
              <a:defRPr sz="2400" b="0" i="0" cap="all" baseline="0">
                <a:solidFill>
                  <a:srgbClr val="021F43"/>
                </a:solidFill>
                <a:latin typeface="+mn-lt"/>
                <a:cs typeface="Andes ExtraLight"/>
              </a:defRPr>
            </a:lvl1pPr>
            <a:lvl2pPr algn="l">
              <a:defRPr sz="2400" b="0" i="0" cap="all">
                <a:solidFill>
                  <a:schemeClr val="tx2">
                    <a:lumMod val="50000"/>
                    <a:lumOff val="50000"/>
                  </a:schemeClr>
                </a:solidFill>
                <a:latin typeface="+mn-lt"/>
                <a:cs typeface="Andes ExtraLight"/>
              </a:defRPr>
            </a:lvl2pPr>
            <a:lvl3pPr algn="l">
              <a:defRPr sz="2400" b="0" i="0" cap="all">
                <a:solidFill>
                  <a:schemeClr val="tx2">
                    <a:lumMod val="50000"/>
                    <a:lumOff val="50000"/>
                  </a:schemeClr>
                </a:solidFill>
                <a:latin typeface="+mn-lt"/>
                <a:cs typeface="Andes ExtraLight"/>
              </a:defRPr>
            </a:lvl3pPr>
            <a:lvl4pPr algn="l">
              <a:defRPr sz="2400" b="0" i="0" cap="all">
                <a:solidFill>
                  <a:schemeClr val="tx2">
                    <a:lumMod val="50000"/>
                    <a:lumOff val="50000"/>
                  </a:schemeClr>
                </a:solidFill>
                <a:latin typeface="+mn-lt"/>
                <a:cs typeface="Andes ExtraLight"/>
              </a:defRPr>
            </a:lvl4pPr>
            <a:lvl5pPr algn="l">
              <a:defRPr sz="2400" b="0" i="0" cap="all">
                <a:solidFill>
                  <a:schemeClr val="tx2">
                    <a:lumMod val="50000"/>
                    <a:lumOff val="50000"/>
                  </a:schemeClr>
                </a:solidFill>
                <a:latin typeface="+mn-lt"/>
                <a:cs typeface="Andes ExtraLight"/>
              </a:defRPr>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3CCA9FB7-B063-4313-9843-3205C67A7708}" type="slidenum">
              <a:rPr lang="en-US"/>
              <a:pPr>
                <a:defRPr/>
              </a:pPr>
              <a:t>‹#›</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2438455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op Titl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nchor="b"/>
          <a:lstStyle>
            <a:lvl1pPr>
              <a:defRPr sz="2200" b="0" i="0"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3000" y="983838"/>
            <a:ext cx="5207000" cy="4904344"/>
          </a:xfrm>
        </p:spPr>
        <p:txBody>
          <a:bodyPr anchor="ct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6FD9B8FF-5F56-44EB-BE40-C5EF20DD3132}" type="slidenum">
              <a:rPr lang="en-US"/>
              <a:pPr>
                <a:defRPr/>
              </a:pPr>
              <a:t>‹#›</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3524290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ragraph with Graphic Element">
    <p:spTree>
      <p:nvGrpSpPr>
        <p:cNvPr id="1" name=""/>
        <p:cNvGrpSpPr/>
        <p:nvPr/>
      </p:nvGrpSpPr>
      <p:grpSpPr>
        <a:xfrm>
          <a:off x="0" y="0"/>
          <a:ext cx="0" cy="0"/>
          <a:chOff x="0" y="0"/>
          <a:chExt cx="0" cy="0"/>
        </a:xfrm>
      </p:grpSpPr>
      <p:sp>
        <p:nvSpPr>
          <p:cNvPr id="2" name="Title 1"/>
          <p:cNvSpPr>
            <a:spLocks noGrp="1"/>
          </p:cNvSpPr>
          <p:nvPr>
            <p:ph type="title"/>
          </p:nvPr>
        </p:nvSpPr>
        <p:spPr>
          <a:xfrm>
            <a:off x="320842" y="288636"/>
            <a:ext cx="8569158" cy="461819"/>
          </a:xfrm>
        </p:spPr>
        <p:txBody>
          <a:bodyPr anchor="b"/>
          <a:lstStyle>
            <a:lvl1pPr>
              <a:defRPr sz="2200" b="0" i="0" cap="none" baseline="0">
                <a:solidFill>
                  <a:srgbClr val="021F43"/>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22841" y="1443789"/>
            <a:ext cx="5307263" cy="4545263"/>
          </a:xfrm>
        </p:spPr>
        <p:txBody>
          <a:bodyPr/>
          <a:lstStyle>
            <a:lvl1pPr>
              <a:defRPr sz="1600">
                <a:solidFill>
                  <a:schemeClr val="tx2">
                    <a:lumMod val="50000"/>
                    <a:lumOff val="50000"/>
                  </a:schemeClr>
                </a:solidFill>
              </a:defRPr>
            </a:lvl1pPr>
            <a:lvl2pPr>
              <a:buClr>
                <a:schemeClr val="tx2">
                  <a:lumMod val="50000"/>
                  <a:lumOff val="50000"/>
                </a:schemeClr>
              </a:buClr>
              <a:defRPr sz="1600">
                <a:solidFill>
                  <a:schemeClr val="tx2">
                    <a:lumMod val="50000"/>
                    <a:lumOff val="50000"/>
                  </a:schemeClr>
                </a:solidFill>
              </a:defRPr>
            </a:lvl2pPr>
            <a:lvl3pPr marL="557784">
              <a:buClr>
                <a:schemeClr val="tx2">
                  <a:lumMod val="50000"/>
                  <a:lumOff val="50000"/>
                </a:schemeClr>
              </a:buClr>
              <a:defRPr sz="1600">
                <a:solidFill>
                  <a:schemeClr val="tx2">
                    <a:lumMod val="50000"/>
                    <a:lumOff val="50000"/>
                  </a:schemeClr>
                </a:solidFill>
              </a:defRPr>
            </a:lvl3pPr>
            <a:lvl4pPr>
              <a:buClr>
                <a:schemeClr val="tx2">
                  <a:lumMod val="50000"/>
                  <a:lumOff val="50000"/>
                </a:schemeClr>
              </a:buClr>
              <a:defRPr sz="1600">
                <a:solidFill>
                  <a:schemeClr val="tx2">
                    <a:lumMod val="50000"/>
                    <a:lumOff val="50000"/>
                  </a:schemeClr>
                </a:solidFill>
              </a:defRPr>
            </a:lvl4pPr>
            <a:lvl5pPr>
              <a:buClr>
                <a:schemeClr val="tx2">
                  <a:lumMod val="50000"/>
                  <a:lumOff val="50000"/>
                </a:schemeClr>
              </a:buClr>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3"/>
          </p:nvPr>
        </p:nvSpPr>
        <p:spPr>
          <a:xfrm>
            <a:off x="321093" y="1003049"/>
            <a:ext cx="3087853" cy="4972050"/>
          </a:xfrm>
        </p:spPr>
        <p:txBody>
          <a:bodyPr rIns="182880" anchor="ctr"/>
          <a:lstStyle>
            <a:lvl1pPr>
              <a:defRPr sz="1600" baseline="0"/>
            </a:lvl1pPr>
          </a:lstStyle>
          <a:p>
            <a:pPr lvl="0"/>
            <a:r>
              <a:rPr lang="en-US"/>
              <a:t>Click to edit Master text styles</a:t>
            </a:r>
          </a:p>
        </p:txBody>
      </p:sp>
      <p:sp>
        <p:nvSpPr>
          <p:cNvPr id="12" name="Text Placeholder 11"/>
          <p:cNvSpPr>
            <a:spLocks noGrp="1"/>
          </p:cNvSpPr>
          <p:nvPr>
            <p:ph type="body" sz="quarter" idx="14"/>
          </p:nvPr>
        </p:nvSpPr>
        <p:spPr>
          <a:xfrm>
            <a:off x="3622675" y="976312"/>
            <a:ext cx="5294062" cy="414003"/>
          </a:xfrm>
        </p:spPr>
        <p:txBody>
          <a:bodyPr/>
          <a:lstStyle>
            <a:lvl1pPr algn="ctr">
              <a:defRPr sz="1600" b="0" cap="all"/>
            </a:lvl1pPr>
          </a:lstStyle>
          <a:p>
            <a:pPr lvl="0"/>
            <a:r>
              <a:rPr lang="en-US"/>
              <a:t>Click to edit Master text styles</a:t>
            </a:r>
          </a:p>
        </p:txBody>
      </p:sp>
      <p:sp>
        <p:nvSpPr>
          <p:cNvPr id="7" name="Rectangle 6"/>
          <p:cNvSpPr>
            <a:spLocks noGrp="1" noChangeArrowheads="1"/>
          </p:cNvSpPr>
          <p:nvPr>
            <p:ph type="sldNum" sz="quarter" idx="15"/>
          </p:nvPr>
        </p:nvSpPr>
        <p:spPr>
          <a:ln/>
        </p:spPr>
        <p:txBody>
          <a:bodyPr/>
          <a:lstStyle>
            <a:lvl1pPr>
              <a:defRPr/>
            </a:lvl1pPr>
          </a:lstStyle>
          <a:p>
            <a:pPr>
              <a:defRPr/>
            </a:pPr>
            <a:fld id="{2CD5351B-7CB4-4B1E-8DE1-EAEFA894B8D8}" type="slidenum">
              <a:rPr lang="en-US"/>
              <a:pPr>
                <a:defRPr/>
              </a:pPr>
              <a:t>‹#›</a:t>
            </a:fld>
            <a:endParaRPr lang="en-US" dirty="0"/>
          </a:p>
        </p:txBody>
      </p:sp>
      <p:sp>
        <p:nvSpPr>
          <p:cNvPr id="8" name="Footer Placeholder 2"/>
          <p:cNvSpPr>
            <a:spLocks noGrp="1"/>
          </p:cNvSpPr>
          <p:nvPr>
            <p:ph type="ftr" sz="quarter" idx="16"/>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1912313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sion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4"/>
            <a:ext cx="8410104" cy="983693"/>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56934" y="1788583"/>
            <a:ext cx="4133273" cy="4399780"/>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3"/>
          <p:cNvSpPr>
            <a:spLocks noGrp="1"/>
          </p:cNvSpPr>
          <p:nvPr>
            <p:ph sz="half" idx="11"/>
          </p:nvPr>
        </p:nvSpPr>
        <p:spPr>
          <a:xfrm>
            <a:off x="4657428" y="1788509"/>
            <a:ext cx="4133088" cy="4402163"/>
          </a:xfrm>
        </p:spPr>
        <p:txBody>
          <a:bodyPr lIns="182880" rIns="182880" anchor="ctr"/>
          <a:lstStyle>
            <a:lvl1pPr marL="0" marR="0" indent="0" algn="l" defTabSz="914400" rtl="0" eaLnBrk="0" fontAlgn="base" latinLnBrk="0" hangingPunct="0">
              <a:lnSpc>
                <a:spcPct val="130000"/>
              </a:lnSpc>
              <a:spcBef>
                <a:spcPts val="1800"/>
              </a:spcBef>
              <a:spcAft>
                <a:spcPct val="0"/>
              </a:spcAft>
              <a:buClr>
                <a:schemeClr val="tx2">
                  <a:lumMod val="75000"/>
                  <a:lumOff val="25000"/>
                </a:schemeClr>
              </a:buClr>
              <a:buSzTx/>
              <a:buFontTx/>
              <a:buNone/>
              <a:tabLst/>
              <a:defRPr sz="1600">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3"/>
          <p:cNvSpPr>
            <a:spLocks noGrp="1"/>
          </p:cNvSpPr>
          <p:nvPr>
            <p:ph sz="half" idx="13"/>
          </p:nvPr>
        </p:nvSpPr>
        <p:spPr>
          <a:xfrm>
            <a:off x="356934" y="1429560"/>
            <a:ext cx="4133273"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8" name="Content Placeholder 3"/>
          <p:cNvSpPr>
            <a:spLocks noGrp="1"/>
          </p:cNvSpPr>
          <p:nvPr>
            <p:ph sz="half" idx="14"/>
          </p:nvPr>
        </p:nvSpPr>
        <p:spPr>
          <a:xfrm>
            <a:off x="4657429" y="1421539"/>
            <a:ext cx="4133088" cy="264331"/>
          </a:xfrm>
        </p:spPr>
        <p:txBody>
          <a:bodyPr anchor="ctr">
            <a:normAutofit/>
          </a:bodyPr>
          <a:lstStyle>
            <a:lvl1pPr algn="ctr">
              <a:defRPr sz="1400" cap="all">
                <a:solidFill>
                  <a:srgbClr val="595959"/>
                </a:solidFill>
              </a:defRPr>
            </a:lvl1pPr>
            <a:lvl2pPr>
              <a:defRPr sz="1600">
                <a:solidFill>
                  <a:srgbClr val="595959"/>
                </a:solidFill>
              </a:defRPr>
            </a:lvl2pPr>
            <a:lvl3pPr>
              <a:defRPr sz="1600">
                <a:solidFill>
                  <a:srgbClr val="595959"/>
                </a:solidFill>
              </a:defRPr>
            </a:lvl3pPr>
            <a:lvl4pPr>
              <a:defRPr sz="1600">
                <a:solidFill>
                  <a:srgbClr val="595959"/>
                </a:solidFill>
              </a:defRPr>
            </a:lvl4pPr>
            <a:lvl5pPr>
              <a:defRPr sz="1600">
                <a:solidFill>
                  <a:srgbClr val="595959"/>
                </a:solidFill>
              </a:defRPr>
            </a:lvl5pPr>
            <a:lvl6pPr>
              <a:defRPr sz="1800"/>
            </a:lvl6pPr>
            <a:lvl7pPr>
              <a:defRPr sz="1800"/>
            </a:lvl7pPr>
            <a:lvl8pPr>
              <a:defRPr sz="1800"/>
            </a:lvl8pPr>
            <a:lvl9pPr>
              <a:defRPr sz="1800"/>
            </a:lvl9pPr>
          </a:lstStyle>
          <a:p>
            <a:pPr lvl="0"/>
            <a:r>
              <a:rPr lang="en-US"/>
              <a:t>Click to edit Master text styles</a:t>
            </a:r>
          </a:p>
        </p:txBody>
      </p:sp>
      <p:sp>
        <p:nvSpPr>
          <p:cNvPr id="9" name="Rectangle 6"/>
          <p:cNvSpPr>
            <a:spLocks noGrp="1" noChangeArrowheads="1"/>
          </p:cNvSpPr>
          <p:nvPr>
            <p:ph type="sldNum" sz="quarter" idx="15"/>
          </p:nvPr>
        </p:nvSpPr>
        <p:spPr>
          <a:ln/>
        </p:spPr>
        <p:txBody>
          <a:bodyPr/>
          <a:lstStyle>
            <a:lvl1pPr>
              <a:defRPr/>
            </a:lvl1pPr>
          </a:lstStyle>
          <a:p>
            <a:pPr>
              <a:defRPr/>
            </a:pPr>
            <a:fld id="{6B7E6783-46CC-4A66-9C3B-EF2D37CE245A}" type="slidenum">
              <a:rPr lang="en-US"/>
              <a:pPr>
                <a:defRPr/>
              </a:pPr>
              <a:t>‹#›</a:t>
            </a:fld>
            <a:endParaRPr lang="en-US" dirty="0"/>
          </a:p>
        </p:txBody>
      </p:sp>
      <p:sp>
        <p:nvSpPr>
          <p:cNvPr id="10" name="Footer Placeholder 2"/>
          <p:cNvSpPr>
            <a:spLocks noGrp="1"/>
          </p:cNvSpPr>
          <p:nvPr>
            <p:ph type="ftr" sz="quarter" idx="16"/>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993278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ight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bg2"/>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Rectangle 6"/>
          <p:cNvSpPr>
            <a:spLocks noGrp="1" noChangeArrowheads="1"/>
          </p:cNvSpPr>
          <p:nvPr>
            <p:ph type="sldNum" sz="quarter" idx="10"/>
          </p:nvPr>
        </p:nvSpPr>
        <p:spPr>
          <a:ln/>
        </p:spPr>
        <p:txBody>
          <a:bodyPr/>
          <a:lstStyle>
            <a:lvl1pPr>
              <a:defRPr/>
            </a:lvl1pPr>
          </a:lstStyle>
          <a:p>
            <a:pPr>
              <a:defRPr/>
            </a:pPr>
            <a:fld id="{987E52A9-D974-4097-A9D3-E091D0DF67CF}" type="slidenum">
              <a:rPr lang="en-US"/>
              <a:pPr>
                <a:defRPr/>
              </a:pPr>
              <a:t>‹#›</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1639133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ark Highligh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46364"/>
            <a:ext cx="3145592" cy="5784272"/>
          </a:xfrm>
        </p:spPr>
        <p:txBody>
          <a:bodyPr anchor="ctr"/>
          <a:lstStyle>
            <a:lvl1pPr>
              <a:defRPr sz="3200" b="0" i="0">
                <a:solidFill>
                  <a:schemeClr val="tx1"/>
                </a:solidFill>
                <a:latin typeface="+mn-lt"/>
                <a:cs typeface="Andes ExtraLight"/>
              </a:defRPr>
            </a:lvl1pPr>
          </a:lstStyle>
          <a:p>
            <a:r>
              <a:rPr lang="en-US"/>
              <a:t>Click to edit Master title style</a:t>
            </a:r>
            <a:endParaRPr lang="en-US" dirty="0"/>
          </a:p>
        </p:txBody>
      </p:sp>
      <p:sp>
        <p:nvSpPr>
          <p:cNvPr id="4" name="Content Placeholder 3"/>
          <p:cNvSpPr>
            <a:spLocks noGrp="1"/>
          </p:cNvSpPr>
          <p:nvPr>
            <p:ph sz="half" idx="2"/>
          </p:nvPr>
        </p:nvSpPr>
        <p:spPr>
          <a:xfrm>
            <a:off x="3682999" y="346364"/>
            <a:ext cx="5166895" cy="5784271"/>
          </a:xfrm>
        </p:spPr>
        <p:txBody>
          <a:bodyPr anchor="ctr"/>
          <a:lstStyle>
            <a:lvl1pPr>
              <a:lnSpc>
                <a:spcPct val="125000"/>
              </a:lnSpc>
              <a:spcBef>
                <a:spcPts val="0"/>
              </a:spcBef>
              <a:spcAft>
                <a:spcPts val="2200"/>
              </a:spcAft>
              <a:defRPr sz="2200">
                <a:solidFill>
                  <a:schemeClr val="tx2">
                    <a:lumMod val="50000"/>
                    <a:lumOff val="50000"/>
                  </a:schemeClr>
                </a:solidFill>
              </a:defRPr>
            </a:lvl1pPr>
            <a:lvl2pPr marL="0" indent="0">
              <a:lnSpc>
                <a:spcPct val="125000"/>
              </a:lnSpc>
              <a:spcBef>
                <a:spcPts val="0"/>
              </a:spcBef>
              <a:spcAft>
                <a:spcPts val="2200"/>
              </a:spcAft>
              <a:buNone/>
              <a:defRPr sz="2000" baseline="0">
                <a:solidFill>
                  <a:schemeClr val="tx2">
                    <a:lumMod val="50000"/>
                    <a:lumOff val="50000"/>
                  </a:schemeClr>
                </a:solidFill>
              </a:defRPr>
            </a:lvl2pPr>
            <a:lvl3pPr marL="0" indent="0">
              <a:lnSpc>
                <a:spcPct val="130000"/>
              </a:lnSpc>
              <a:buNone/>
              <a:defRPr sz="1600">
                <a:solidFill>
                  <a:schemeClr val="tx2">
                    <a:lumMod val="50000"/>
                    <a:lumOff val="50000"/>
                  </a:schemeClr>
                </a:solidFill>
              </a:defRPr>
            </a:lvl3pPr>
            <a:lvl4pPr marL="182880" indent="0">
              <a:lnSpc>
                <a:spcPct val="130000"/>
              </a:lnSpc>
              <a:buNone/>
              <a:defRPr sz="1600">
                <a:solidFill>
                  <a:schemeClr val="tx2">
                    <a:lumMod val="50000"/>
                    <a:lumOff val="50000"/>
                  </a:schemeClr>
                </a:solidFill>
              </a:defRPr>
            </a:lvl4pPr>
            <a:lvl5pPr marL="454914" indent="0">
              <a:lnSpc>
                <a:spcPct val="130000"/>
              </a:lnSpc>
              <a:buNone/>
              <a:defRPr sz="1600">
                <a:solidFill>
                  <a:schemeClr val="tx2">
                    <a:lumMod val="50000"/>
                    <a:lumOff val="50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p:txBody>
      </p:sp>
      <p:sp>
        <p:nvSpPr>
          <p:cNvPr id="5" name="Rectangle 6"/>
          <p:cNvSpPr>
            <a:spLocks noGrp="1" noChangeArrowheads="1"/>
          </p:cNvSpPr>
          <p:nvPr>
            <p:ph type="sldNum" sz="quarter" idx="10"/>
          </p:nvPr>
        </p:nvSpPr>
        <p:spPr>
          <a:ln/>
        </p:spPr>
        <p:txBody>
          <a:bodyPr/>
          <a:lstStyle>
            <a:lvl1pPr>
              <a:defRPr/>
            </a:lvl1pPr>
          </a:lstStyle>
          <a:p>
            <a:pPr>
              <a:defRPr/>
            </a:pPr>
            <a:fld id="{E8E036B7-B39A-4E6F-9AB7-E2A7F552FB3E}" type="slidenum">
              <a:rPr lang="en-US"/>
              <a:pPr>
                <a:defRPr/>
              </a:pPr>
              <a:t>‹#›</a:t>
            </a:fld>
            <a:endParaRPr lang="en-US" dirty="0"/>
          </a:p>
        </p:txBody>
      </p:sp>
      <p:sp>
        <p:nvSpPr>
          <p:cNvPr id="6" name="Footer Placeholder 2"/>
          <p:cNvSpPr>
            <a:spLocks noGrp="1"/>
          </p:cNvSpPr>
          <p:nvPr>
            <p:ph type="ftr" sz="quarter" idx="11"/>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26262167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mb Stone">
    <p:spTree>
      <p:nvGrpSpPr>
        <p:cNvPr id="1" name=""/>
        <p:cNvGrpSpPr/>
        <p:nvPr/>
      </p:nvGrpSpPr>
      <p:grpSpPr>
        <a:xfrm>
          <a:off x="0" y="0"/>
          <a:ext cx="0" cy="0"/>
          <a:chOff x="0" y="0"/>
          <a:chExt cx="0" cy="0"/>
        </a:xfrm>
      </p:grpSpPr>
      <p:sp>
        <p:nvSpPr>
          <p:cNvPr id="73" name="Freeform 1683"/>
          <p:cNvSpPr>
            <a:spLocks/>
          </p:cNvSpPr>
          <p:nvPr/>
        </p:nvSpPr>
        <p:spPr bwMode="auto">
          <a:xfrm flipH="1">
            <a:off x="7410450" y="3175"/>
            <a:ext cx="712788" cy="5842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dirty="0"/>
          </a:p>
        </p:txBody>
      </p:sp>
      <p:sp>
        <p:nvSpPr>
          <p:cNvPr id="7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6"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77"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78" name="Freeform 1098"/>
          <p:cNvSpPr>
            <a:spLocks/>
          </p:cNvSpPr>
          <p:nvPr/>
        </p:nvSpPr>
        <p:spPr bwMode="auto">
          <a:xfrm>
            <a:off x="487363" y="617538"/>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7 w 2"/>
              <a:gd name="T35" fmla="*/ 0 h 1587"/>
              <a:gd name="T36" fmla="*/ 2147483647 w 2"/>
              <a:gd name="T37" fmla="*/ 0 h 1587"/>
              <a:gd name="T38" fmla="*/ 2147483647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9" name="Freeform 1115"/>
          <p:cNvSpPr>
            <a:spLocks/>
          </p:cNvSpPr>
          <p:nvPr/>
        </p:nvSpPr>
        <p:spPr bwMode="auto">
          <a:xfrm>
            <a:off x="458788" y="473075"/>
            <a:ext cx="3175" cy="3175"/>
          </a:xfrm>
          <a:custGeom>
            <a:avLst/>
            <a:gdLst>
              <a:gd name="T0" fmla="*/ 0 w 2"/>
              <a:gd name="T1" fmla="*/ 2147483647 h 2"/>
              <a:gd name="T2" fmla="*/ 0 w 2"/>
              <a:gd name="T3" fmla="*/ 2147483647 h 2"/>
              <a:gd name="T4" fmla="*/ 0 w 2"/>
              <a:gd name="T5" fmla="*/ 2147483647 h 2"/>
              <a:gd name="T6" fmla="*/ 0 w 2"/>
              <a:gd name="T7" fmla="*/ 2147483647 h 2"/>
              <a:gd name="T8" fmla="*/ 0 w 2"/>
              <a:gd name="T9" fmla="*/ 2147483647 h 2"/>
              <a:gd name="T10" fmla="*/ 0 w 2"/>
              <a:gd name="T11" fmla="*/ 2147483647 h 2"/>
              <a:gd name="T12" fmla="*/ 2147483647 w 2"/>
              <a:gd name="T13" fmla="*/ 2147483647 h 2"/>
              <a:gd name="T14" fmla="*/ 2147483647 w 2"/>
              <a:gd name="T15" fmla="*/ 2147483647 h 2"/>
              <a:gd name="T16" fmla="*/ 2147483647 w 2"/>
              <a:gd name="T17" fmla="*/ 0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2147483647 w 2"/>
              <a:gd name="T29" fmla="*/ 2147483647 h 2"/>
              <a:gd name="T30" fmla="*/ 2147483647 w 2"/>
              <a:gd name="T31" fmla="*/ 2147483647 h 2"/>
              <a:gd name="T32" fmla="*/ 2147483647 w 2"/>
              <a:gd name="T33" fmla="*/ 2147483647 h 2"/>
              <a:gd name="T34" fmla="*/ 2147483647 w 2"/>
              <a:gd name="T35" fmla="*/ 2147483647 h 2"/>
              <a:gd name="T36" fmla="*/ 2147483647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2147483647 w 2"/>
              <a:gd name="T55" fmla="*/ 2147483647 h 2"/>
              <a:gd name="T56" fmla="*/ 0 w 2"/>
              <a:gd name="T57" fmla="*/ 2147483647 h 2"/>
              <a:gd name="T58" fmla="*/ 2147483647 w 2"/>
              <a:gd name="T59" fmla="*/ 2147483647 h 2"/>
              <a:gd name="T60" fmla="*/ 2147483647 w 2"/>
              <a:gd name="T61" fmla="*/ 2147483647 h 2"/>
              <a:gd name="T62" fmla="*/ 2147483647 w 2"/>
              <a:gd name="T63" fmla="*/ 2147483647 h 2"/>
              <a:gd name="T64" fmla="*/ 0 w 2"/>
              <a:gd name="T65" fmla="*/ 2147483647 h 2"/>
              <a:gd name="T66" fmla="*/ 0 w 2"/>
              <a:gd name="T67" fmla="*/ 2147483647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0" name="Freeform 1120"/>
          <p:cNvSpPr>
            <a:spLocks/>
          </p:cNvSpPr>
          <p:nvPr/>
        </p:nvSpPr>
        <p:spPr bwMode="auto">
          <a:xfrm>
            <a:off x="458788" y="463550"/>
            <a:ext cx="3175" cy="3175"/>
          </a:xfrm>
          <a:custGeom>
            <a:avLst/>
            <a:gdLst>
              <a:gd name="T0" fmla="*/ 0 w 2"/>
              <a:gd name="T1" fmla="*/ 0 h 2"/>
              <a:gd name="T2" fmla="*/ 0 w 2"/>
              <a:gd name="T3" fmla="*/ 2147483647 h 2"/>
              <a:gd name="T4" fmla="*/ 0 w 2"/>
              <a:gd name="T5" fmla="*/ 2147483647 h 2"/>
              <a:gd name="T6" fmla="*/ 0 w 2"/>
              <a:gd name="T7" fmla="*/ 2147483647 h 2"/>
              <a:gd name="T8" fmla="*/ 2147483647 w 2"/>
              <a:gd name="T9" fmla="*/ 2147483647 h 2"/>
              <a:gd name="T10" fmla="*/ 2147483647 w 2"/>
              <a:gd name="T11" fmla="*/ 0 h 2"/>
              <a:gd name="T12" fmla="*/ 2147483647 w 2"/>
              <a:gd name="T13" fmla="*/ 0 h 2"/>
              <a:gd name="T14" fmla="*/ 2147483647 w 2"/>
              <a:gd name="T15" fmla="*/ 0 h 2"/>
              <a:gd name="T16" fmla="*/ 0 w 2"/>
              <a:gd name="T17" fmla="*/ 0 h 2"/>
              <a:gd name="T18" fmla="*/ 0 w 2"/>
              <a:gd name="T19" fmla="*/ 2147483647 h 2"/>
              <a:gd name="T20" fmla="*/ 0 w 2"/>
              <a:gd name="T21" fmla="*/ 2147483647 h 2"/>
              <a:gd name="T22" fmla="*/ 2147483647 w 2"/>
              <a:gd name="T23" fmla="*/ 0 h 2"/>
              <a:gd name="T24" fmla="*/ 2147483647 w 2"/>
              <a:gd name="T25" fmla="*/ 0 h 2"/>
              <a:gd name="T26" fmla="*/ 2147483647 w 2"/>
              <a:gd name="T27" fmla="*/ 0 h 2"/>
              <a:gd name="T28" fmla="*/ 2147483647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2147483647 w 2"/>
              <a:gd name="T47" fmla="*/ 2147483647 h 2"/>
              <a:gd name="T48" fmla="*/ 0 w 2"/>
              <a:gd name="T49" fmla="*/ 2147483647 h 2"/>
              <a:gd name="T50" fmla="*/ 0 w 2"/>
              <a:gd name="T51" fmla="*/ 2147483647 h 2"/>
              <a:gd name="T52" fmla="*/ 2147483647 w 2"/>
              <a:gd name="T53" fmla="*/ 2147483647 h 2"/>
              <a:gd name="T54" fmla="*/ 2147483647 w 2"/>
              <a:gd name="T55" fmla="*/ 2147483647 h 2"/>
              <a:gd name="T56" fmla="*/ 2147483647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1" name="Freeform 1134"/>
          <p:cNvSpPr>
            <a:spLocks/>
          </p:cNvSpPr>
          <p:nvPr/>
        </p:nvSpPr>
        <p:spPr bwMode="auto">
          <a:xfrm>
            <a:off x="703263" y="514350"/>
            <a:ext cx="3175" cy="6350"/>
          </a:xfrm>
          <a:custGeom>
            <a:avLst/>
            <a:gdLst>
              <a:gd name="T0" fmla="*/ 2147483647 w 2"/>
              <a:gd name="T1" fmla="*/ 2147483647 h 4"/>
              <a:gd name="T2" fmla="*/ 2147483647 w 2"/>
              <a:gd name="T3" fmla="*/ 2147483647 h 4"/>
              <a:gd name="T4" fmla="*/ 2147483647 w 2"/>
              <a:gd name="T5" fmla="*/ 2147483647 h 4"/>
              <a:gd name="T6" fmla="*/ 2147483647 w 2"/>
              <a:gd name="T7" fmla="*/ 2147483647 h 4"/>
              <a:gd name="T8" fmla="*/ 2147483647 w 2"/>
              <a:gd name="T9" fmla="*/ 0 h 4"/>
              <a:gd name="T10" fmla="*/ 2147483647 w 2"/>
              <a:gd name="T11" fmla="*/ 0 h 4"/>
              <a:gd name="T12" fmla="*/ 2147483647 w 2"/>
              <a:gd name="T13" fmla="*/ 0 h 4"/>
              <a:gd name="T14" fmla="*/ 0 w 2"/>
              <a:gd name="T15" fmla="*/ 2147483647 h 4"/>
              <a:gd name="T16" fmla="*/ 2147483647 w 2"/>
              <a:gd name="T17" fmla="*/ 2147483647 h 4"/>
              <a:gd name="T18" fmla="*/ 2147483647 w 2"/>
              <a:gd name="T19" fmla="*/ 2147483647 h 4"/>
              <a:gd name="T20" fmla="*/ 2147483647 w 2"/>
              <a:gd name="T21" fmla="*/ 2147483647 h 4"/>
              <a:gd name="T22" fmla="*/ 2147483647 w 2"/>
              <a:gd name="T23" fmla="*/ 0 h 4"/>
              <a:gd name="T24" fmla="*/ 2147483647 w 2"/>
              <a:gd name="T25" fmla="*/ 2147483647 h 4"/>
              <a:gd name="T26" fmla="*/ 2147483647 w 2"/>
              <a:gd name="T27" fmla="*/ 2147483647 h 4"/>
              <a:gd name="T28" fmla="*/ 2147483647 w 2"/>
              <a:gd name="T29" fmla="*/ 2147483647 h 4"/>
              <a:gd name="T30" fmla="*/ 2147483647 w 2"/>
              <a:gd name="T31" fmla="*/ 2147483647 h 4"/>
              <a:gd name="T32" fmla="*/ 2147483647 w 2"/>
              <a:gd name="T33" fmla="*/ 2147483647 h 4"/>
              <a:gd name="T34" fmla="*/ 2147483647 w 2"/>
              <a:gd name="T35" fmla="*/ 2147483647 h 4"/>
              <a:gd name="T36" fmla="*/ 2147483647 w 2"/>
              <a:gd name="T37" fmla="*/ 2147483647 h 4"/>
              <a:gd name="T38" fmla="*/ 2147483647 w 2"/>
              <a:gd name="T39" fmla="*/ 2147483647 h 4"/>
              <a:gd name="T40" fmla="*/ 2147483647 w 2"/>
              <a:gd name="T41" fmla="*/ 2147483647 h 4"/>
              <a:gd name="T42" fmla="*/ 2147483647 w 2"/>
              <a:gd name="T43" fmla="*/ 2147483647 h 4"/>
              <a:gd name="T44" fmla="*/ 2147483647 w 2"/>
              <a:gd name="T45" fmla="*/ 2147483647 h 4"/>
              <a:gd name="T46" fmla="*/ 2147483647 w 2"/>
              <a:gd name="T47" fmla="*/ 2147483647 h 4"/>
              <a:gd name="T48" fmla="*/ 2147483647 w 2"/>
              <a:gd name="T49" fmla="*/ 2147483647 h 4"/>
              <a:gd name="T50" fmla="*/ 2147483647 w 2"/>
              <a:gd name="T51" fmla="*/ 2147483647 h 4"/>
              <a:gd name="T52" fmla="*/ 0 w 2"/>
              <a:gd name="T53" fmla="*/ 2147483647 h 4"/>
              <a:gd name="T54" fmla="*/ 2147483647 w 2"/>
              <a:gd name="T55" fmla="*/ 2147483647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2" name="Freeform 1141"/>
          <p:cNvSpPr>
            <a:spLocks/>
          </p:cNvSpPr>
          <p:nvPr/>
        </p:nvSpPr>
        <p:spPr bwMode="auto">
          <a:xfrm>
            <a:off x="706438" y="479425"/>
            <a:ext cx="1587" cy="6350"/>
          </a:xfrm>
          <a:custGeom>
            <a:avLst/>
            <a:gdLst>
              <a:gd name="T0" fmla="*/ 0 w 1587"/>
              <a:gd name="T1" fmla="*/ 2147483647 h 4"/>
              <a:gd name="T2" fmla="*/ 0 w 1587"/>
              <a:gd name="T3" fmla="*/ 2147483647 h 4"/>
              <a:gd name="T4" fmla="*/ 0 w 1587"/>
              <a:gd name="T5" fmla="*/ 0 h 4"/>
              <a:gd name="T6" fmla="*/ 0 w 1587"/>
              <a:gd name="T7" fmla="*/ 0 h 4"/>
              <a:gd name="T8" fmla="*/ 0 w 1587"/>
              <a:gd name="T9" fmla="*/ 2147483647 h 4"/>
              <a:gd name="T10" fmla="*/ 0 w 1587"/>
              <a:gd name="T11" fmla="*/ 2147483647 h 4"/>
              <a:gd name="T12" fmla="*/ 0 w 1587"/>
              <a:gd name="T13" fmla="*/ 2147483647 h 4"/>
              <a:gd name="T14" fmla="*/ 0 w 1587"/>
              <a:gd name="T15" fmla="*/ 2147483647 h 4"/>
              <a:gd name="T16" fmla="*/ 0 w 1587"/>
              <a:gd name="T17" fmla="*/ 2147483647 h 4"/>
              <a:gd name="T18" fmla="*/ 0 w 1587"/>
              <a:gd name="T19" fmla="*/ 2147483647 h 4"/>
              <a:gd name="T20" fmla="*/ 0 w 1587"/>
              <a:gd name="T21" fmla="*/ 2147483647 h 4"/>
              <a:gd name="T22" fmla="*/ 0 w 1587"/>
              <a:gd name="T23" fmla="*/ 2147483647 h 4"/>
              <a:gd name="T24" fmla="*/ 0 w 1587"/>
              <a:gd name="T25" fmla="*/ 2147483647 h 4"/>
              <a:gd name="T26" fmla="*/ 0 w 1587"/>
              <a:gd name="T27" fmla="*/ 2147483647 h 4"/>
              <a:gd name="T28" fmla="*/ 0 w 1587"/>
              <a:gd name="T29" fmla="*/ 2147483647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3" name="Freeform 1148"/>
          <p:cNvSpPr>
            <a:spLocks/>
          </p:cNvSpPr>
          <p:nvPr/>
        </p:nvSpPr>
        <p:spPr bwMode="auto">
          <a:xfrm>
            <a:off x="693738" y="460375"/>
            <a:ext cx="3175" cy="3175"/>
          </a:xfrm>
          <a:custGeom>
            <a:avLst/>
            <a:gdLst>
              <a:gd name="T0" fmla="*/ 2147483647 w 2"/>
              <a:gd name="T1" fmla="*/ 2147483647 h 2"/>
              <a:gd name="T2" fmla="*/ 2147483647 w 2"/>
              <a:gd name="T3" fmla="*/ 0 h 2"/>
              <a:gd name="T4" fmla="*/ 2147483647 w 2"/>
              <a:gd name="T5" fmla="*/ 0 h 2"/>
              <a:gd name="T6" fmla="*/ 2147483647 w 2"/>
              <a:gd name="T7" fmla="*/ 0 h 2"/>
              <a:gd name="T8" fmla="*/ 2147483647 w 2"/>
              <a:gd name="T9" fmla="*/ 0 h 2"/>
              <a:gd name="T10" fmla="*/ 0 w 2"/>
              <a:gd name="T11" fmla="*/ 0 h 2"/>
              <a:gd name="T12" fmla="*/ 0 w 2"/>
              <a:gd name="T13" fmla="*/ 0 h 2"/>
              <a:gd name="T14" fmla="*/ 0 w 2"/>
              <a:gd name="T15" fmla="*/ 2147483647 h 2"/>
              <a:gd name="T16" fmla="*/ 0 w 2"/>
              <a:gd name="T17" fmla="*/ 2147483647 h 2"/>
              <a:gd name="T18" fmla="*/ 0 w 2"/>
              <a:gd name="T19" fmla="*/ 2147483647 h 2"/>
              <a:gd name="T20" fmla="*/ 2147483647 w 2"/>
              <a:gd name="T21" fmla="*/ 2147483647 h 2"/>
              <a:gd name="T22" fmla="*/ 2147483647 w 2"/>
              <a:gd name="T23" fmla="*/ 2147483647 h 2"/>
              <a:gd name="T24" fmla="*/ 2147483647 w 2"/>
              <a:gd name="T25" fmla="*/ 0 h 2"/>
              <a:gd name="T26" fmla="*/ 2147483647 w 2"/>
              <a:gd name="T27" fmla="*/ 0 h 2"/>
              <a:gd name="T28" fmla="*/ 2147483647 w 2"/>
              <a:gd name="T29" fmla="*/ 0 h 2"/>
              <a:gd name="T30" fmla="*/ 0 w 2"/>
              <a:gd name="T31" fmla="*/ 2147483647 h 2"/>
              <a:gd name="T32" fmla="*/ 2147483647 w 2"/>
              <a:gd name="T33" fmla="*/ 2147483647 h 2"/>
              <a:gd name="T34" fmla="*/ 2147483647 w 2"/>
              <a:gd name="T35" fmla="*/ 0 h 2"/>
              <a:gd name="T36" fmla="*/ 0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2147483647 w 2"/>
              <a:gd name="T59" fmla="*/ 2147483647 h 2"/>
              <a:gd name="T60" fmla="*/ 2147483647 w 2"/>
              <a:gd name="T61" fmla="*/ 2147483647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4" name="Freeform 1150"/>
          <p:cNvSpPr>
            <a:spLocks/>
          </p:cNvSpPr>
          <p:nvPr/>
        </p:nvSpPr>
        <p:spPr bwMode="auto">
          <a:xfrm>
            <a:off x="684213" y="447675"/>
            <a:ext cx="1587" cy="3175"/>
          </a:xfrm>
          <a:custGeom>
            <a:avLst/>
            <a:gdLst>
              <a:gd name="T0" fmla="*/ 0 w 1587"/>
              <a:gd name="T1" fmla="*/ 2147483647 h 2"/>
              <a:gd name="T2" fmla="*/ 0 w 1587"/>
              <a:gd name="T3" fmla="*/ 0 h 2"/>
              <a:gd name="T4" fmla="*/ 0 w 1587"/>
              <a:gd name="T5" fmla="*/ 2147483647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5" name="Freeform 1152"/>
          <p:cNvSpPr>
            <a:spLocks/>
          </p:cNvSpPr>
          <p:nvPr/>
        </p:nvSpPr>
        <p:spPr bwMode="auto">
          <a:xfrm>
            <a:off x="684213" y="447675"/>
            <a:ext cx="3175" cy="3175"/>
          </a:xfrm>
          <a:custGeom>
            <a:avLst/>
            <a:gdLst>
              <a:gd name="T0" fmla="*/ 2147483647 w 2"/>
              <a:gd name="T1" fmla="*/ 0 h 2"/>
              <a:gd name="T2" fmla="*/ 0 w 2"/>
              <a:gd name="T3" fmla="*/ 0 h 2"/>
              <a:gd name="T4" fmla="*/ 0 w 2"/>
              <a:gd name="T5" fmla="*/ 0 h 2"/>
              <a:gd name="T6" fmla="*/ 0 w 2"/>
              <a:gd name="T7" fmla="*/ 0 h 2"/>
              <a:gd name="T8" fmla="*/ 0 w 2"/>
              <a:gd name="T9" fmla="*/ 2147483647 h 2"/>
              <a:gd name="T10" fmla="*/ 2147483647 w 2"/>
              <a:gd name="T11" fmla="*/ 2147483647 h 2"/>
              <a:gd name="T12" fmla="*/ 2147483647 w 2"/>
              <a:gd name="T13" fmla="*/ 0 h 2"/>
              <a:gd name="T14" fmla="*/ 0 w 2"/>
              <a:gd name="T15" fmla="*/ 0 h 2"/>
              <a:gd name="T16" fmla="*/ 0 w 2"/>
              <a:gd name="T17" fmla="*/ 0 h 2"/>
              <a:gd name="T18" fmla="*/ 0 w 2"/>
              <a:gd name="T19" fmla="*/ 0 h 2"/>
              <a:gd name="T20" fmla="*/ 0 w 2"/>
              <a:gd name="T21" fmla="*/ 2147483647 h 2"/>
              <a:gd name="T22" fmla="*/ 2147483647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6" name="Freeform 1154"/>
          <p:cNvSpPr>
            <a:spLocks/>
          </p:cNvSpPr>
          <p:nvPr/>
        </p:nvSpPr>
        <p:spPr bwMode="auto">
          <a:xfrm>
            <a:off x="665163" y="43497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7" name="Freeform 1156"/>
          <p:cNvSpPr>
            <a:spLocks/>
          </p:cNvSpPr>
          <p:nvPr/>
        </p:nvSpPr>
        <p:spPr bwMode="auto">
          <a:xfrm>
            <a:off x="665163" y="431800"/>
            <a:ext cx="3175" cy="3175"/>
          </a:xfrm>
          <a:custGeom>
            <a:avLst/>
            <a:gdLst>
              <a:gd name="T0" fmla="*/ 2147483647 w 2"/>
              <a:gd name="T1" fmla="*/ 2147483647 h 2"/>
              <a:gd name="T2" fmla="*/ 0 w 2"/>
              <a:gd name="T3" fmla="*/ 0 h 2"/>
              <a:gd name="T4" fmla="*/ 0 w 2"/>
              <a:gd name="T5" fmla="*/ 0 h 2"/>
              <a:gd name="T6" fmla="*/ 0 w 2"/>
              <a:gd name="T7" fmla="*/ 2147483647 h 2"/>
              <a:gd name="T8" fmla="*/ 2147483647 w 2"/>
              <a:gd name="T9" fmla="*/ 2147483647 h 2"/>
              <a:gd name="T10" fmla="*/ 2147483647 w 2"/>
              <a:gd name="T11" fmla="*/ 2147483647 h 2"/>
              <a:gd name="T12" fmla="*/ 2147483647 w 2"/>
              <a:gd name="T13" fmla="*/ 2147483647 h 2"/>
              <a:gd name="T14" fmla="*/ 0 w 2"/>
              <a:gd name="T15" fmla="*/ 0 h 2"/>
              <a:gd name="T16" fmla="*/ 0 w 2"/>
              <a:gd name="T17" fmla="*/ 0 h 2"/>
              <a:gd name="T18" fmla="*/ 0 w 2"/>
              <a:gd name="T19" fmla="*/ 2147483647 h 2"/>
              <a:gd name="T20" fmla="*/ 2147483647 w 2"/>
              <a:gd name="T21" fmla="*/ 2147483647 h 2"/>
              <a:gd name="T22" fmla="*/ 2147483647 w 2"/>
              <a:gd name="T23" fmla="*/ 2147483647 h 2"/>
              <a:gd name="T24" fmla="*/ 2147483647 w 2"/>
              <a:gd name="T25" fmla="*/ 2147483647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8" name="Freeform 1163"/>
          <p:cNvSpPr>
            <a:spLocks/>
          </p:cNvSpPr>
          <p:nvPr/>
        </p:nvSpPr>
        <p:spPr bwMode="auto">
          <a:xfrm>
            <a:off x="611188" y="415925"/>
            <a:ext cx="6350" cy="3175"/>
          </a:xfrm>
          <a:custGeom>
            <a:avLst/>
            <a:gdLst>
              <a:gd name="T0" fmla="*/ 2147483647 w 4"/>
              <a:gd name="T1" fmla="*/ 2147483647 h 2"/>
              <a:gd name="T2" fmla="*/ 2147483647 w 4"/>
              <a:gd name="T3" fmla="*/ 2147483647 h 2"/>
              <a:gd name="T4" fmla="*/ 2147483647 w 4"/>
              <a:gd name="T5" fmla="*/ 2147483647 h 2"/>
              <a:gd name="T6" fmla="*/ 2147483647 w 4"/>
              <a:gd name="T7" fmla="*/ 0 h 2"/>
              <a:gd name="T8" fmla="*/ 2147483647 w 4"/>
              <a:gd name="T9" fmla="*/ 0 h 2"/>
              <a:gd name="T10" fmla="*/ 2147483647 w 4"/>
              <a:gd name="T11" fmla="*/ 0 h 2"/>
              <a:gd name="T12" fmla="*/ 2147483647 w 4"/>
              <a:gd name="T13" fmla="*/ 0 h 2"/>
              <a:gd name="T14" fmla="*/ 0 w 4"/>
              <a:gd name="T15" fmla="*/ 2147483647 h 2"/>
              <a:gd name="T16" fmla="*/ 2147483647 w 4"/>
              <a:gd name="T17" fmla="*/ 2147483647 h 2"/>
              <a:gd name="T18" fmla="*/ 2147483647 w 4"/>
              <a:gd name="T19" fmla="*/ 0 h 2"/>
              <a:gd name="T20" fmla="*/ 2147483647 w 4"/>
              <a:gd name="T21" fmla="*/ 2147483647 h 2"/>
              <a:gd name="T22" fmla="*/ 2147483647 w 4"/>
              <a:gd name="T23" fmla="*/ 0 h 2"/>
              <a:gd name="T24" fmla="*/ 2147483647 w 4"/>
              <a:gd name="T25" fmla="*/ 0 h 2"/>
              <a:gd name="T26" fmla="*/ 2147483647 w 4"/>
              <a:gd name="T27" fmla="*/ 0 h 2"/>
              <a:gd name="T28" fmla="*/ 2147483647 w 4"/>
              <a:gd name="T29" fmla="*/ 0 h 2"/>
              <a:gd name="T30" fmla="*/ 0 w 4"/>
              <a:gd name="T31" fmla="*/ 0 h 2"/>
              <a:gd name="T32" fmla="*/ 2147483647 w 4"/>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9" name="Freeform 1172"/>
          <p:cNvSpPr>
            <a:spLocks/>
          </p:cNvSpPr>
          <p:nvPr/>
        </p:nvSpPr>
        <p:spPr bwMode="auto">
          <a:xfrm>
            <a:off x="582613" y="476250"/>
            <a:ext cx="3175" cy="3175"/>
          </a:xfrm>
          <a:custGeom>
            <a:avLst/>
            <a:gdLst>
              <a:gd name="T0" fmla="*/ 0 w 2"/>
              <a:gd name="T1" fmla="*/ 2147483647 h 2"/>
              <a:gd name="T2" fmla="*/ 0 w 2"/>
              <a:gd name="T3" fmla="*/ 2147483647 h 2"/>
              <a:gd name="T4" fmla="*/ 2147483647 w 2"/>
              <a:gd name="T5" fmla="*/ 2147483647 h 2"/>
              <a:gd name="T6" fmla="*/ 0 w 2"/>
              <a:gd name="T7" fmla="*/ 0 h 2"/>
              <a:gd name="T8" fmla="*/ 0 w 2"/>
              <a:gd name="T9" fmla="*/ 0 h 2"/>
              <a:gd name="T10" fmla="*/ 0 w 2"/>
              <a:gd name="T11" fmla="*/ 0 h 2"/>
              <a:gd name="T12" fmla="*/ 0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0 w 2"/>
              <a:gd name="T59" fmla="*/ 2147483647 h 2"/>
              <a:gd name="T60" fmla="*/ 0 w 2"/>
              <a:gd name="T61" fmla="*/ 2147483647 h 2"/>
              <a:gd name="T62" fmla="*/ 0 w 2"/>
              <a:gd name="T63" fmla="*/ 2147483647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0" name="Freeform 1177"/>
          <p:cNvSpPr>
            <a:spLocks/>
          </p:cNvSpPr>
          <p:nvPr/>
        </p:nvSpPr>
        <p:spPr bwMode="auto">
          <a:xfrm>
            <a:off x="557213" y="534988"/>
            <a:ext cx="3175" cy="3175"/>
          </a:xfrm>
          <a:custGeom>
            <a:avLst/>
            <a:gdLst>
              <a:gd name="T0" fmla="*/ 0 w 2"/>
              <a:gd name="T1" fmla="*/ 2147483647 h 2"/>
              <a:gd name="T2" fmla="*/ 2147483647 w 2"/>
              <a:gd name="T3" fmla="*/ 2147483647 h 2"/>
              <a:gd name="T4" fmla="*/ 2147483647 w 2"/>
              <a:gd name="T5" fmla="*/ 2147483647 h 2"/>
              <a:gd name="T6" fmla="*/ 2147483647 w 2"/>
              <a:gd name="T7" fmla="*/ 0 h 2"/>
              <a:gd name="T8" fmla="*/ 2147483647 w 2"/>
              <a:gd name="T9" fmla="*/ 0 h 2"/>
              <a:gd name="T10" fmla="*/ 2147483647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7 h 2"/>
              <a:gd name="T40" fmla="*/ 0 w 2"/>
              <a:gd name="T41" fmla="*/ 2147483647 h 2"/>
              <a:gd name="T42" fmla="*/ 2147483647 w 2"/>
              <a:gd name="T43" fmla="*/ 2147483647 h 2"/>
              <a:gd name="T44" fmla="*/ 2147483647 w 2"/>
              <a:gd name="T45" fmla="*/ 0 h 2"/>
              <a:gd name="T46" fmla="*/ 2147483647 w 2"/>
              <a:gd name="T47" fmla="*/ 0 h 2"/>
              <a:gd name="T48" fmla="*/ 2147483647 w 2"/>
              <a:gd name="T49" fmla="*/ 0 h 2"/>
              <a:gd name="T50" fmla="*/ 2147483647 w 2"/>
              <a:gd name="T51" fmla="*/ 0 h 2"/>
              <a:gd name="T52" fmla="*/ 2147483647 w 2"/>
              <a:gd name="T53" fmla="*/ 0 h 2"/>
              <a:gd name="T54" fmla="*/ 2147483647 w 2"/>
              <a:gd name="T55" fmla="*/ 0 h 2"/>
              <a:gd name="T56" fmla="*/ 2147483647 w 2"/>
              <a:gd name="T57" fmla="*/ 0 h 2"/>
              <a:gd name="T58" fmla="*/ 2147483647 w 2"/>
              <a:gd name="T59" fmla="*/ 0 h 2"/>
              <a:gd name="T60" fmla="*/ 2147483647 w 2"/>
              <a:gd name="T61" fmla="*/ 0 h 2"/>
              <a:gd name="T62" fmla="*/ 2147483647 w 2"/>
              <a:gd name="T63" fmla="*/ 0 h 2"/>
              <a:gd name="T64" fmla="*/ 2147483647 w 2"/>
              <a:gd name="T65" fmla="*/ 0 h 2"/>
              <a:gd name="T66" fmla="*/ 2147483647 w 2"/>
              <a:gd name="T67" fmla="*/ 2147483647 h 2"/>
              <a:gd name="T68" fmla="*/ 2147483647 w 2"/>
              <a:gd name="T69" fmla="*/ 0 h 2"/>
              <a:gd name="T70" fmla="*/ 2147483647 w 2"/>
              <a:gd name="T71" fmla="*/ 0 h 2"/>
              <a:gd name="T72" fmla="*/ 0 w 2"/>
              <a:gd name="T73" fmla="*/ 0 h 2"/>
              <a:gd name="T74" fmla="*/ 0 w 2"/>
              <a:gd name="T75" fmla="*/ 0 h 2"/>
              <a:gd name="T76" fmla="*/ 0 w 2"/>
              <a:gd name="T77" fmla="*/ 2147483647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1" name="Freeform 1180"/>
          <p:cNvSpPr>
            <a:spLocks/>
          </p:cNvSpPr>
          <p:nvPr/>
        </p:nvSpPr>
        <p:spPr bwMode="auto">
          <a:xfrm>
            <a:off x="560388" y="530225"/>
            <a:ext cx="3175" cy="4763"/>
          </a:xfrm>
          <a:custGeom>
            <a:avLst/>
            <a:gdLst>
              <a:gd name="T0" fmla="*/ 0 w 2"/>
              <a:gd name="T1" fmla="*/ 2147483647 h 3"/>
              <a:gd name="T2" fmla="*/ 0 w 2"/>
              <a:gd name="T3" fmla="*/ 2147483647 h 3"/>
              <a:gd name="T4" fmla="*/ 2147483647 w 2"/>
              <a:gd name="T5" fmla="*/ 2147483647 h 3"/>
              <a:gd name="T6" fmla="*/ 2147483647 w 2"/>
              <a:gd name="T7" fmla="*/ 2147483647 h 3"/>
              <a:gd name="T8" fmla="*/ 0 w 2"/>
              <a:gd name="T9" fmla="*/ 0 h 3"/>
              <a:gd name="T10" fmla="*/ 0 w 2"/>
              <a:gd name="T11" fmla="*/ 0 h 3"/>
              <a:gd name="T12" fmla="*/ 0 w 2"/>
              <a:gd name="T13" fmla="*/ 0 h 3"/>
              <a:gd name="T14" fmla="*/ 0 w 2"/>
              <a:gd name="T15" fmla="*/ 2147483647 h 3"/>
              <a:gd name="T16" fmla="*/ 0 w 2"/>
              <a:gd name="T17" fmla="*/ 2147483647 h 3"/>
              <a:gd name="T18" fmla="*/ 0 w 2"/>
              <a:gd name="T19" fmla="*/ 2147483647 h 3"/>
              <a:gd name="T20" fmla="*/ 0 w 2"/>
              <a:gd name="T21" fmla="*/ 2147483647 h 3"/>
              <a:gd name="T22" fmla="*/ 0 w 2"/>
              <a:gd name="T23" fmla="*/ 0 h 3"/>
              <a:gd name="T24" fmla="*/ 0 w 2"/>
              <a:gd name="T25" fmla="*/ 2147483647 h 3"/>
              <a:gd name="T26" fmla="*/ 0 w 2"/>
              <a:gd name="T27" fmla="*/ 2147483647 h 3"/>
              <a:gd name="T28" fmla="*/ 0 w 2"/>
              <a:gd name="T29" fmla="*/ 2147483647 h 3"/>
              <a:gd name="T30" fmla="*/ 0 w 2"/>
              <a:gd name="T31" fmla="*/ 2147483647 h 3"/>
              <a:gd name="T32" fmla="*/ 0 w 2"/>
              <a:gd name="T33" fmla="*/ 2147483647 h 3"/>
              <a:gd name="T34" fmla="*/ 0 w 2"/>
              <a:gd name="T35" fmla="*/ 2147483647 h 3"/>
              <a:gd name="T36" fmla="*/ 0 w 2"/>
              <a:gd name="T37" fmla="*/ 2147483647 h 3"/>
              <a:gd name="T38" fmla="*/ 0 w 2"/>
              <a:gd name="T39" fmla="*/ 2147483647 h 3"/>
              <a:gd name="T40" fmla="*/ 0 w 2"/>
              <a:gd name="T41" fmla="*/ 2147483647 h 3"/>
              <a:gd name="T42" fmla="*/ 0 w 2"/>
              <a:gd name="T43" fmla="*/ 2147483647 h 3"/>
              <a:gd name="T44" fmla="*/ 0 w 2"/>
              <a:gd name="T45" fmla="*/ 2147483647 h 3"/>
              <a:gd name="T46" fmla="*/ 0 w 2"/>
              <a:gd name="T47" fmla="*/ 2147483647 h 3"/>
              <a:gd name="T48" fmla="*/ 0 w 2"/>
              <a:gd name="T49" fmla="*/ 2147483647 h 3"/>
              <a:gd name="T50" fmla="*/ 0 w 2"/>
              <a:gd name="T51" fmla="*/ 2147483647 h 3"/>
              <a:gd name="T52" fmla="*/ 0 w 2"/>
              <a:gd name="T53" fmla="*/ 2147483647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5" name="Freeform 1210"/>
          <p:cNvSpPr>
            <a:spLocks/>
          </p:cNvSpPr>
          <p:nvPr/>
        </p:nvSpPr>
        <p:spPr bwMode="auto">
          <a:xfrm>
            <a:off x="595313" y="557213"/>
            <a:ext cx="3175" cy="3175"/>
          </a:xfrm>
          <a:custGeom>
            <a:avLst/>
            <a:gdLst>
              <a:gd name="T0" fmla="*/ 0 w 2"/>
              <a:gd name="T1" fmla="*/ 2147483647 h 2"/>
              <a:gd name="T2" fmla="*/ 0 w 2"/>
              <a:gd name="T3" fmla="*/ 2147483647 h 2"/>
              <a:gd name="T4" fmla="*/ 2147483647 w 2"/>
              <a:gd name="T5" fmla="*/ 2147483647 h 2"/>
              <a:gd name="T6" fmla="*/ 2147483647 w 2"/>
              <a:gd name="T7" fmla="*/ 0 h 2"/>
              <a:gd name="T8" fmla="*/ 2147483647 w 2"/>
              <a:gd name="T9" fmla="*/ 0 h 2"/>
              <a:gd name="T10" fmla="*/ 0 w 2"/>
              <a:gd name="T11" fmla="*/ 0 h 2"/>
              <a:gd name="T12" fmla="*/ 0 w 2"/>
              <a:gd name="T13" fmla="*/ 0 h 2"/>
              <a:gd name="T14" fmla="*/ 0 w 2"/>
              <a:gd name="T15" fmla="*/ 0 h 2"/>
              <a:gd name="T16" fmla="*/ 0 w 2"/>
              <a:gd name="T17" fmla="*/ 2147483647 h 2"/>
              <a:gd name="T18" fmla="*/ 0 w 2"/>
              <a:gd name="T19" fmla="*/ 2147483647 h 2"/>
              <a:gd name="T20" fmla="*/ 2147483647 w 2"/>
              <a:gd name="T21" fmla="*/ 2147483647 h 2"/>
              <a:gd name="T22" fmla="*/ 2147483647 w 2"/>
              <a:gd name="T23" fmla="*/ 0 h 2"/>
              <a:gd name="T24" fmla="*/ 2147483647 w 2"/>
              <a:gd name="T25" fmla="*/ 0 h 2"/>
              <a:gd name="T26" fmla="*/ 0 w 2"/>
              <a:gd name="T27" fmla="*/ 0 h 2"/>
              <a:gd name="T28" fmla="*/ 0 w 2"/>
              <a:gd name="T29" fmla="*/ 0 h 2"/>
              <a:gd name="T30" fmla="*/ 0 w 2"/>
              <a:gd name="T31" fmla="*/ 0 h 2"/>
              <a:gd name="T32" fmla="*/ 0 w 2"/>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6" name="Freeform 1214"/>
          <p:cNvSpPr>
            <a:spLocks/>
          </p:cNvSpPr>
          <p:nvPr/>
        </p:nvSpPr>
        <p:spPr bwMode="auto">
          <a:xfrm>
            <a:off x="595313" y="557213"/>
            <a:ext cx="3175" cy="3175"/>
          </a:xfrm>
          <a:custGeom>
            <a:avLst/>
            <a:gdLst>
              <a:gd name="T0" fmla="*/ 0 w 2"/>
              <a:gd name="T1" fmla="*/ 2147483647 h 2"/>
              <a:gd name="T2" fmla="*/ 2147483647 w 2"/>
              <a:gd name="T3" fmla="*/ 2147483647 h 2"/>
              <a:gd name="T4" fmla="*/ 0 w 2"/>
              <a:gd name="T5" fmla="*/ 0 h 2"/>
              <a:gd name="T6" fmla="*/ 0 w 2"/>
              <a:gd name="T7" fmla="*/ 2147483647 h 2"/>
              <a:gd name="T8" fmla="*/ 0 w 2"/>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7"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9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0" name="Freeform 1221"/>
          <p:cNvSpPr>
            <a:spLocks/>
          </p:cNvSpPr>
          <p:nvPr/>
        </p:nvSpPr>
        <p:spPr bwMode="auto">
          <a:xfrm>
            <a:off x="731838" y="541338"/>
            <a:ext cx="3175" cy="3175"/>
          </a:xfrm>
          <a:custGeom>
            <a:avLst/>
            <a:gdLst>
              <a:gd name="T0" fmla="*/ 2147483647 w 2"/>
              <a:gd name="T1" fmla="*/ 0 h 2"/>
              <a:gd name="T2" fmla="*/ 2147483647 w 2"/>
              <a:gd name="T3" fmla="*/ 0 h 2"/>
              <a:gd name="T4" fmla="*/ 2147483647 w 2"/>
              <a:gd name="T5" fmla="*/ 0 h 2"/>
              <a:gd name="T6" fmla="*/ 0 w 2"/>
              <a:gd name="T7" fmla="*/ 0 h 2"/>
              <a:gd name="T8" fmla="*/ 0 w 2"/>
              <a:gd name="T9" fmla="*/ 0 h 2"/>
              <a:gd name="T10" fmla="*/ 0 w 2"/>
              <a:gd name="T11" fmla="*/ 2147483647 h 2"/>
              <a:gd name="T12" fmla="*/ 2147483647 w 2"/>
              <a:gd name="T13" fmla="*/ 0 h 2"/>
              <a:gd name="T14" fmla="*/ 2147483647 w 2"/>
              <a:gd name="T15" fmla="*/ 0 h 2"/>
              <a:gd name="T16" fmla="*/ 2147483647 w 2"/>
              <a:gd name="T17" fmla="*/ 0 h 2"/>
              <a:gd name="T18" fmla="*/ 0 w 2"/>
              <a:gd name="T19" fmla="*/ 0 h 2"/>
              <a:gd name="T20" fmla="*/ 0 w 2"/>
              <a:gd name="T21" fmla="*/ 0 h 2"/>
              <a:gd name="T22" fmla="*/ 0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1" name="Freeform 1234"/>
          <p:cNvSpPr>
            <a:spLocks/>
          </p:cNvSpPr>
          <p:nvPr/>
        </p:nvSpPr>
        <p:spPr bwMode="auto">
          <a:xfrm>
            <a:off x="722313" y="550863"/>
            <a:ext cx="3175" cy="1587"/>
          </a:xfrm>
          <a:custGeom>
            <a:avLst/>
            <a:gdLst>
              <a:gd name="T0" fmla="*/ 0 w 2"/>
              <a:gd name="T1" fmla="*/ 0 h 1587"/>
              <a:gd name="T2" fmla="*/ 0 w 2"/>
              <a:gd name="T3" fmla="*/ 0 h 1587"/>
              <a:gd name="T4" fmla="*/ 2147483647 w 2"/>
              <a:gd name="T5" fmla="*/ 0 h 1587"/>
              <a:gd name="T6" fmla="*/ 2147483647 w 2"/>
              <a:gd name="T7" fmla="*/ 0 h 1587"/>
              <a:gd name="T8" fmla="*/ 2147483647 w 2"/>
              <a:gd name="T9" fmla="*/ 0 h 1587"/>
              <a:gd name="T10" fmla="*/ 2147483647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7 w 2"/>
              <a:gd name="T25" fmla="*/ 0 h 1587"/>
              <a:gd name="T26" fmla="*/ 2147483647 w 2"/>
              <a:gd name="T27" fmla="*/ 0 h 1587"/>
              <a:gd name="T28" fmla="*/ 2147483647 w 2"/>
              <a:gd name="T29" fmla="*/ 0 h 1587"/>
              <a:gd name="T30" fmla="*/ 0 w 2"/>
              <a:gd name="T31" fmla="*/ 0 h 1587"/>
              <a:gd name="T32" fmla="*/ 0 w 2"/>
              <a:gd name="T33" fmla="*/ 0 h 1587"/>
              <a:gd name="T34" fmla="*/ 2147483647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4" name="Freeform 1240"/>
          <p:cNvSpPr>
            <a:spLocks/>
          </p:cNvSpPr>
          <p:nvPr/>
        </p:nvSpPr>
        <p:spPr bwMode="auto">
          <a:xfrm>
            <a:off x="728663" y="541338"/>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5" name="Freeform 1243"/>
          <p:cNvSpPr>
            <a:spLocks/>
          </p:cNvSpPr>
          <p:nvPr/>
        </p:nvSpPr>
        <p:spPr bwMode="auto">
          <a:xfrm>
            <a:off x="728663" y="538163"/>
            <a:ext cx="3175" cy="3175"/>
          </a:xfrm>
          <a:custGeom>
            <a:avLst/>
            <a:gdLst>
              <a:gd name="T0" fmla="*/ 2147483647 w 2"/>
              <a:gd name="T1" fmla="*/ 2147483647 h 2"/>
              <a:gd name="T2" fmla="*/ 2147483647 w 2"/>
              <a:gd name="T3" fmla="*/ 2147483647 h 2"/>
              <a:gd name="T4" fmla="*/ 2147483647 w 2"/>
              <a:gd name="T5" fmla="*/ 2147483647 h 2"/>
              <a:gd name="T6" fmla="*/ 2147483647 w 2"/>
              <a:gd name="T7" fmla="*/ 2147483647 h 2"/>
              <a:gd name="T8" fmla="*/ 0 w 2"/>
              <a:gd name="T9" fmla="*/ 2147483647 h 2"/>
              <a:gd name="T10" fmla="*/ 0 w 2"/>
              <a:gd name="T11" fmla="*/ 2147483647 h 2"/>
              <a:gd name="T12" fmla="*/ 2147483647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2147483647 w 2"/>
              <a:gd name="T39" fmla="*/ 2147483647 h 2"/>
              <a:gd name="T40" fmla="*/ 2147483647 w 2"/>
              <a:gd name="T41" fmla="*/ 2147483647 h 2"/>
              <a:gd name="T42" fmla="*/ 2147483647 w 2"/>
              <a:gd name="T43" fmla="*/ 2147483647 h 2"/>
              <a:gd name="T44" fmla="*/ 2147483647 w 2"/>
              <a:gd name="T45" fmla="*/ 2147483647 h 2"/>
              <a:gd name="T46" fmla="*/ 2147483647 w 2"/>
              <a:gd name="T47" fmla="*/ 2147483647 h 2"/>
              <a:gd name="T48" fmla="*/ 0 w 2"/>
              <a:gd name="T49" fmla="*/ 0 h 2"/>
              <a:gd name="T50" fmla="*/ 0 w 2"/>
              <a:gd name="T51" fmla="*/ 2147483647 h 2"/>
              <a:gd name="T52" fmla="*/ 0 w 2"/>
              <a:gd name="T53" fmla="*/ 2147483647 h 2"/>
              <a:gd name="T54" fmla="*/ 0 w 2"/>
              <a:gd name="T55" fmla="*/ 2147483647 h 2"/>
              <a:gd name="T56" fmla="*/ 2147483647 w 2"/>
              <a:gd name="T57" fmla="*/ 2147483647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6" name="Freeform 1246"/>
          <p:cNvSpPr>
            <a:spLocks/>
          </p:cNvSpPr>
          <p:nvPr/>
        </p:nvSpPr>
        <p:spPr bwMode="auto">
          <a:xfrm>
            <a:off x="725488" y="547688"/>
            <a:ext cx="3175" cy="3175"/>
          </a:xfrm>
          <a:custGeom>
            <a:avLst/>
            <a:gdLst>
              <a:gd name="T0" fmla="*/ 0 w 2"/>
              <a:gd name="T1" fmla="*/ 2147483647 h 2"/>
              <a:gd name="T2" fmla="*/ 0 w 2"/>
              <a:gd name="T3" fmla="*/ 2147483647 h 2"/>
              <a:gd name="T4" fmla="*/ 2147483647 w 2"/>
              <a:gd name="T5" fmla="*/ 0 h 2"/>
              <a:gd name="T6" fmla="*/ 2147483647 w 2"/>
              <a:gd name="T7" fmla="*/ 0 h 2"/>
              <a:gd name="T8" fmla="*/ 0 w 2"/>
              <a:gd name="T9" fmla="*/ 0 h 2"/>
              <a:gd name="T10" fmla="*/ 0 w 2"/>
              <a:gd name="T11" fmla="*/ 0 h 2"/>
              <a:gd name="T12" fmla="*/ 0 w 2"/>
              <a:gd name="T13" fmla="*/ 2147483647 h 2"/>
              <a:gd name="T14" fmla="*/ 0 w 2"/>
              <a:gd name="T15" fmla="*/ 2147483647 h 2"/>
              <a:gd name="T16" fmla="*/ 2147483647 w 2"/>
              <a:gd name="T17" fmla="*/ 0 h 2"/>
              <a:gd name="T18" fmla="*/ 2147483647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7 h 2"/>
              <a:gd name="T48" fmla="*/ 0 w 2"/>
              <a:gd name="T49" fmla="*/ 2147483647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7" name="Freeform 1250"/>
          <p:cNvSpPr>
            <a:spLocks/>
          </p:cNvSpPr>
          <p:nvPr/>
        </p:nvSpPr>
        <p:spPr bwMode="auto">
          <a:xfrm>
            <a:off x="731838" y="53022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8" name="Freeform 1252"/>
          <p:cNvSpPr>
            <a:spLocks/>
          </p:cNvSpPr>
          <p:nvPr/>
        </p:nvSpPr>
        <p:spPr bwMode="auto">
          <a:xfrm>
            <a:off x="731838" y="527050"/>
            <a:ext cx="3175" cy="7938"/>
          </a:xfrm>
          <a:custGeom>
            <a:avLst/>
            <a:gdLst>
              <a:gd name="T0" fmla="*/ 2147483647 w 2"/>
              <a:gd name="T1" fmla="*/ 2147483647 h 5"/>
              <a:gd name="T2" fmla="*/ 2147483647 w 2"/>
              <a:gd name="T3" fmla="*/ 2147483647 h 5"/>
              <a:gd name="T4" fmla="*/ 0 w 2"/>
              <a:gd name="T5" fmla="*/ 0 h 5"/>
              <a:gd name="T6" fmla="*/ 0 w 2"/>
              <a:gd name="T7" fmla="*/ 2147483647 h 5"/>
              <a:gd name="T8" fmla="*/ 0 w 2"/>
              <a:gd name="T9" fmla="*/ 2147483647 h 5"/>
              <a:gd name="T10" fmla="*/ 2147483647 w 2"/>
              <a:gd name="T11" fmla="*/ 2147483647 h 5"/>
              <a:gd name="T12" fmla="*/ 2147483647 w 2"/>
              <a:gd name="T13" fmla="*/ 2147483647 h 5"/>
              <a:gd name="T14" fmla="*/ 2147483647 w 2"/>
              <a:gd name="T15" fmla="*/ 2147483647 h 5"/>
              <a:gd name="T16" fmla="*/ 0 w 2"/>
              <a:gd name="T17" fmla="*/ 0 h 5"/>
              <a:gd name="T18" fmla="*/ 0 w 2"/>
              <a:gd name="T19" fmla="*/ 2147483647 h 5"/>
              <a:gd name="T20" fmla="*/ 0 w 2"/>
              <a:gd name="T21" fmla="*/ 2147483647 h 5"/>
              <a:gd name="T22" fmla="*/ 2147483647 w 2"/>
              <a:gd name="T23" fmla="*/ 2147483647 h 5"/>
              <a:gd name="T24" fmla="*/ 2147483647 w 2"/>
              <a:gd name="T25" fmla="*/ 2147483647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9" name="Freeform 1255"/>
          <p:cNvSpPr>
            <a:spLocks/>
          </p:cNvSpPr>
          <p:nvPr/>
        </p:nvSpPr>
        <p:spPr bwMode="auto">
          <a:xfrm>
            <a:off x="712788" y="550863"/>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2147483647 w 2"/>
              <a:gd name="T9" fmla="*/ 0 h 1587"/>
              <a:gd name="T10" fmla="*/ 0 w 2"/>
              <a:gd name="T11" fmla="*/ 0 h 1587"/>
              <a:gd name="T12" fmla="*/ 0 w 2"/>
              <a:gd name="T13" fmla="*/ 0 h 1587"/>
              <a:gd name="T14" fmla="*/ 0 w 2"/>
              <a:gd name="T15" fmla="*/ 0 h 1587"/>
              <a:gd name="T16" fmla="*/ 0 w 2"/>
              <a:gd name="T17" fmla="*/ 0 h 1587"/>
              <a:gd name="T18" fmla="*/ 2147483647 w 2"/>
              <a:gd name="T19" fmla="*/ 0 h 1587"/>
              <a:gd name="T20" fmla="*/ 2147483647 w 2"/>
              <a:gd name="T21" fmla="*/ 0 h 1587"/>
              <a:gd name="T22" fmla="*/ 2147483647 w 2"/>
              <a:gd name="T23" fmla="*/ 0 h 1587"/>
              <a:gd name="T24" fmla="*/ 2147483647 w 2"/>
              <a:gd name="T25" fmla="*/ 0 h 1587"/>
              <a:gd name="T26" fmla="*/ 2147483647 w 2"/>
              <a:gd name="T27" fmla="*/ 0 h 1587"/>
              <a:gd name="T28" fmla="*/ 2147483647 w 2"/>
              <a:gd name="T29" fmla="*/ 0 h 1587"/>
              <a:gd name="T30" fmla="*/ 2147483647 w 2"/>
              <a:gd name="T31" fmla="*/ 0 h 1587"/>
              <a:gd name="T32" fmla="*/ 2147483647 w 2"/>
              <a:gd name="T33" fmla="*/ 0 h 1587"/>
              <a:gd name="T34" fmla="*/ 2147483647 w 2"/>
              <a:gd name="T35" fmla="*/ 0 h 1587"/>
              <a:gd name="T36" fmla="*/ 2147483647 w 2"/>
              <a:gd name="T37" fmla="*/ 0 h 1587"/>
              <a:gd name="T38" fmla="*/ 2147483647 w 2"/>
              <a:gd name="T39" fmla="*/ 0 h 1587"/>
              <a:gd name="T40" fmla="*/ 2147483647 w 2"/>
              <a:gd name="T41" fmla="*/ 0 h 1587"/>
              <a:gd name="T42" fmla="*/ 2147483647 w 2"/>
              <a:gd name="T43" fmla="*/ 0 h 1587"/>
              <a:gd name="T44" fmla="*/ 2147483647 w 2"/>
              <a:gd name="T45" fmla="*/ 0 h 1587"/>
              <a:gd name="T46" fmla="*/ 2147483647 w 2"/>
              <a:gd name="T47" fmla="*/ 0 h 1587"/>
              <a:gd name="T48" fmla="*/ 2147483647 w 2"/>
              <a:gd name="T49" fmla="*/ 0 h 1587"/>
              <a:gd name="T50" fmla="*/ 2147483647 w 2"/>
              <a:gd name="T51" fmla="*/ 0 h 1587"/>
              <a:gd name="T52" fmla="*/ 2147483647 w 2"/>
              <a:gd name="T53" fmla="*/ 0 h 1587"/>
              <a:gd name="T54" fmla="*/ 2147483647 w 2"/>
              <a:gd name="T55" fmla="*/ 0 h 1587"/>
              <a:gd name="T56" fmla="*/ 2147483647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0"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1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3" name="Freeform 1269"/>
          <p:cNvSpPr>
            <a:spLocks/>
          </p:cNvSpPr>
          <p:nvPr/>
        </p:nvSpPr>
        <p:spPr bwMode="auto">
          <a:xfrm>
            <a:off x="728663" y="530225"/>
            <a:ext cx="3175" cy="4763"/>
          </a:xfrm>
          <a:custGeom>
            <a:avLst/>
            <a:gdLst>
              <a:gd name="T0" fmla="*/ 0 w 2"/>
              <a:gd name="T1" fmla="*/ 2147483647 h 3"/>
              <a:gd name="T2" fmla="*/ 2147483647 w 2"/>
              <a:gd name="T3" fmla="*/ 0 h 3"/>
              <a:gd name="T4" fmla="*/ 2147483647 w 2"/>
              <a:gd name="T5" fmla="*/ 0 h 3"/>
              <a:gd name="T6" fmla="*/ 2147483647 w 2"/>
              <a:gd name="T7" fmla="*/ 0 h 3"/>
              <a:gd name="T8" fmla="*/ 2147483647 w 2"/>
              <a:gd name="T9" fmla="*/ 0 h 3"/>
              <a:gd name="T10" fmla="*/ 0 w 2"/>
              <a:gd name="T11" fmla="*/ 0 h 3"/>
              <a:gd name="T12" fmla="*/ 0 w 2"/>
              <a:gd name="T13" fmla="*/ 0 h 3"/>
              <a:gd name="T14" fmla="*/ 0 w 2"/>
              <a:gd name="T15" fmla="*/ 2147483647 h 3"/>
              <a:gd name="T16" fmla="*/ 0 w 2"/>
              <a:gd name="T17" fmla="*/ 2147483647 h 3"/>
              <a:gd name="T18" fmla="*/ 2147483647 w 2"/>
              <a:gd name="T19" fmla="*/ 0 h 3"/>
              <a:gd name="T20" fmla="*/ 2147483647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7 h 3"/>
              <a:gd name="T40" fmla="*/ 0 w 2"/>
              <a:gd name="T41" fmla="*/ 2147483647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6"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17"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1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0" name="Freeform 1277"/>
          <p:cNvSpPr>
            <a:spLocks/>
          </p:cNvSpPr>
          <p:nvPr/>
        </p:nvSpPr>
        <p:spPr bwMode="auto">
          <a:xfrm>
            <a:off x="728663" y="523875"/>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1" name="Freeform 1287"/>
          <p:cNvSpPr>
            <a:spLocks/>
          </p:cNvSpPr>
          <p:nvPr/>
        </p:nvSpPr>
        <p:spPr bwMode="auto">
          <a:xfrm>
            <a:off x="719138" y="514350"/>
            <a:ext cx="3175" cy="3175"/>
          </a:xfrm>
          <a:custGeom>
            <a:avLst/>
            <a:gdLst>
              <a:gd name="T0" fmla="*/ 0 w 2"/>
              <a:gd name="T1" fmla="*/ 0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2147483647 h 2"/>
              <a:gd name="T18" fmla="*/ 0 w 2"/>
              <a:gd name="T19" fmla="*/ 2147483647 h 2"/>
              <a:gd name="T20" fmla="*/ 0 w 2"/>
              <a:gd name="T21" fmla="*/ 2147483647 h 2"/>
              <a:gd name="T22" fmla="*/ 0 w 2"/>
              <a:gd name="T23" fmla="*/ 2147483647 h 2"/>
              <a:gd name="T24" fmla="*/ 2147483647 w 2"/>
              <a:gd name="T25" fmla="*/ 2147483647 h 2"/>
              <a:gd name="T26" fmla="*/ 2147483647 w 2"/>
              <a:gd name="T27" fmla="*/ 2147483647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2" name="Freeform 1290"/>
          <p:cNvSpPr>
            <a:spLocks/>
          </p:cNvSpPr>
          <p:nvPr/>
        </p:nvSpPr>
        <p:spPr bwMode="auto">
          <a:xfrm>
            <a:off x="719138" y="517525"/>
            <a:ext cx="3175" cy="3175"/>
          </a:xfrm>
          <a:custGeom>
            <a:avLst/>
            <a:gdLst>
              <a:gd name="T0" fmla="*/ 0 w 2"/>
              <a:gd name="T1" fmla="*/ 2147483647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0 h 2"/>
              <a:gd name="T18" fmla="*/ 0 w 2"/>
              <a:gd name="T19" fmla="*/ 0 h 2"/>
              <a:gd name="T20" fmla="*/ 2147483647 w 2"/>
              <a:gd name="T21" fmla="*/ 0 h 2"/>
              <a:gd name="T22" fmla="*/ 0 w 2"/>
              <a:gd name="T23" fmla="*/ 0 h 2"/>
              <a:gd name="T24" fmla="*/ 0 w 2"/>
              <a:gd name="T25" fmla="*/ 0 h 2"/>
              <a:gd name="T26" fmla="*/ 0 w 2"/>
              <a:gd name="T27" fmla="*/ 0 h 2"/>
              <a:gd name="T28" fmla="*/ 0 w 2"/>
              <a:gd name="T29" fmla="*/ 0 h 2"/>
              <a:gd name="T30" fmla="*/ 0 w 2"/>
              <a:gd name="T31" fmla="*/ 2147483647 h 2"/>
              <a:gd name="T32" fmla="*/ 0 w 2"/>
              <a:gd name="T33" fmla="*/ 2147483647 h 2"/>
              <a:gd name="T34" fmla="*/ 0 w 2"/>
              <a:gd name="T35" fmla="*/ 2147483647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7 h 2"/>
              <a:gd name="T50" fmla="*/ 2147483647 w 2"/>
              <a:gd name="T51" fmla="*/ 2147483647 h 2"/>
              <a:gd name="T52" fmla="*/ 2147483647 w 2"/>
              <a:gd name="T53" fmla="*/ 0 h 2"/>
              <a:gd name="T54" fmla="*/ 2147483647 w 2"/>
              <a:gd name="T55" fmla="*/ 0 h 2"/>
              <a:gd name="T56" fmla="*/ 0 w 2"/>
              <a:gd name="T57" fmla="*/ 0 h 2"/>
              <a:gd name="T58" fmla="*/ 0 w 2"/>
              <a:gd name="T59" fmla="*/ 0 h 2"/>
              <a:gd name="T60" fmla="*/ 0 w 2"/>
              <a:gd name="T61" fmla="*/ 2147483647 h 2"/>
              <a:gd name="T62" fmla="*/ 0 w 2"/>
              <a:gd name="T63" fmla="*/ 2147483647 h 2"/>
              <a:gd name="T64" fmla="*/ 2147483647 w 2"/>
              <a:gd name="T65" fmla="*/ 2147483647 h 2"/>
              <a:gd name="T66" fmla="*/ 2147483647 w 2"/>
              <a:gd name="T67" fmla="*/ 2147483647 h 2"/>
              <a:gd name="T68" fmla="*/ 0 w 2"/>
              <a:gd name="T69" fmla="*/ 2147483647 h 2"/>
              <a:gd name="T70" fmla="*/ 0 w 2"/>
              <a:gd name="T71" fmla="*/ 2147483647 h 2"/>
              <a:gd name="T72" fmla="*/ 0 w 2"/>
              <a:gd name="T73" fmla="*/ 2147483647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3"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24"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25"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26"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27"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28"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29"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30"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70" name="ClipArt Placeholder 9"/>
          <p:cNvSpPr>
            <a:spLocks noGrp="1"/>
          </p:cNvSpPr>
          <p:nvPr>
            <p:ph type="clipArt" sz="quarter" idx="49"/>
          </p:nvPr>
        </p:nvSpPr>
        <p:spPr>
          <a:xfrm>
            <a:off x="34183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dirty="0"/>
              <a:t>Click icon to add clip art</a:t>
            </a:r>
          </a:p>
        </p:txBody>
      </p:sp>
      <p:sp>
        <p:nvSpPr>
          <p:cNvPr id="177" name="ClipArt Placeholder 9"/>
          <p:cNvSpPr>
            <a:spLocks noGrp="1"/>
          </p:cNvSpPr>
          <p:nvPr>
            <p:ph type="clipArt" sz="quarter" idx="56"/>
          </p:nvPr>
        </p:nvSpPr>
        <p:spPr>
          <a:xfrm>
            <a:off x="2093047"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dirty="0"/>
              <a:t>Click icon to add clip art</a:t>
            </a:r>
          </a:p>
        </p:txBody>
      </p:sp>
      <p:sp>
        <p:nvSpPr>
          <p:cNvPr id="184" name="ClipArt Placeholder 9"/>
          <p:cNvSpPr>
            <a:spLocks noGrp="1"/>
          </p:cNvSpPr>
          <p:nvPr>
            <p:ph type="clipArt" sz="quarter" idx="63"/>
          </p:nvPr>
        </p:nvSpPr>
        <p:spPr>
          <a:xfrm>
            <a:off x="3844259"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dirty="0"/>
              <a:t>Click icon to add clip art</a:t>
            </a:r>
          </a:p>
        </p:txBody>
      </p:sp>
      <p:sp>
        <p:nvSpPr>
          <p:cNvPr id="191" name="ClipArt Placeholder 9"/>
          <p:cNvSpPr>
            <a:spLocks noGrp="1"/>
          </p:cNvSpPr>
          <p:nvPr>
            <p:ph type="clipArt" sz="quarter" idx="70"/>
          </p:nvPr>
        </p:nvSpPr>
        <p:spPr>
          <a:xfrm>
            <a:off x="5595471"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dirty="0"/>
              <a:t>Click icon to add clip art</a:t>
            </a:r>
          </a:p>
        </p:txBody>
      </p:sp>
      <p:sp>
        <p:nvSpPr>
          <p:cNvPr id="198" name="ClipArt Placeholder 9"/>
          <p:cNvSpPr>
            <a:spLocks noGrp="1"/>
          </p:cNvSpPr>
          <p:nvPr>
            <p:ph type="clipArt" sz="quarter" idx="77"/>
          </p:nvPr>
        </p:nvSpPr>
        <p:spPr>
          <a:xfrm>
            <a:off x="7346684" y="3721341"/>
            <a:ext cx="1456764" cy="2023969"/>
          </a:xfrm>
          <a:prstGeom prst="roundRect">
            <a:avLst/>
          </a:prstGeom>
          <a:ln w="19050" cmpd="sng">
            <a:solidFill>
              <a:schemeClr val="bg2"/>
            </a:solidFill>
          </a:ln>
        </p:spPr>
        <p:txBody>
          <a:bodyPr/>
          <a:lstStyle>
            <a:lvl1pPr>
              <a:defRPr>
                <a:solidFill>
                  <a:schemeClr val="tx2">
                    <a:lumMod val="65000"/>
                    <a:lumOff val="35000"/>
                  </a:schemeClr>
                </a:solidFill>
              </a:defRPr>
            </a:lvl1pPr>
          </a:lstStyle>
          <a:p>
            <a:pPr lvl="0"/>
            <a:r>
              <a:rPr lang="en-US" noProof="0" dirty="0"/>
              <a:t>Click icon to add clip art</a:t>
            </a:r>
          </a:p>
        </p:txBody>
      </p:sp>
      <p:sp>
        <p:nvSpPr>
          <p:cNvPr id="324" name="Title 323"/>
          <p:cNvSpPr>
            <a:spLocks noGrp="1"/>
          </p:cNvSpPr>
          <p:nvPr>
            <p:ph type="title"/>
          </p:nvPr>
        </p:nvSpPr>
        <p:spPr>
          <a:xfrm>
            <a:off x="343401" y="301625"/>
            <a:ext cx="8439652" cy="668193"/>
          </a:xfrm>
        </p:spPr>
        <p:txBody>
          <a:bodyPr/>
          <a:lstStyle>
            <a:lvl1pPr>
              <a:defRPr b="0" i="0">
                <a:solidFill>
                  <a:srgbClr val="021F43"/>
                </a:solidFill>
                <a:latin typeface="+mn-lt"/>
                <a:cs typeface="Andes ExtraLight"/>
              </a:defRPr>
            </a:lvl1pPr>
          </a:lstStyle>
          <a:p>
            <a:r>
              <a:rPr lang="en-US"/>
              <a:t>Click to edit Master title style</a:t>
            </a:r>
            <a:endParaRPr lang="en-US" dirty="0"/>
          </a:p>
        </p:txBody>
      </p:sp>
      <p:sp>
        <p:nvSpPr>
          <p:cNvPr id="171" name="Text Placeholder 2"/>
          <p:cNvSpPr>
            <a:spLocks noGrp="1"/>
          </p:cNvSpPr>
          <p:nvPr>
            <p:ph type="body" sz="quarter" idx="50"/>
          </p:nvPr>
        </p:nvSpPr>
        <p:spPr>
          <a:xfrm>
            <a:off x="60349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2" name="Picture Placeholder 4"/>
          <p:cNvSpPr>
            <a:spLocks noGrp="1"/>
          </p:cNvSpPr>
          <p:nvPr>
            <p:ph type="pic" sz="quarter" idx="51"/>
          </p:nvPr>
        </p:nvSpPr>
        <p:spPr>
          <a:xfrm>
            <a:off x="476491" y="4049120"/>
            <a:ext cx="1187450" cy="492125"/>
          </a:xfrm>
        </p:spPr>
        <p:txBody>
          <a:bodyPr/>
          <a:lstStyle>
            <a:lvl1pPr algn="ctr">
              <a:defRPr sz="1100">
                <a:solidFill>
                  <a:schemeClr val="tx2">
                    <a:lumMod val="65000"/>
                    <a:lumOff val="35000"/>
                  </a:schemeClr>
                </a:solidFill>
              </a:defRPr>
            </a:lvl1pPr>
          </a:lstStyle>
          <a:p>
            <a:pPr lvl="0"/>
            <a:r>
              <a:rPr lang="en-US" noProof="0" dirty="0"/>
              <a:t>Drag picture to placeholder or click icon to add</a:t>
            </a:r>
          </a:p>
        </p:txBody>
      </p:sp>
      <p:sp>
        <p:nvSpPr>
          <p:cNvPr id="173" name="Text Placeholder 2"/>
          <p:cNvSpPr>
            <a:spLocks noGrp="1"/>
          </p:cNvSpPr>
          <p:nvPr>
            <p:ph type="body" sz="quarter" idx="52"/>
          </p:nvPr>
        </p:nvSpPr>
        <p:spPr>
          <a:xfrm>
            <a:off x="46509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74" name="Text Placeholder 2"/>
          <p:cNvSpPr>
            <a:spLocks noGrp="1"/>
          </p:cNvSpPr>
          <p:nvPr>
            <p:ph type="body" sz="quarter" idx="53"/>
          </p:nvPr>
        </p:nvSpPr>
        <p:spPr>
          <a:xfrm>
            <a:off x="46509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75" name="Text Placeholder 2"/>
          <p:cNvSpPr>
            <a:spLocks noGrp="1"/>
          </p:cNvSpPr>
          <p:nvPr>
            <p:ph type="body" sz="quarter" idx="54"/>
          </p:nvPr>
        </p:nvSpPr>
        <p:spPr>
          <a:xfrm>
            <a:off x="46509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6" name="Text Placeholder 2"/>
          <p:cNvSpPr>
            <a:spLocks noGrp="1"/>
          </p:cNvSpPr>
          <p:nvPr>
            <p:ph type="body" sz="quarter" idx="55"/>
          </p:nvPr>
        </p:nvSpPr>
        <p:spPr>
          <a:xfrm>
            <a:off x="46509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78" name="Text Placeholder 2"/>
          <p:cNvSpPr>
            <a:spLocks noGrp="1"/>
          </p:cNvSpPr>
          <p:nvPr>
            <p:ph type="body" sz="quarter" idx="57"/>
          </p:nvPr>
        </p:nvSpPr>
        <p:spPr>
          <a:xfrm>
            <a:off x="23215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79" name="Picture Placeholder 4"/>
          <p:cNvSpPr>
            <a:spLocks noGrp="1"/>
          </p:cNvSpPr>
          <p:nvPr>
            <p:ph type="pic" sz="quarter" idx="58"/>
          </p:nvPr>
        </p:nvSpPr>
        <p:spPr>
          <a:xfrm>
            <a:off x="2194508" y="4049120"/>
            <a:ext cx="1187450" cy="492125"/>
          </a:xfrm>
        </p:spPr>
        <p:txBody>
          <a:bodyPr/>
          <a:lstStyle>
            <a:lvl1pPr algn="ctr">
              <a:defRPr sz="1100">
                <a:solidFill>
                  <a:schemeClr val="tx2">
                    <a:lumMod val="65000"/>
                    <a:lumOff val="35000"/>
                  </a:schemeClr>
                </a:solidFill>
              </a:defRPr>
            </a:lvl1pPr>
          </a:lstStyle>
          <a:p>
            <a:pPr lvl="0"/>
            <a:r>
              <a:rPr lang="en-US" noProof="0" dirty="0"/>
              <a:t>Drag picture to placeholder or click icon to add</a:t>
            </a:r>
          </a:p>
        </p:txBody>
      </p:sp>
      <p:sp>
        <p:nvSpPr>
          <p:cNvPr id="180" name="Text Placeholder 2"/>
          <p:cNvSpPr>
            <a:spLocks noGrp="1"/>
          </p:cNvSpPr>
          <p:nvPr>
            <p:ph type="body" sz="quarter" idx="59"/>
          </p:nvPr>
        </p:nvSpPr>
        <p:spPr>
          <a:xfrm>
            <a:off x="21831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1" name="Text Placeholder 2"/>
          <p:cNvSpPr>
            <a:spLocks noGrp="1"/>
          </p:cNvSpPr>
          <p:nvPr>
            <p:ph type="body" sz="quarter" idx="60"/>
          </p:nvPr>
        </p:nvSpPr>
        <p:spPr>
          <a:xfrm>
            <a:off x="21831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2" name="Text Placeholder 2"/>
          <p:cNvSpPr>
            <a:spLocks noGrp="1"/>
          </p:cNvSpPr>
          <p:nvPr>
            <p:ph type="body" sz="quarter" idx="61"/>
          </p:nvPr>
        </p:nvSpPr>
        <p:spPr>
          <a:xfrm>
            <a:off x="21831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3" name="Text Placeholder 2"/>
          <p:cNvSpPr>
            <a:spLocks noGrp="1"/>
          </p:cNvSpPr>
          <p:nvPr>
            <p:ph type="body" sz="quarter" idx="62"/>
          </p:nvPr>
        </p:nvSpPr>
        <p:spPr>
          <a:xfrm>
            <a:off x="21831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85" name="Text Placeholder 2"/>
          <p:cNvSpPr>
            <a:spLocks noGrp="1"/>
          </p:cNvSpPr>
          <p:nvPr>
            <p:ph type="body" sz="quarter" idx="64"/>
          </p:nvPr>
        </p:nvSpPr>
        <p:spPr>
          <a:xfrm>
            <a:off x="4101439"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86" name="Picture Placeholder 4"/>
          <p:cNvSpPr>
            <a:spLocks noGrp="1"/>
          </p:cNvSpPr>
          <p:nvPr>
            <p:ph type="pic" sz="quarter" idx="65"/>
          </p:nvPr>
        </p:nvSpPr>
        <p:spPr>
          <a:xfrm>
            <a:off x="3974439" y="4049120"/>
            <a:ext cx="1187450" cy="492125"/>
          </a:xfrm>
        </p:spPr>
        <p:txBody>
          <a:bodyPr/>
          <a:lstStyle>
            <a:lvl1pPr algn="ctr">
              <a:defRPr sz="1100">
                <a:solidFill>
                  <a:schemeClr val="tx2">
                    <a:lumMod val="65000"/>
                    <a:lumOff val="35000"/>
                  </a:schemeClr>
                </a:solidFill>
              </a:defRPr>
            </a:lvl1pPr>
          </a:lstStyle>
          <a:p>
            <a:pPr lvl="0"/>
            <a:r>
              <a:rPr lang="en-US" noProof="0" dirty="0"/>
              <a:t>Drag picture to placeholder or click icon to add</a:t>
            </a:r>
          </a:p>
        </p:txBody>
      </p:sp>
      <p:sp>
        <p:nvSpPr>
          <p:cNvPr id="187" name="Text Placeholder 2"/>
          <p:cNvSpPr>
            <a:spLocks noGrp="1"/>
          </p:cNvSpPr>
          <p:nvPr>
            <p:ph type="body" sz="quarter" idx="66"/>
          </p:nvPr>
        </p:nvSpPr>
        <p:spPr>
          <a:xfrm>
            <a:off x="3963047"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88" name="Text Placeholder 2"/>
          <p:cNvSpPr>
            <a:spLocks noGrp="1"/>
          </p:cNvSpPr>
          <p:nvPr>
            <p:ph type="body" sz="quarter" idx="67"/>
          </p:nvPr>
        </p:nvSpPr>
        <p:spPr>
          <a:xfrm>
            <a:off x="3963047"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89" name="Text Placeholder 2"/>
          <p:cNvSpPr>
            <a:spLocks noGrp="1"/>
          </p:cNvSpPr>
          <p:nvPr>
            <p:ph type="body" sz="quarter" idx="68"/>
          </p:nvPr>
        </p:nvSpPr>
        <p:spPr>
          <a:xfrm>
            <a:off x="3963047"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0" name="Text Placeholder 2"/>
          <p:cNvSpPr>
            <a:spLocks noGrp="1"/>
          </p:cNvSpPr>
          <p:nvPr>
            <p:ph type="body" sz="quarter" idx="69"/>
          </p:nvPr>
        </p:nvSpPr>
        <p:spPr>
          <a:xfrm>
            <a:off x="3963047"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2" name="Text Placeholder 2"/>
          <p:cNvSpPr>
            <a:spLocks noGrp="1"/>
          </p:cNvSpPr>
          <p:nvPr>
            <p:ph type="body" sz="quarter" idx="71"/>
          </p:nvPr>
        </p:nvSpPr>
        <p:spPr>
          <a:xfrm>
            <a:off x="5863108"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193" name="Picture Placeholder 4"/>
          <p:cNvSpPr>
            <a:spLocks noGrp="1"/>
          </p:cNvSpPr>
          <p:nvPr>
            <p:ph type="pic" sz="quarter" idx="72"/>
          </p:nvPr>
        </p:nvSpPr>
        <p:spPr>
          <a:xfrm>
            <a:off x="5736108" y="4049120"/>
            <a:ext cx="1187450" cy="492125"/>
          </a:xfrm>
        </p:spPr>
        <p:txBody>
          <a:bodyPr/>
          <a:lstStyle>
            <a:lvl1pPr algn="ctr">
              <a:defRPr sz="1100">
                <a:solidFill>
                  <a:schemeClr val="tx2">
                    <a:lumMod val="65000"/>
                    <a:lumOff val="35000"/>
                  </a:schemeClr>
                </a:solidFill>
              </a:defRPr>
            </a:lvl1pPr>
          </a:lstStyle>
          <a:p>
            <a:pPr lvl="0"/>
            <a:r>
              <a:rPr lang="en-US" noProof="0" dirty="0"/>
              <a:t>Drag picture to placeholder or click icon to add</a:t>
            </a:r>
          </a:p>
        </p:txBody>
      </p:sp>
      <p:sp>
        <p:nvSpPr>
          <p:cNvPr id="194" name="Text Placeholder 2"/>
          <p:cNvSpPr>
            <a:spLocks noGrp="1"/>
          </p:cNvSpPr>
          <p:nvPr>
            <p:ph type="body" sz="quarter" idx="73"/>
          </p:nvPr>
        </p:nvSpPr>
        <p:spPr>
          <a:xfrm>
            <a:off x="5724716"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195" name="Text Placeholder 2"/>
          <p:cNvSpPr>
            <a:spLocks noGrp="1"/>
          </p:cNvSpPr>
          <p:nvPr>
            <p:ph type="body" sz="quarter" idx="74"/>
          </p:nvPr>
        </p:nvSpPr>
        <p:spPr>
          <a:xfrm>
            <a:off x="5724716"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196" name="Text Placeholder 2"/>
          <p:cNvSpPr>
            <a:spLocks noGrp="1"/>
          </p:cNvSpPr>
          <p:nvPr>
            <p:ph type="body" sz="quarter" idx="75"/>
          </p:nvPr>
        </p:nvSpPr>
        <p:spPr>
          <a:xfrm>
            <a:off x="5724716"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7" name="Text Placeholder 2"/>
          <p:cNvSpPr>
            <a:spLocks noGrp="1"/>
          </p:cNvSpPr>
          <p:nvPr>
            <p:ph type="body" sz="quarter" idx="76"/>
          </p:nvPr>
        </p:nvSpPr>
        <p:spPr>
          <a:xfrm>
            <a:off x="5724716"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99" name="Text Placeholder 2"/>
          <p:cNvSpPr>
            <a:spLocks noGrp="1"/>
          </p:cNvSpPr>
          <p:nvPr>
            <p:ph type="body" sz="quarter" idx="78"/>
          </p:nvPr>
        </p:nvSpPr>
        <p:spPr>
          <a:xfrm>
            <a:off x="7636461" y="3775118"/>
            <a:ext cx="933450" cy="224584"/>
          </a:xfrm>
        </p:spPr>
        <p:txBody>
          <a:bodyPr>
            <a:normAutofit/>
          </a:bodyPr>
          <a:lstStyle>
            <a:lvl1pPr algn="ctr">
              <a:lnSpc>
                <a:spcPct val="100000"/>
              </a:lnSpc>
              <a:spcBef>
                <a:spcPts val="0"/>
              </a:spcBef>
              <a:defRPr sz="1200" b="1">
                <a:solidFill>
                  <a:schemeClr val="tx2">
                    <a:lumMod val="65000"/>
                    <a:lumOff val="35000"/>
                  </a:schemeClr>
                </a:solidFill>
              </a:defRPr>
            </a:lvl1pPr>
          </a:lstStyle>
          <a:p>
            <a:pPr lvl="0"/>
            <a:r>
              <a:rPr lang="en-US"/>
              <a:t>Click to edit Master text styles</a:t>
            </a:r>
          </a:p>
        </p:txBody>
      </p:sp>
      <p:sp>
        <p:nvSpPr>
          <p:cNvPr id="200" name="Picture Placeholder 4"/>
          <p:cNvSpPr>
            <a:spLocks noGrp="1"/>
          </p:cNvSpPr>
          <p:nvPr>
            <p:ph type="pic" sz="quarter" idx="79"/>
          </p:nvPr>
        </p:nvSpPr>
        <p:spPr>
          <a:xfrm>
            <a:off x="7509461" y="4049120"/>
            <a:ext cx="1187450" cy="492125"/>
          </a:xfrm>
        </p:spPr>
        <p:txBody>
          <a:bodyPr/>
          <a:lstStyle>
            <a:lvl1pPr algn="ctr">
              <a:defRPr sz="1100">
                <a:solidFill>
                  <a:schemeClr val="tx2">
                    <a:lumMod val="65000"/>
                    <a:lumOff val="35000"/>
                  </a:schemeClr>
                </a:solidFill>
              </a:defRPr>
            </a:lvl1pPr>
          </a:lstStyle>
          <a:p>
            <a:pPr lvl="0"/>
            <a:r>
              <a:rPr lang="en-US" noProof="0" dirty="0"/>
              <a:t>Drag picture to placeholder or click icon to add</a:t>
            </a:r>
          </a:p>
        </p:txBody>
      </p:sp>
      <p:sp>
        <p:nvSpPr>
          <p:cNvPr id="201" name="Text Placeholder 2"/>
          <p:cNvSpPr>
            <a:spLocks noGrp="1"/>
          </p:cNvSpPr>
          <p:nvPr>
            <p:ph type="body" sz="quarter" idx="80"/>
          </p:nvPr>
        </p:nvSpPr>
        <p:spPr>
          <a:xfrm>
            <a:off x="7498069" y="4599734"/>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02" name="Text Placeholder 2"/>
          <p:cNvSpPr>
            <a:spLocks noGrp="1"/>
          </p:cNvSpPr>
          <p:nvPr>
            <p:ph type="body" sz="quarter" idx="81"/>
          </p:nvPr>
        </p:nvSpPr>
        <p:spPr>
          <a:xfrm>
            <a:off x="7498069" y="4873736"/>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03" name="Text Placeholder 2"/>
          <p:cNvSpPr>
            <a:spLocks noGrp="1"/>
          </p:cNvSpPr>
          <p:nvPr>
            <p:ph type="body" sz="quarter" idx="82"/>
          </p:nvPr>
        </p:nvSpPr>
        <p:spPr>
          <a:xfrm>
            <a:off x="7498069" y="5147738"/>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4" name="Text Placeholder 2"/>
          <p:cNvSpPr>
            <a:spLocks noGrp="1"/>
          </p:cNvSpPr>
          <p:nvPr>
            <p:ph type="body" sz="quarter" idx="83"/>
          </p:nvPr>
        </p:nvSpPr>
        <p:spPr>
          <a:xfrm>
            <a:off x="7498069" y="5412670"/>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05" name="ClipArt Placeholder 9"/>
          <p:cNvSpPr>
            <a:spLocks noGrp="1"/>
          </p:cNvSpPr>
          <p:nvPr>
            <p:ph type="clipArt" sz="quarter" idx="84"/>
          </p:nvPr>
        </p:nvSpPr>
        <p:spPr>
          <a:xfrm>
            <a:off x="349091" y="1370027"/>
            <a:ext cx="1456764" cy="2023969"/>
          </a:xfrm>
          <a:prstGeom prst="roundRect">
            <a:avLst/>
          </a:prstGeom>
          <a:ln w="19050" cmpd="sng">
            <a:solidFill>
              <a:schemeClr val="bg2"/>
            </a:solidFill>
          </a:ln>
        </p:spPr>
        <p:txBody>
          <a:bodyPr/>
          <a:lstStyle/>
          <a:p>
            <a:pPr lvl="0"/>
            <a:r>
              <a:rPr lang="en-US" noProof="0" dirty="0"/>
              <a:t>Click icon to add clip art</a:t>
            </a:r>
          </a:p>
        </p:txBody>
      </p:sp>
      <p:sp>
        <p:nvSpPr>
          <p:cNvPr id="206" name="ClipArt Placeholder 9"/>
          <p:cNvSpPr>
            <a:spLocks noGrp="1"/>
          </p:cNvSpPr>
          <p:nvPr>
            <p:ph type="clipArt" sz="quarter" idx="85"/>
          </p:nvPr>
        </p:nvSpPr>
        <p:spPr>
          <a:xfrm>
            <a:off x="2100304" y="1370027"/>
            <a:ext cx="1456764" cy="2023969"/>
          </a:xfrm>
          <a:prstGeom prst="roundRect">
            <a:avLst/>
          </a:prstGeom>
          <a:ln w="19050" cmpd="sng">
            <a:solidFill>
              <a:schemeClr val="bg2"/>
            </a:solidFill>
          </a:ln>
        </p:spPr>
        <p:txBody>
          <a:bodyPr/>
          <a:lstStyle/>
          <a:p>
            <a:pPr lvl="0"/>
            <a:r>
              <a:rPr lang="en-US" noProof="0" dirty="0"/>
              <a:t>Click icon to add clip art</a:t>
            </a:r>
          </a:p>
        </p:txBody>
      </p:sp>
      <p:sp>
        <p:nvSpPr>
          <p:cNvPr id="207" name="ClipArt Placeholder 9"/>
          <p:cNvSpPr>
            <a:spLocks noGrp="1"/>
          </p:cNvSpPr>
          <p:nvPr>
            <p:ph type="clipArt" sz="quarter" idx="86"/>
          </p:nvPr>
        </p:nvSpPr>
        <p:spPr>
          <a:xfrm>
            <a:off x="3851516" y="1370027"/>
            <a:ext cx="1456764" cy="2023969"/>
          </a:xfrm>
          <a:prstGeom prst="roundRect">
            <a:avLst/>
          </a:prstGeom>
          <a:ln w="19050" cmpd="sng">
            <a:solidFill>
              <a:schemeClr val="bg2"/>
            </a:solidFill>
          </a:ln>
        </p:spPr>
        <p:txBody>
          <a:bodyPr/>
          <a:lstStyle/>
          <a:p>
            <a:pPr lvl="0"/>
            <a:r>
              <a:rPr lang="en-US" noProof="0" dirty="0"/>
              <a:t>Click icon to add clip art</a:t>
            </a:r>
          </a:p>
        </p:txBody>
      </p:sp>
      <p:sp>
        <p:nvSpPr>
          <p:cNvPr id="208" name="ClipArt Placeholder 9"/>
          <p:cNvSpPr>
            <a:spLocks noGrp="1"/>
          </p:cNvSpPr>
          <p:nvPr>
            <p:ph type="clipArt" sz="quarter" idx="87"/>
          </p:nvPr>
        </p:nvSpPr>
        <p:spPr>
          <a:xfrm>
            <a:off x="5602728" y="1370027"/>
            <a:ext cx="1456764" cy="2023969"/>
          </a:xfrm>
          <a:prstGeom prst="roundRect">
            <a:avLst/>
          </a:prstGeom>
          <a:ln w="19050" cmpd="sng">
            <a:solidFill>
              <a:schemeClr val="bg2"/>
            </a:solidFill>
          </a:ln>
        </p:spPr>
        <p:txBody>
          <a:bodyPr/>
          <a:lstStyle/>
          <a:p>
            <a:pPr lvl="0"/>
            <a:r>
              <a:rPr lang="en-US" noProof="0" dirty="0"/>
              <a:t>Click icon to add clip art</a:t>
            </a:r>
          </a:p>
        </p:txBody>
      </p:sp>
      <p:sp>
        <p:nvSpPr>
          <p:cNvPr id="209" name="ClipArt Placeholder 9"/>
          <p:cNvSpPr>
            <a:spLocks noGrp="1"/>
          </p:cNvSpPr>
          <p:nvPr>
            <p:ph type="clipArt" sz="quarter" idx="88"/>
          </p:nvPr>
        </p:nvSpPr>
        <p:spPr>
          <a:xfrm>
            <a:off x="7353941" y="1370027"/>
            <a:ext cx="1456764" cy="2023969"/>
          </a:xfrm>
          <a:prstGeom prst="roundRect">
            <a:avLst/>
          </a:prstGeom>
          <a:ln w="19050" cmpd="sng">
            <a:solidFill>
              <a:schemeClr val="bg2"/>
            </a:solidFill>
          </a:ln>
        </p:spPr>
        <p:txBody>
          <a:bodyPr/>
          <a:lstStyle/>
          <a:p>
            <a:pPr lvl="0"/>
            <a:r>
              <a:rPr lang="en-US" noProof="0" dirty="0"/>
              <a:t>Click icon to add clip art</a:t>
            </a:r>
          </a:p>
        </p:txBody>
      </p:sp>
      <p:sp>
        <p:nvSpPr>
          <p:cNvPr id="210" name="Text Placeholder 2"/>
          <p:cNvSpPr>
            <a:spLocks noGrp="1"/>
          </p:cNvSpPr>
          <p:nvPr>
            <p:ph type="body" sz="quarter" idx="89"/>
          </p:nvPr>
        </p:nvSpPr>
        <p:spPr>
          <a:xfrm>
            <a:off x="61074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1" name="Picture Placeholder 4"/>
          <p:cNvSpPr>
            <a:spLocks noGrp="1"/>
          </p:cNvSpPr>
          <p:nvPr>
            <p:ph type="pic" sz="quarter" idx="90"/>
          </p:nvPr>
        </p:nvSpPr>
        <p:spPr>
          <a:xfrm>
            <a:off x="483748" y="1697806"/>
            <a:ext cx="1187450" cy="492125"/>
          </a:xfrm>
        </p:spPr>
        <p:txBody>
          <a:bodyPr/>
          <a:lstStyle>
            <a:lvl1pPr algn="ctr">
              <a:defRPr sz="1100"/>
            </a:lvl1pPr>
          </a:lstStyle>
          <a:p>
            <a:pPr lvl="0"/>
            <a:r>
              <a:rPr lang="en-US" noProof="0" dirty="0"/>
              <a:t>Drag picture to placeholder or click icon to add</a:t>
            </a:r>
          </a:p>
        </p:txBody>
      </p:sp>
      <p:sp>
        <p:nvSpPr>
          <p:cNvPr id="212" name="Text Placeholder 2"/>
          <p:cNvSpPr>
            <a:spLocks noGrp="1"/>
          </p:cNvSpPr>
          <p:nvPr>
            <p:ph type="body" sz="quarter" idx="91"/>
          </p:nvPr>
        </p:nvSpPr>
        <p:spPr>
          <a:xfrm>
            <a:off x="47235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3" name="Text Placeholder 2"/>
          <p:cNvSpPr>
            <a:spLocks noGrp="1"/>
          </p:cNvSpPr>
          <p:nvPr>
            <p:ph type="body" sz="quarter" idx="92"/>
          </p:nvPr>
        </p:nvSpPr>
        <p:spPr>
          <a:xfrm>
            <a:off x="47235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14" name="Text Placeholder 2"/>
          <p:cNvSpPr>
            <a:spLocks noGrp="1"/>
          </p:cNvSpPr>
          <p:nvPr>
            <p:ph type="body" sz="quarter" idx="93"/>
          </p:nvPr>
        </p:nvSpPr>
        <p:spPr>
          <a:xfrm>
            <a:off x="47235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5" name="Text Placeholder 2"/>
          <p:cNvSpPr>
            <a:spLocks noGrp="1"/>
          </p:cNvSpPr>
          <p:nvPr>
            <p:ph type="body" sz="quarter" idx="94"/>
          </p:nvPr>
        </p:nvSpPr>
        <p:spPr>
          <a:xfrm>
            <a:off x="47235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16" name="Text Placeholder 2"/>
          <p:cNvSpPr>
            <a:spLocks noGrp="1"/>
          </p:cNvSpPr>
          <p:nvPr>
            <p:ph type="body" sz="quarter" idx="95"/>
          </p:nvPr>
        </p:nvSpPr>
        <p:spPr>
          <a:xfrm>
            <a:off x="23287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17" name="Picture Placeholder 4"/>
          <p:cNvSpPr>
            <a:spLocks noGrp="1"/>
          </p:cNvSpPr>
          <p:nvPr>
            <p:ph type="pic" sz="quarter" idx="96"/>
          </p:nvPr>
        </p:nvSpPr>
        <p:spPr>
          <a:xfrm>
            <a:off x="2201765" y="1697806"/>
            <a:ext cx="1187450" cy="492125"/>
          </a:xfrm>
        </p:spPr>
        <p:txBody>
          <a:bodyPr/>
          <a:lstStyle>
            <a:lvl1pPr algn="ctr">
              <a:defRPr sz="1100"/>
            </a:lvl1pPr>
          </a:lstStyle>
          <a:p>
            <a:pPr lvl="0"/>
            <a:r>
              <a:rPr lang="en-US" noProof="0" dirty="0"/>
              <a:t>Drag picture to placeholder or click icon to add</a:t>
            </a:r>
          </a:p>
        </p:txBody>
      </p:sp>
      <p:sp>
        <p:nvSpPr>
          <p:cNvPr id="218" name="Text Placeholder 2"/>
          <p:cNvSpPr>
            <a:spLocks noGrp="1"/>
          </p:cNvSpPr>
          <p:nvPr>
            <p:ph type="body" sz="quarter" idx="97"/>
          </p:nvPr>
        </p:nvSpPr>
        <p:spPr>
          <a:xfrm>
            <a:off x="21903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19" name="Text Placeholder 2"/>
          <p:cNvSpPr>
            <a:spLocks noGrp="1"/>
          </p:cNvSpPr>
          <p:nvPr>
            <p:ph type="body" sz="quarter" idx="98"/>
          </p:nvPr>
        </p:nvSpPr>
        <p:spPr>
          <a:xfrm>
            <a:off x="21903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0" name="Text Placeholder 2"/>
          <p:cNvSpPr>
            <a:spLocks noGrp="1"/>
          </p:cNvSpPr>
          <p:nvPr>
            <p:ph type="body" sz="quarter" idx="99"/>
          </p:nvPr>
        </p:nvSpPr>
        <p:spPr>
          <a:xfrm>
            <a:off x="21903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1" name="Text Placeholder 2"/>
          <p:cNvSpPr>
            <a:spLocks noGrp="1"/>
          </p:cNvSpPr>
          <p:nvPr>
            <p:ph type="body" sz="quarter" idx="100"/>
          </p:nvPr>
        </p:nvSpPr>
        <p:spPr>
          <a:xfrm>
            <a:off x="21903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2" name="Text Placeholder 2"/>
          <p:cNvSpPr>
            <a:spLocks noGrp="1"/>
          </p:cNvSpPr>
          <p:nvPr>
            <p:ph type="body" sz="quarter" idx="101"/>
          </p:nvPr>
        </p:nvSpPr>
        <p:spPr>
          <a:xfrm>
            <a:off x="4108696"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3" name="Picture Placeholder 4"/>
          <p:cNvSpPr>
            <a:spLocks noGrp="1"/>
          </p:cNvSpPr>
          <p:nvPr>
            <p:ph type="pic" sz="quarter" idx="102"/>
          </p:nvPr>
        </p:nvSpPr>
        <p:spPr>
          <a:xfrm>
            <a:off x="3981696" y="1697806"/>
            <a:ext cx="1187450" cy="492125"/>
          </a:xfrm>
        </p:spPr>
        <p:txBody>
          <a:bodyPr/>
          <a:lstStyle>
            <a:lvl1pPr algn="ctr">
              <a:defRPr sz="1100"/>
            </a:lvl1pPr>
          </a:lstStyle>
          <a:p>
            <a:pPr lvl="0"/>
            <a:r>
              <a:rPr lang="en-US" noProof="0" dirty="0"/>
              <a:t>Drag picture to placeholder or click icon to add</a:t>
            </a:r>
          </a:p>
        </p:txBody>
      </p:sp>
      <p:sp>
        <p:nvSpPr>
          <p:cNvPr id="224" name="Text Placeholder 2"/>
          <p:cNvSpPr>
            <a:spLocks noGrp="1"/>
          </p:cNvSpPr>
          <p:nvPr>
            <p:ph type="body" sz="quarter" idx="103"/>
          </p:nvPr>
        </p:nvSpPr>
        <p:spPr>
          <a:xfrm>
            <a:off x="3970304"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25" name="Text Placeholder 2"/>
          <p:cNvSpPr>
            <a:spLocks noGrp="1"/>
          </p:cNvSpPr>
          <p:nvPr>
            <p:ph type="body" sz="quarter" idx="104"/>
          </p:nvPr>
        </p:nvSpPr>
        <p:spPr>
          <a:xfrm>
            <a:off x="3970304"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26" name="Text Placeholder 2"/>
          <p:cNvSpPr>
            <a:spLocks noGrp="1"/>
          </p:cNvSpPr>
          <p:nvPr>
            <p:ph type="body" sz="quarter" idx="105"/>
          </p:nvPr>
        </p:nvSpPr>
        <p:spPr>
          <a:xfrm>
            <a:off x="3970304"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7" name="Text Placeholder 2"/>
          <p:cNvSpPr>
            <a:spLocks noGrp="1"/>
          </p:cNvSpPr>
          <p:nvPr>
            <p:ph type="body" sz="quarter" idx="106"/>
          </p:nvPr>
        </p:nvSpPr>
        <p:spPr>
          <a:xfrm>
            <a:off x="3970304"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28" name="Text Placeholder 2"/>
          <p:cNvSpPr>
            <a:spLocks noGrp="1"/>
          </p:cNvSpPr>
          <p:nvPr>
            <p:ph type="body" sz="quarter" idx="107"/>
          </p:nvPr>
        </p:nvSpPr>
        <p:spPr>
          <a:xfrm>
            <a:off x="5870365"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29" name="Picture Placeholder 4"/>
          <p:cNvSpPr>
            <a:spLocks noGrp="1"/>
          </p:cNvSpPr>
          <p:nvPr>
            <p:ph type="pic" sz="quarter" idx="108"/>
          </p:nvPr>
        </p:nvSpPr>
        <p:spPr>
          <a:xfrm>
            <a:off x="5743365" y="1697806"/>
            <a:ext cx="1187450" cy="492125"/>
          </a:xfrm>
        </p:spPr>
        <p:txBody>
          <a:bodyPr/>
          <a:lstStyle>
            <a:lvl1pPr algn="ctr">
              <a:defRPr sz="1100"/>
            </a:lvl1pPr>
          </a:lstStyle>
          <a:p>
            <a:pPr lvl="0"/>
            <a:r>
              <a:rPr lang="en-US" noProof="0" dirty="0"/>
              <a:t>Drag picture to placeholder or click icon to add</a:t>
            </a:r>
          </a:p>
        </p:txBody>
      </p:sp>
      <p:sp>
        <p:nvSpPr>
          <p:cNvPr id="230" name="Text Placeholder 2"/>
          <p:cNvSpPr>
            <a:spLocks noGrp="1"/>
          </p:cNvSpPr>
          <p:nvPr>
            <p:ph type="body" sz="quarter" idx="109"/>
          </p:nvPr>
        </p:nvSpPr>
        <p:spPr>
          <a:xfrm>
            <a:off x="5731973"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1" name="Text Placeholder 2"/>
          <p:cNvSpPr>
            <a:spLocks noGrp="1"/>
          </p:cNvSpPr>
          <p:nvPr>
            <p:ph type="body" sz="quarter" idx="110"/>
          </p:nvPr>
        </p:nvSpPr>
        <p:spPr>
          <a:xfrm>
            <a:off x="5731973"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2" name="Text Placeholder 2"/>
          <p:cNvSpPr>
            <a:spLocks noGrp="1"/>
          </p:cNvSpPr>
          <p:nvPr>
            <p:ph type="body" sz="quarter" idx="111"/>
          </p:nvPr>
        </p:nvSpPr>
        <p:spPr>
          <a:xfrm>
            <a:off x="5731973"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3" name="Text Placeholder 2"/>
          <p:cNvSpPr>
            <a:spLocks noGrp="1"/>
          </p:cNvSpPr>
          <p:nvPr>
            <p:ph type="body" sz="quarter" idx="112"/>
          </p:nvPr>
        </p:nvSpPr>
        <p:spPr>
          <a:xfrm>
            <a:off x="5731973"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4" name="Text Placeholder 2"/>
          <p:cNvSpPr>
            <a:spLocks noGrp="1"/>
          </p:cNvSpPr>
          <p:nvPr>
            <p:ph type="body" sz="quarter" idx="113"/>
          </p:nvPr>
        </p:nvSpPr>
        <p:spPr>
          <a:xfrm>
            <a:off x="7643718" y="1423804"/>
            <a:ext cx="933450" cy="224584"/>
          </a:xfrm>
        </p:spPr>
        <p:txBody>
          <a:bodyPr>
            <a:normAutofit/>
          </a:bodyPr>
          <a:lstStyle>
            <a:lvl1pPr algn="ctr">
              <a:lnSpc>
                <a:spcPct val="100000"/>
              </a:lnSpc>
              <a:spcBef>
                <a:spcPts val="0"/>
              </a:spcBef>
              <a:defRPr sz="1200" b="1"/>
            </a:lvl1pPr>
          </a:lstStyle>
          <a:p>
            <a:pPr lvl="0"/>
            <a:r>
              <a:rPr lang="en-US"/>
              <a:t>Click to edit Master text styles</a:t>
            </a:r>
          </a:p>
        </p:txBody>
      </p:sp>
      <p:sp>
        <p:nvSpPr>
          <p:cNvPr id="235" name="Picture Placeholder 4"/>
          <p:cNvSpPr>
            <a:spLocks noGrp="1"/>
          </p:cNvSpPr>
          <p:nvPr>
            <p:ph type="pic" sz="quarter" idx="114"/>
          </p:nvPr>
        </p:nvSpPr>
        <p:spPr>
          <a:xfrm>
            <a:off x="7516718" y="1697806"/>
            <a:ext cx="1187450" cy="492125"/>
          </a:xfrm>
        </p:spPr>
        <p:txBody>
          <a:bodyPr/>
          <a:lstStyle>
            <a:lvl1pPr algn="ctr">
              <a:defRPr sz="1100"/>
            </a:lvl1pPr>
          </a:lstStyle>
          <a:p>
            <a:pPr lvl="0"/>
            <a:r>
              <a:rPr lang="en-US" noProof="0" dirty="0"/>
              <a:t>Drag picture to placeholder or click icon to add</a:t>
            </a:r>
          </a:p>
        </p:txBody>
      </p:sp>
      <p:sp>
        <p:nvSpPr>
          <p:cNvPr id="236" name="Text Placeholder 2"/>
          <p:cNvSpPr>
            <a:spLocks noGrp="1"/>
          </p:cNvSpPr>
          <p:nvPr>
            <p:ph type="body" sz="quarter" idx="115"/>
          </p:nvPr>
        </p:nvSpPr>
        <p:spPr>
          <a:xfrm>
            <a:off x="7505326" y="2248420"/>
            <a:ext cx="1210235" cy="224584"/>
          </a:xfrm>
        </p:spPr>
        <p:txBody>
          <a:bodyPr anchor="ctr">
            <a:normAutofit/>
          </a:bodyPr>
          <a:lstStyle>
            <a:lvl1pPr algn="ctr">
              <a:lnSpc>
                <a:spcPct val="100000"/>
              </a:lnSpc>
              <a:spcBef>
                <a:spcPts val="0"/>
              </a:spcBef>
              <a:defRPr sz="1000" b="1">
                <a:solidFill>
                  <a:schemeClr val="tx2">
                    <a:lumMod val="65000"/>
                    <a:lumOff val="35000"/>
                  </a:schemeClr>
                </a:solidFill>
              </a:defRPr>
            </a:lvl1pPr>
          </a:lstStyle>
          <a:p>
            <a:pPr lvl="0"/>
            <a:r>
              <a:rPr lang="en-US"/>
              <a:t>Click to edit Master text styles</a:t>
            </a:r>
          </a:p>
        </p:txBody>
      </p:sp>
      <p:sp>
        <p:nvSpPr>
          <p:cNvPr id="237" name="Text Placeholder 2"/>
          <p:cNvSpPr>
            <a:spLocks noGrp="1"/>
          </p:cNvSpPr>
          <p:nvPr>
            <p:ph type="body" sz="quarter" idx="116"/>
          </p:nvPr>
        </p:nvSpPr>
        <p:spPr>
          <a:xfrm>
            <a:off x="7505326" y="2522422"/>
            <a:ext cx="1210235" cy="224584"/>
          </a:xfrm>
        </p:spPr>
        <p:txBody>
          <a:bodyPr anchor="ctr">
            <a:normAutofit/>
          </a:bodyPr>
          <a:lstStyle>
            <a:lvl1pPr algn="ctr">
              <a:lnSpc>
                <a:spcPct val="100000"/>
              </a:lnSpc>
              <a:spcBef>
                <a:spcPts val="0"/>
              </a:spcBef>
              <a:defRPr sz="900" b="1">
                <a:solidFill>
                  <a:schemeClr val="tx2">
                    <a:lumMod val="65000"/>
                    <a:lumOff val="35000"/>
                  </a:schemeClr>
                </a:solidFill>
              </a:defRPr>
            </a:lvl1pPr>
          </a:lstStyle>
          <a:p>
            <a:pPr lvl="0"/>
            <a:r>
              <a:rPr lang="en-US"/>
              <a:t>Click to edit Master text styles</a:t>
            </a:r>
          </a:p>
        </p:txBody>
      </p:sp>
      <p:sp>
        <p:nvSpPr>
          <p:cNvPr id="238" name="Text Placeholder 2"/>
          <p:cNvSpPr>
            <a:spLocks noGrp="1"/>
          </p:cNvSpPr>
          <p:nvPr>
            <p:ph type="body" sz="quarter" idx="117"/>
          </p:nvPr>
        </p:nvSpPr>
        <p:spPr>
          <a:xfrm>
            <a:off x="7505326" y="2796424"/>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239" name="Text Placeholder 2"/>
          <p:cNvSpPr>
            <a:spLocks noGrp="1"/>
          </p:cNvSpPr>
          <p:nvPr>
            <p:ph type="body" sz="quarter" idx="118"/>
          </p:nvPr>
        </p:nvSpPr>
        <p:spPr>
          <a:xfrm>
            <a:off x="7505326" y="3061356"/>
            <a:ext cx="1210235" cy="224584"/>
          </a:xfrm>
        </p:spPr>
        <p:txBody>
          <a:bodyPr anchor="ctr">
            <a:normAutofit/>
          </a:bodyPr>
          <a:lstStyle>
            <a:lvl1pPr algn="ctr">
              <a:lnSpc>
                <a:spcPct val="100000"/>
              </a:lnSpc>
              <a:spcBef>
                <a:spcPts val="0"/>
              </a:spcBef>
              <a:defRPr sz="900" b="1" baseline="0">
                <a:solidFill>
                  <a:schemeClr val="tx2">
                    <a:lumMod val="65000"/>
                    <a:lumOff val="35000"/>
                  </a:schemeClr>
                </a:solidFill>
              </a:defRPr>
            </a:lvl1pPr>
          </a:lstStyle>
          <a:p>
            <a:pPr lvl="0"/>
            <a:r>
              <a:rPr lang="en-US"/>
              <a:t>Click to edit Master text styles</a:t>
            </a:r>
          </a:p>
        </p:txBody>
      </p:sp>
      <p:sp>
        <p:nvSpPr>
          <p:cNvPr id="131" name="Footer Placeholder 6"/>
          <p:cNvSpPr>
            <a:spLocks noGrp="1"/>
          </p:cNvSpPr>
          <p:nvPr>
            <p:ph type="ftr" sz="quarter" idx="119"/>
          </p:nvPr>
        </p:nvSpPr>
        <p:spPr/>
        <p:txBody>
          <a:bodyPr/>
          <a:lstStyle>
            <a:lvl1pPr>
              <a:defRPr/>
            </a:lvl1pPr>
          </a:lstStyle>
          <a:p>
            <a:pPr>
              <a:defRPr/>
            </a:pPr>
            <a:r>
              <a:rPr lang="en-US" dirty="0"/>
              <a:t>Presentation Title</a:t>
            </a:r>
          </a:p>
        </p:txBody>
      </p:sp>
      <p:sp>
        <p:nvSpPr>
          <p:cNvPr id="132" name="Slide Number Placeholder 7"/>
          <p:cNvSpPr>
            <a:spLocks noGrp="1"/>
          </p:cNvSpPr>
          <p:nvPr>
            <p:ph type="sldNum" sz="quarter" idx="120"/>
          </p:nvPr>
        </p:nvSpPr>
        <p:spPr/>
        <p:txBody>
          <a:bodyPr/>
          <a:lstStyle>
            <a:lvl1pPr>
              <a:defRPr/>
            </a:lvl1pPr>
          </a:lstStyle>
          <a:p>
            <a:pPr>
              <a:defRPr/>
            </a:pPr>
            <a:fld id="{7BD59073-AD25-4688-BA5E-C4B1D34F7618}" type="slidenum">
              <a:rPr lang="en-US"/>
              <a:pPr>
                <a:defRPr/>
              </a:pPr>
              <a:t>‹#›</a:t>
            </a:fld>
            <a:endParaRPr lang="en-US" dirty="0"/>
          </a:p>
        </p:txBody>
      </p:sp>
    </p:spTree>
    <p:extLst>
      <p:ext uri="{BB962C8B-B14F-4D97-AF65-F5344CB8AC3E}">
        <p14:creationId xmlns:p14="http://schemas.microsoft.com/office/powerpoint/2010/main" val="4279990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hoto Slid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6136106"/>
          </a:xfrm>
        </p:spPr>
        <p:txBody>
          <a:bodyPr/>
          <a:lstStyle>
            <a:lvl1pPr algn="ctr">
              <a:defRPr/>
            </a:lvl1pPr>
          </a:lstStyle>
          <a:p>
            <a:pPr lvl="0"/>
            <a:r>
              <a:rPr lang="en-US" noProof="0" dirty="0"/>
              <a:t>Drag picture to placeholder or click icon to add</a:t>
            </a:r>
          </a:p>
        </p:txBody>
      </p:sp>
      <p:sp>
        <p:nvSpPr>
          <p:cNvPr id="6" name="Title 1"/>
          <p:cNvSpPr>
            <a:spLocks noGrp="1"/>
          </p:cNvSpPr>
          <p:nvPr>
            <p:ph type="title"/>
          </p:nvPr>
        </p:nvSpPr>
        <p:spPr>
          <a:xfrm>
            <a:off x="5110480" y="3200401"/>
            <a:ext cx="3627120" cy="761999"/>
          </a:xfrm>
        </p:spPr>
        <p:txBody>
          <a:bodyPr/>
          <a:lstStyle>
            <a:lvl1pPr>
              <a:defRPr b="1"/>
            </a:lvl1pPr>
          </a:lstStyle>
          <a:p>
            <a:r>
              <a:rPr lang="en-US" dirty="0"/>
              <a:t>Click to edit Master title style</a:t>
            </a:r>
          </a:p>
        </p:txBody>
      </p:sp>
      <p:sp>
        <p:nvSpPr>
          <p:cNvPr id="7" name="Text Placeholder 5"/>
          <p:cNvSpPr>
            <a:spLocks noGrp="1"/>
          </p:cNvSpPr>
          <p:nvPr>
            <p:ph type="body" sz="quarter" idx="14"/>
          </p:nvPr>
        </p:nvSpPr>
        <p:spPr>
          <a:xfrm>
            <a:off x="5100638" y="3982720"/>
            <a:ext cx="3647122" cy="1767839"/>
          </a:xfrm>
        </p:spPr>
        <p:txBody>
          <a:bodyPr/>
          <a:lstStyle>
            <a:lvl1pPr>
              <a:defRPr b="1">
                <a:solidFill>
                  <a:srgbClr val="FFFFFF"/>
                </a:solidFill>
              </a:defRPr>
            </a:lvl1pPr>
          </a:lstStyle>
          <a:p>
            <a:pPr lvl="0"/>
            <a:r>
              <a:rPr lang="en-US" dirty="0"/>
              <a:t>Click to edit Master text styles</a:t>
            </a:r>
          </a:p>
        </p:txBody>
      </p:sp>
      <p:sp>
        <p:nvSpPr>
          <p:cNvPr id="5" name="Rectangle 6"/>
          <p:cNvSpPr>
            <a:spLocks noGrp="1" noChangeArrowheads="1"/>
          </p:cNvSpPr>
          <p:nvPr>
            <p:ph type="sldNum" sz="quarter" idx="15"/>
          </p:nvPr>
        </p:nvSpPr>
        <p:spPr>
          <a:ln/>
        </p:spPr>
        <p:txBody>
          <a:bodyPr/>
          <a:lstStyle>
            <a:lvl1pPr>
              <a:defRPr/>
            </a:lvl1pPr>
          </a:lstStyle>
          <a:p>
            <a:pPr>
              <a:defRPr/>
            </a:pPr>
            <a:fld id="{AEAA4F92-3B3B-41E4-A424-04F742E50AE1}" type="slidenum">
              <a:rPr lang="en-US"/>
              <a:pPr>
                <a:defRPr/>
              </a:pPr>
              <a:t>‹#›</a:t>
            </a:fld>
            <a:endParaRPr lang="en-US" dirty="0"/>
          </a:p>
        </p:txBody>
      </p:sp>
      <p:sp>
        <p:nvSpPr>
          <p:cNvPr id="8" name="Footer Placeholder 2"/>
          <p:cNvSpPr>
            <a:spLocks noGrp="1"/>
          </p:cNvSpPr>
          <p:nvPr>
            <p:ph type="ftr" sz="quarter" idx="16"/>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21851123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l Bleed Photo">
    <p:spTree>
      <p:nvGrpSpPr>
        <p:cNvPr id="1" name=""/>
        <p:cNvGrpSpPr/>
        <p:nvPr/>
      </p:nvGrpSpPr>
      <p:grpSpPr>
        <a:xfrm>
          <a:off x="0" y="0"/>
          <a:ext cx="0" cy="0"/>
          <a:chOff x="0" y="0"/>
          <a:chExt cx="0" cy="0"/>
        </a:xfrm>
      </p:grpSpPr>
      <p:sp>
        <p:nvSpPr>
          <p:cNvPr id="7" name="Rectangle 6"/>
          <p:cNvSpPr>
            <a:spLocks noChangeArrowheads="1"/>
          </p:cNvSpPr>
          <p:nvPr/>
        </p:nvSpPr>
        <p:spPr bwMode="auto">
          <a:xfrm>
            <a:off x="5175250" y="5302250"/>
            <a:ext cx="3968750" cy="155575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 name="Picture Placeholder 3"/>
          <p:cNvSpPr>
            <a:spLocks noGrp="1"/>
          </p:cNvSpPr>
          <p:nvPr>
            <p:ph type="pic" sz="quarter" idx="10"/>
          </p:nvPr>
        </p:nvSpPr>
        <p:spPr>
          <a:xfrm>
            <a:off x="0" y="0"/>
            <a:ext cx="9144000" cy="6858000"/>
          </a:xfrm>
        </p:spPr>
        <p:txBody>
          <a:bodyPr/>
          <a:lstStyle>
            <a:lvl1pPr algn="ctr">
              <a:defRPr baseline="0"/>
            </a:lvl1pPr>
          </a:lstStyle>
          <a:p>
            <a:pPr lvl="0"/>
            <a:r>
              <a:rPr lang="en-US" noProof="0" dirty="0"/>
              <a:t>Drag picture to placeholder or click icon to add</a:t>
            </a:r>
          </a:p>
        </p:txBody>
      </p:sp>
      <p:sp>
        <p:nvSpPr>
          <p:cNvPr id="5" name="Title 1"/>
          <p:cNvSpPr>
            <a:spLocks noGrp="1"/>
          </p:cNvSpPr>
          <p:nvPr>
            <p:ph type="title"/>
          </p:nvPr>
        </p:nvSpPr>
        <p:spPr>
          <a:xfrm>
            <a:off x="5110480" y="3200401"/>
            <a:ext cx="3627120" cy="761999"/>
          </a:xfrm>
        </p:spPr>
        <p:txBody>
          <a:bodyPr/>
          <a:lstStyle>
            <a:lvl1pPr>
              <a:defRPr b="1"/>
            </a:lvl1pPr>
          </a:lstStyle>
          <a:p>
            <a:r>
              <a:rPr lang="en-US" dirty="0"/>
              <a:t>Click to edit Master title style</a:t>
            </a:r>
          </a:p>
        </p:txBody>
      </p:sp>
      <p:sp>
        <p:nvSpPr>
          <p:cNvPr id="6" name="Text Placeholder 5"/>
          <p:cNvSpPr>
            <a:spLocks noGrp="1"/>
          </p:cNvSpPr>
          <p:nvPr>
            <p:ph type="body" sz="quarter" idx="14"/>
          </p:nvPr>
        </p:nvSpPr>
        <p:spPr>
          <a:xfrm>
            <a:off x="5100638" y="3982720"/>
            <a:ext cx="3647122" cy="1767839"/>
          </a:xfrm>
        </p:spPr>
        <p:txBody>
          <a:bodyPr/>
          <a:lstStyle>
            <a:lvl1pPr>
              <a:defRPr b="1">
                <a:solidFill>
                  <a:schemeClr val="tx2">
                    <a:lumMod val="50000"/>
                    <a:lumOff val="50000"/>
                  </a:schemeClr>
                </a:solidFill>
              </a:defRPr>
            </a:lvl1pPr>
          </a:lstStyle>
          <a:p>
            <a:pPr lvl="0"/>
            <a:r>
              <a:rPr lang="en-US" dirty="0"/>
              <a:t>Click to edit Master text styles</a:t>
            </a:r>
          </a:p>
        </p:txBody>
      </p:sp>
    </p:spTree>
    <p:extLst>
      <p:ext uri="{BB962C8B-B14F-4D97-AF65-F5344CB8AC3E}">
        <p14:creationId xmlns:p14="http://schemas.microsoft.com/office/powerpoint/2010/main" val="35157325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n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32417"/>
            <a:ext cx="8445500" cy="5069416"/>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dirty="0"/>
              <a:t>Click to edit Master title style</a:t>
            </a:r>
          </a:p>
        </p:txBody>
      </p:sp>
      <p:sp>
        <p:nvSpPr>
          <p:cNvPr id="4" name="Rectangle 6"/>
          <p:cNvSpPr>
            <a:spLocks noGrp="1" noChangeArrowheads="1"/>
          </p:cNvSpPr>
          <p:nvPr>
            <p:ph type="sldNum" sz="quarter" idx="19"/>
          </p:nvPr>
        </p:nvSpPr>
        <p:spPr>
          <a:ln/>
        </p:spPr>
        <p:txBody>
          <a:bodyPr/>
          <a:lstStyle>
            <a:lvl1pPr>
              <a:defRPr/>
            </a:lvl1pPr>
          </a:lstStyle>
          <a:p>
            <a:pPr>
              <a:defRPr/>
            </a:pPr>
            <a:fld id="{08F930AB-2CD7-4240-A3F2-6E0B6799F514}" type="slidenum">
              <a:rPr lang="en-US"/>
              <a:pPr>
                <a:defRPr/>
              </a:pPr>
              <a:t>‹#›</a:t>
            </a:fld>
            <a:endParaRPr lang="en-US" dirty="0"/>
          </a:p>
        </p:txBody>
      </p:sp>
      <p:sp>
        <p:nvSpPr>
          <p:cNvPr id="6" name="Footer Placeholder 2"/>
          <p:cNvSpPr>
            <a:spLocks noGrp="1"/>
          </p:cNvSpPr>
          <p:nvPr>
            <p:ph type="ftr" sz="quarter" idx="20"/>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3112086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rk Blue Title Slide">
    <p:spTree>
      <p:nvGrpSpPr>
        <p:cNvPr id="1" name=""/>
        <p:cNvGrpSpPr/>
        <p:nvPr/>
      </p:nvGrpSpPr>
      <p:grpSpPr>
        <a:xfrm>
          <a:off x="0" y="0"/>
          <a:ext cx="0" cy="0"/>
          <a:chOff x="0" y="0"/>
          <a:chExt cx="0" cy="0"/>
        </a:xfrm>
      </p:grpSpPr>
      <p:sp>
        <p:nvSpPr>
          <p:cNvPr id="5"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8"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9" name="Freeform 1098"/>
          <p:cNvSpPr>
            <a:spLocks/>
          </p:cNvSpPr>
          <p:nvPr/>
        </p:nvSpPr>
        <p:spPr bwMode="auto">
          <a:xfrm>
            <a:off x="487363" y="617538"/>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7 w 2"/>
              <a:gd name="T35" fmla="*/ 0 h 1587"/>
              <a:gd name="T36" fmla="*/ 2147483647 w 2"/>
              <a:gd name="T37" fmla="*/ 0 h 1587"/>
              <a:gd name="T38" fmla="*/ 2147483647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1115"/>
          <p:cNvSpPr>
            <a:spLocks/>
          </p:cNvSpPr>
          <p:nvPr/>
        </p:nvSpPr>
        <p:spPr bwMode="auto">
          <a:xfrm>
            <a:off x="458788" y="473075"/>
            <a:ext cx="3175" cy="3175"/>
          </a:xfrm>
          <a:custGeom>
            <a:avLst/>
            <a:gdLst>
              <a:gd name="T0" fmla="*/ 0 w 2"/>
              <a:gd name="T1" fmla="*/ 2147483647 h 2"/>
              <a:gd name="T2" fmla="*/ 0 w 2"/>
              <a:gd name="T3" fmla="*/ 2147483647 h 2"/>
              <a:gd name="T4" fmla="*/ 0 w 2"/>
              <a:gd name="T5" fmla="*/ 2147483647 h 2"/>
              <a:gd name="T6" fmla="*/ 0 w 2"/>
              <a:gd name="T7" fmla="*/ 2147483647 h 2"/>
              <a:gd name="T8" fmla="*/ 0 w 2"/>
              <a:gd name="T9" fmla="*/ 2147483647 h 2"/>
              <a:gd name="T10" fmla="*/ 0 w 2"/>
              <a:gd name="T11" fmla="*/ 2147483647 h 2"/>
              <a:gd name="T12" fmla="*/ 2147483647 w 2"/>
              <a:gd name="T13" fmla="*/ 2147483647 h 2"/>
              <a:gd name="T14" fmla="*/ 2147483647 w 2"/>
              <a:gd name="T15" fmla="*/ 2147483647 h 2"/>
              <a:gd name="T16" fmla="*/ 2147483647 w 2"/>
              <a:gd name="T17" fmla="*/ 0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2147483647 w 2"/>
              <a:gd name="T29" fmla="*/ 2147483647 h 2"/>
              <a:gd name="T30" fmla="*/ 2147483647 w 2"/>
              <a:gd name="T31" fmla="*/ 2147483647 h 2"/>
              <a:gd name="T32" fmla="*/ 2147483647 w 2"/>
              <a:gd name="T33" fmla="*/ 2147483647 h 2"/>
              <a:gd name="T34" fmla="*/ 2147483647 w 2"/>
              <a:gd name="T35" fmla="*/ 2147483647 h 2"/>
              <a:gd name="T36" fmla="*/ 2147483647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2147483647 w 2"/>
              <a:gd name="T55" fmla="*/ 2147483647 h 2"/>
              <a:gd name="T56" fmla="*/ 0 w 2"/>
              <a:gd name="T57" fmla="*/ 2147483647 h 2"/>
              <a:gd name="T58" fmla="*/ 2147483647 w 2"/>
              <a:gd name="T59" fmla="*/ 2147483647 h 2"/>
              <a:gd name="T60" fmla="*/ 2147483647 w 2"/>
              <a:gd name="T61" fmla="*/ 2147483647 h 2"/>
              <a:gd name="T62" fmla="*/ 2147483647 w 2"/>
              <a:gd name="T63" fmla="*/ 2147483647 h 2"/>
              <a:gd name="T64" fmla="*/ 0 w 2"/>
              <a:gd name="T65" fmla="*/ 2147483647 h 2"/>
              <a:gd name="T66" fmla="*/ 0 w 2"/>
              <a:gd name="T67" fmla="*/ 2147483647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120"/>
          <p:cNvSpPr>
            <a:spLocks/>
          </p:cNvSpPr>
          <p:nvPr/>
        </p:nvSpPr>
        <p:spPr bwMode="auto">
          <a:xfrm>
            <a:off x="458788" y="463550"/>
            <a:ext cx="3175" cy="3175"/>
          </a:xfrm>
          <a:custGeom>
            <a:avLst/>
            <a:gdLst>
              <a:gd name="T0" fmla="*/ 0 w 2"/>
              <a:gd name="T1" fmla="*/ 0 h 2"/>
              <a:gd name="T2" fmla="*/ 0 w 2"/>
              <a:gd name="T3" fmla="*/ 2147483647 h 2"/>
              <a:gd name="T4" fmla="*/ 0 w 2"/>
              <a:gd name="T5" fmla="*/ 2147483647 h 2"/>
              <a:gd name="T6" fmla="*/ 0 w 2"/>
              <a:gd name="T7" fmla="*/ 2147483647 h 2"/>
              <a:gd name="T8" fmla="*/ 2147483647 w 2"/>
              <a:gd name="T9" fmla="*/ 2147483647 h 2"/>
              <a:gd name="T10" fmla="*/ 2147483647 w 2"/>
              <a:gd name="T11" fmla="*/ 0 h 2"/>
              <a:gd name="T12" fmla="*/ 2147483647 w 2"/>
              <a:gd name="T13" fmla="*/ 0 h 2"/>
              <a:gd name="T14" fmla="*/ 2147483647 w 2"/>
              <a:gd name="T15" fmla="*/ 0 h 2"/>
              <a:gd name="T16" fmla="*/ 0 w 2"/>
              <a:gd name="T17" fmla="*/ 0 h 2"/>
              <a:gd name="T18" fmla="*/ 0 w 2"/>
              <a:gd name="T19" fmla="*/ 2147483647 h 2"/>
              <a:gd name="T20" fmla="*/ 0 w 2"/>
              <a:gd name="T21" fmla="*/ 2147483647 h 2"/>
              <a:gd name="T22" fmla="*/ 2147483647 w 2"/>
              <a:gd name="T23" fmla="*/ 0 h 2"/>
              <a:gd name="T24" fmla="*/ 2147483647 w 2"/>
              <a:gd name="T25" fmla="*/ 0 h 2"/>
              <a:gd name="T26" fmla="*/ 2147483647 w 2"/>
              <a:gd name="T27" fmla="*/ 0 h 2"/>
              <a:gd name="T28" fmla="*/ 2147483647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2147483647 w 2"/>
              <a:gd name="T47" fmla="*/ 2147483647 h 2"/>
              <a:gd name="T48" fmla="*/ 0 w 2"/>
              <a:gd name="T49" fmla="*/ 2147483647 h 2"/>
              <a:gd name="T50" fmla="*/ 0 w 2"/>
              <a:gd name="T51" fmla="*/ 2147483647 h 2"/>
              <a:gd name="T52" fmla="*/ 2147483647 w 2"/>
              <a:gd name="T53" fmla="*/ 2147483647 h 2"/>
              <a:gd name="T54" fmla="*/ 2147483647 w 2"/>
              <a:gd name="T55" fmla="*/ 2147483647 h 2"/>
              <a:gd name="T56" fmla="*/ 2147483647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34"/>
          <p:cNvSpPr>
            <a:spLocks/>
          </p:cNvSpPr>
          <p:nvPr/>
        </p:nvSpPr>
        <p:spPr bwMode="auto">
          <a:xfrm>
            <a:off x="703263" y="514350"/>
            <a:ext cx="3175" cy="6350"/>
          </a:xfrm>
          <a:custGeom>
            <a:avLst/>
            <a:gdLst>
              <a:gd name="T0" fmla="*/ 2147483647 w 2"/>
              <a:gd name="T1" fmla="*/ 2147483647 h 4"/>
              <a:gd name="T2" fmla="*/ 2147483647 w 2"/>
              <a:gd name="T3" fmla="*/ 2147483647 h 4"/>
              <a:gd name="T4" fmla="*/ 2147483647 w 2"/>
              <a:gd name="T5" fmla="*/ 2147483647 h 4"/>
              <a:gd name="T6" fmla="*/ 2147483647 w 2"/>
              <a:gd name="T7" fmla="*/ 2147483647 h 4"/>
              <a:gd name="T8" fmla="*/ 2147483647 w 2"/>
              <a:gd name="T9" fmla="*/ 0 h 4"/>
              <a:gd name="T10" fmla="*/ 2147483647 w 2"/>
              <a:gd name="T11" fmla="*/ 0 h 4"/>
              <a:gd name="T12" fmla="*/ 2147483647 w 2"/>
              <a:gd name="T13" fmla="*/ 0 h 4"/>
              <a:gd name="T14" fmla="*/ 0 w 2"/>
              <a:gd name="T15" fmla="*/ 2147483647 h 4"/>
              <a:gd name="T16" fmla="*/ 2147483647 w 2"/>
              <a:gd name="T17" fmla="*/ 2147483647 h 4"/>
              <a:gd name="T18" fmla="*/ 2147483647 w 2"/>
              <a:gd name="T19" fmla="*/ 2147483647 h 4"/>
              <a:gd name="T20" fmla="*/ 2147483647 w 2"/>
              <a:gd name="T21" fmla="*/ 2147483647 h 4"/>
              <a:gd name="T22" fmla="*/ 2147483647 w 2"/>
              <a:gd name="T23" fmla="*/ 0 h 4"/>
              <a:gd name="T24" fmla="*/ 2147483647 w 2"/>
              <a:gd name="T25" fmla="*/ 2147483647 h 4"/>
              <a:gd name="T26" fmla="*/ 2147483647 w 2"/>
              <a:gd name="T27" fmla="*/ 2147483647 h 4"/>
              <a:gd name="T28" fmla="*/ 2147483647 w 2"/>
              <a:gd name="T29" fmla="*/ 2147483647 h 4"/>
              <a:gd name="T30" fmla="*/ 2147483647 w 2"/>
              <a:gd name="T31" fmla="*/ 2147483647 h 4"/>
              <a:gd name="T32" fmla="*/ 2147483647 w 2"/>
              <a:gd name="T33" fmla="*/ 2147483647 h 4"/>
              <a:gd name="T34" fmla="*/ 2147483647 w 2"/>
              <a:gd name="T35" fmla="*/ 2147483647 h 4"/>
              <a:gd name="T36" fmla="*/ 2147483647 w 2"/>
              <a:gd name="T37" fmla="*/ 2147483647 h 4"/>
              <a:gd name="T38" fmla="*/ 2147483647 w 2"/>
              <a:gd name="T39" fmla="*/ 2147483647 h 4"/>
              <a:gd name="T40" fmla="*/ 2147483647 w 2"/>
              <a:gd name="T41" fmla="*/ 2147483647 h 4"/>
              <a:gd name="T42" fmla="*/ 2147483647 w 2"/>
              <a:gd name="T43" fmla="*/ 2147483647 h 4"/>
              <a:gd name="T44" fmla="*/ 2147483647 w 2"/>
              <a:gd name="T45" fmla="*/ 2147483647 h 4"/>
              <a:gd name="T46" fmla="*/ 2147483647 w 2"/>
              <a:gd name="T47" fmla="*/ 2147483647 h 4"/>
              <a:gd name="T48" fmla="*/ 2147483647 w 2"/>
              <a:gd name="T49" fmla="*/ 2147483647 h 4"/>
              <a:gd name="T50" fmla="*/ 2147483647 w 2"/>
              <a:gd name="T51" fmla="*/ 2147483647 h 4"/>
              <a:gd name="T52" fmla="*/ 0 w 2"/>
              <a:gd name="T53" fmla="*/ 2147483647 h 4"/>
              <a:gd name="T54" fmla="*/ 2147483647 w 2"/>
              <a:gd name="T55" fmla="*/ 2147483647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141"/>
          <p:cNvSpPr>
            <a:spLocks/>
          </p:cNvSpPr>
          <p:nvPr/>
        </p:nvSpPr>
        <p:spPr bwMode="auto">
          <a:xfrm>
            <a:off x="706438" y="479425"/>
            <a:ext cx="1587" cy="6350"/>
          </a:xfrm>
          <a:custGeom>
            <a:avLst/>
            <a:gdLst>
              <a:gd name="T0" fmla="*/ 0 w 1587"/>
              <a:gd name="T1" fmla="*/ 2147483647 h 4"/>
              <a:gd name="T2" fmla="*/ 0 w 1587"/>
              <a:gd name="T3" fmla="*/ 2147483647 h 4"/>
              <a:gd name="T4" fmla="*/ 0 w 1587"/>
              <a:gd name="T5" fmla="*/ 0 h 4"/>
              <a:gd name="T6" fmla="*/ 0 w 1587"/>
              <a:gd name="T7" fmla="*/ 0 h 4"/>
              <a:gd name="T8" fmla="*/ 0 w 1587"/>
              <a:gd name="T9" fmla="*/ 2147483647 h 4"/>
              <a:gd name="T10" fmla="*/ 0 w 1587"/>
              <a:gd name="T11" fmla="*/ 2147483647 h 4"/>
              <a:gd name="T12" fmla="*/ 0 w 1587"/>
              <a:gd name="T13" fmla="*/ 2147483647 h 4"/>
              <a:gd name="T14" fmla="*/ 0 w 1587"/>
              <a:gd name="T15" fmla="*/ 2147483647 h 4"/>
              <a:gd name="T16" fmla="*/ 0 w 1587"/>
              <a:gd name="T17" fmla="*/ 2147483647 h 4"/>
              <a:gd name="T18" fmla="*/ 0 w 1587"/>
              <a:gd name="T19" fmla="*/ 2147483647 h 4"/>
              <a:gd name="T20" fmla="*/ 0 w 1587"/>
              <a:gd name="T21" fmla="*/ 2147483647 h 4"/>
              <a:gd name="T22" fmla="*/ 0 w 1587"/>
              <a:gd name="T23" fmla="*/ 2147483647 h 4"/>
              <a:gd name="T24" fmla="*/ 0 w 1587"/>
              <a:gd name="T25" fmla="*/ 2147483647 h 4"/>
              <a:gd name="T26" fmla="*/ 0 w 1587"/>
              <a:gd name="T27" fmla="*/ 2147483647 h 4"/>
              <a:gd name="T28" fmla="*/ 0 w 1587"/>
              <a:gd name="T29" fmla="*/ 2147483647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148"/>
          <p:cNvSpPr>
            <a:spLocks/>
          </p:cNvSpPr>
          <p:nvPr/>
        </p:nvSpPr>
        <p:spPr bwMode="auto">
          <a:xfrm>
            <a:off x="693738" y="460375"/>
            <a:ext cx="3175" cy="3175"/>
          </a:xfrm>
          <a:custGeom>
            <a:avLst/>
            <a:gdLst>
              <a:gd name="T0" fmla="*/ 2147483647 w 2"/>
              <a:gd name="T1" fmla="*/ 2147483647 h 2"/>
              <a:gd name="T2" fmla="*/ 2147483647 w 2"/>
              <a:gd name="T3" fmla="*/ 0 h 2"/>
              <a:gd name="T4" fmla="*/ 2147483647 w 2"/>
              <a:gd name="T5" fmla="*/ 0 h 2"/>
              <a:gd name="T6" fmla="*/ 2147483647 w 2"/>
              <a:gd name="T7" fmla="*/ 0 h 2"/>
              <a:gd name="T8" fmla="*/ 2147483647 w 2"/>
              <a:gd name="T9" fmla="*/ 0 h 2"/>
              <a:gd name="T10" fmla="*/ 0 w 2"/>
              <a:gd name="T11" fmla="*/ 0 h 2"/>
              <a:gd name="T12" fmla="*/ 0 w 2"/>
              <a:gd name="T13" fmla="*/ 0 h 2"/>
              <a:gd name="T14" fmla="*/ 0 w 2"/>
              <a:gd name="T15" fmla="*/ 2147483647 h 2"/>
              <a:gd name="T16" fmla="*/ 0 w 2"/>
              <a:gd name="T17" fmla="*/ 2147483647 h 2"/>
              <a:gd name="T18" fmla="*/ 0 w 2"/>
              <a:gd name="T19" fmla="*/ 2147483647 h 2"/>
              <a:gd name="T20" fmla="*/ 2147483647 w 2"/>
              <a:gd name="T21" fmla="*/ 2147483647 h 2"/>
              <a:gd name="T22" fmla="*/ 2147483647 w 2"/>
              <a:gd name="T23" fmla="*/ 2147483647 h 2"/>
              <a:gd name="T24" fmla="*/ 2147483647 w 2"/>
              <a:gd name="T25" fmla="*/ 0 h 2"/>
              <a:gd name="T26" fmla="*/ 2147483647 w 2"/>
              <a:gd name="T27" fmla="*/ 0 h 2"/>
              <a:gd name="T28" fmla="*/ 2147483647 w 2"/>
              <a:gd name="T29" fmla="*/ 0 h 2"/>
              <a:gd name="T30" fmla="*/ 0 w 2"/>
              <a:gd name="T31" fmla="*/ 2147483647 h 2"/>
              <a:gd name="T32" fmla="*/ 2147483647 w 2"/>
              <a:gd name="T33" fmla="*/ 2147483647 h 2"/>
              <a:gd name="T34" fmla="*/ 2147483647 w 2"/>
              <a:gd name="T35" fmla="*/ 0 h 2"/>
              <a:gd name="T36" fmla="*/ 0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2147483647 w 2"/>
              <a:gd name="T59" fmla="*/ 2147483647 h 2"/>
              <a:gd name="T60" fmla="*/ 2147483647 w 2"/>
              <a:gd name="T61" fmla="*/ 2147483647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150"/>
          <p:cNvSpPr>
            <a:spLocks/>
          </p:cNvSpPr>
          <p:nvPr/>
        </p:nvSpPr>
        <p:spPr bwMode="auto">
          <a:xfrm>
            <a:off x="684213" y="447675"/>
            <a:ext cx="1587" cy="3175"/>
          </a:xfrm>
          <a:custGeom>
            <a:avLst/>
            <a:gdLst>
              <a:gd name="T0" fmla="*/ 0 w 1587"/>
              <a:gd name="T1" fmla="*/ 2147483647 h 2"/>
              <a:gd name="T2" fmla="*/ 0 w 1587"/>
              <a:gd name="T3" fmla="*/ 0 h 2"/>
              <a:gd name="T4" fmla="*/ 0 w 1587"/>
              <a:gd name="T5" fmla="*/ 2147483647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152"/>
          <p:cNvSpPr>
            <a:spLocks/>
          </p:cNvSpPr>
          <p:nvPr/>
        </p:nvSpPr>
        <p:spPr bwMode="auto">
          <a:xfrm>
            <a:off x="684213" y="447675"/>
            <a:ext cx="3175" cy="3175"/>
          </a:xfrm>
          <a:custGeom>
            <a:avLst/>
            <a:gdLst>
              <a:gd name="T0" fmla="*/ 2147483647 w 2"/>
              <a:gd name="T1" fmla="*/ 0 h 2"/>
              <a:gd name="T2" fmla="*/ 0 w 2"/>
              <a:gd name="T3" fmla="*/ 0 h 2"/>
              <a:gd name="T4" fmla="*/ 0 w 2"/>
              <a:gd name="T5" fmla="*/ 0 h 2"/>
              <a:gd name="T6" fmla="*/ 0 w 2"/>
              <a:gd name="T7" fmla="*/ 0 h 2"/>
              <a:gd name="T8" fmla="*/ 0 w 2"/>
              <a:gd name="T9" fmla="*/ 2147483647 h 2"/>
              <a:gd name="T10" fmla="*/ 2147483647 w 2"/>
              <a:gd name="T11" fmla="*/ 2147483647 h 2"/>
              <a:gd name="T12" fmla="*/ 2147483647 w 2"/>
              <a:gd name="T13" fmla="*/ 0 h 2"/>
              <a:gd name="T14" fmla="*/ 0 w 2"/>
              <a:gd name="T15" fmla="*/ 0 h 2"/>
              <a:gd name="T16" fmla="*/ 0 w 2"/>
              <a:gd name="T17" fmla="*/ 0 h 2"/>
              <a:gd name="T18" fmla="*/ 0 w 2"/>
              <a:gd name="T19" fmla="*/ 0 h 2"/>
              <a:gd name="T20" fmla="*/ 0 w 2"/>
              <a:gd name="T21" fmla="*/ 2147483647 h 2"/>
              <a:gd name="T22" fmla="*/ 2147483647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154"/>
          <p:cNvSpPr>
            <a:spLocks/>
          </p:cNvSpPr>
          <p:nvPr/>
        </p:nvSpPr>
        <p:spPr bwMode="auto">
          <a:xfrm>
            <a:off x="665163" y="43497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8" name="Freeform 1156"/>
          <p:cNvSpPr>
            <a:spLocks/>
          </p:cNvSpPr>
          <p:nvPr/>
        </p:nvSpPr>
        <p:spPr bwMode="auto">
          <a:xfrm>
            <a:off x="665163" y="431800"/>
            <a:ext cx="3175" cy="3175"/>
          </a:xfrm>
          <a:custGeom>
            <a:avLst/>
            <a:gdLst>
              <a:gd name="T0" fmla="*/ 2147483647 w 2"/>
              <a:gd name="T1" fmla="*/ 2147483647 h 2"/>
              <a:gd name="T2" fmla="*/ 0 w 2"/>
              <a:gd name="T3" fmla="*/ 0 h 2"/>
              <a:gd name="T4" fmla="*/ 0 w 2"/>
              <a:gd name="T5" fmla="*/ 0 h 2"/>
              <a:gd name="T6" fmla="*/ 0 w 2"/>
              <a:gd name="T7" fmla="*/ 2147483647 h 2"/>
              <a:gd name="T8" fmla="*/ 2147483647 w 2"/>
              <a:gd name="T9" fmla="*/ 2147483647 h 2"/>
              <a:gd name="T10" fmla="*/ 2147483647 w 2"/>
              <a:gd name="T11" fmla="*/ 2147483647 h 2"/>
              <a:gd name="T12" fmla="*/ 2147483647 w 2"/>
              <a:gd name="T13" fmla="*/ 2147483647 h 2"/>
              <a:gd name="T14" fmla="*/ 0 w 2"/>
              <a:gd name="T15" fmla="*/ 0 h 2"/>
              <a:gd name="T16" fmla="*/ 0 w 2"/>
              <a:gd name="T17" fmla="*/ 0 h 2"/>
              <a:gd name="T18" fmla="*/ 0 w 2"/>
              <a:gd name="T19" fmla="*/ 2147483647 h 2"/>
              <a:gd name="T20" fmla="*/ 2147483647 w 2"/>
              <a:gd name="T21" fmla="*/ 2147483647 h 2"/>
              <a:gd name="T22" fmla="*/ 2147483647 w 2"/>
              <a:gd name="T23" fmla="*/ 2147483647 h 2"/>
              <a:gd name="T24" fmla="*/ 2147483647 w 2"/>
              <a:gd name="T25" fmla="*/ 2147483647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9" name="Freeform 1163"/>
          <p:cNvSpPr>
            <a:spLocks/>
          </p:cNvSpPr>
          <p:nvPr/>
        </p:nvSpPr>
        <p:spPr bwMode="auto">
          <a:xfrm>
            <a:off x="611188" y="415925"/>
            <a:ext cx="6350" cy="3175"/>
          </a:xfrm>
          <a:custGeom>
            <a:avLst/>
            <a:gdLst>
              <a:gd name="T0" fmla="*/ 2147483647 w 4"/>
              <a:gd name="T1" fmla="*/ 2147483647 h 2"/>
              <a:gd name="T2" fmla="*/ 2147483647 w 4"/>
              <a:gd name="T3" fmla="*/ 2147483647 h 2"/>
              <a:gd name="T4" fmla="*/ 2147483647 w 4"/>
              <a:gd name="T5" fmla="*/ 2147483647 h 2"/>
              <a:gd name="T6" fmla="*/ 2147483647 w 4"/>
              <a:gd name="T7" fmla="*/ 0 h 2"/>
              <a:gd name="T8" fmla="*/ 2147483647 w 4"/>
              <a:gd name="T9" fmla="*/ 0 h 2"/>
              <a:gd name="T10" fmla="*/ 2147483647 w 4"/>
              <a:gd name="T11" fmla="*/ 0 h 2"/>
              <a:gd name="T12" fmla="*/ 2147483647 w 4"/>
              <a:gd name="T13" fmla="*/ 0 h 2"/>
              <a:gd name="T14" fmla="*/ 0 w 4"/>
              <a:gd name="T15" fmla="*/ 2147483647 h 2"/>
              <a:gd name="T16" fmla="*/ 2147483647 w 4"/>
              <a:gd name="T17" fmla="*/ 2147483647 h 2"/>
              <a:gd name="T18" fmla="*/ 2147483647 w 4"/>
              <a:gd name="T19" fmla="*/ 0 h 2"/>
              <a:gd name="T20" fmla="*/ 2147483647 w 4"/>
              <a:gd name="T21" fmla="*/ 2147483647 h 2"/>
              <a:gd name="T22" fmla="*/ 2147483647 w 4"/>
              <a:gd name="T23" fmla="*/ 0 h 2"/>
              <a:gd name="T24" fmla="*/ 2147483647 w 4"/>
              <a:gd name="T25" fmla="*/ 0 h 2"/>
              <a:gd name="T26" fmla="*/ 2147483647 w 4"/>
              <a:gd name="T27" fmla="*/ 0 h 2"/>
              <a:gd name="T28" fmla="*/ 2147483647 w 4"/>
              <a:gd name="T29" fmla="*/ 0 h 2"/>
              <a:gd name="T30" fmla="*/ 0 w 4"/>
              <a:gd name="T31" fmla="*/ 0 h 2"/>
              <a:gd name="T32" fmla="*/ 2147483647 w 4"/>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0" name="Freeform 1172"/>
          <p:cNvSpPr>
            <a:spLocks/>
          </p:cNvSpPr>
          <p:nvPr/>
        </p:nvSpPr>
        <p:spPr bwMode="auto">
          <a:xfrm>
            <a:off x="582613" y="476250"/>
            <a:ext cx="3175" cy="3175"/>
          </a:xfrm>
          <a:custGeom>
            <a:avLst/>
            <a:gdLst>
              <a:gd name="T0" fmla="*/ 0 w 2"/>
              <a:gd name="T1" fmla="*/ 2147483647 h 2"/>
              <a:gd name="T2" fmla="*/ 0 w 2"/>
              <a:gd name="T3" fmla="*/ 2147483647 h 2"/>
              <a:gd name="T4" fmla="*/ 2147483647 w 2"/>
              <a:gd name="T5" fmla="*/ 2147483647 h 2"/>
              <a:gd name="T6" fmla="*/ 0 w 2"/>
              <a:gd name="T7" fmla="*/ 0 h 2"/>
              <a:gd name="T8" fmla="*/ 0 w 2"/>
              <a:gd name="T9" fmla="*/ 0 h 2"/>
              <a:gd name="T10" fmla="*/ 0 w 2"/>
              <a:gd name="T11" fmla="*/ 0 h 2"/>
              <a:gd name="T12" fmla="*/ 0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0 w 2"/>
              <a:gd name="T59" fmla="*/ 2147483647 h 2"/>
              <a:gd name="T60" fmla="*/ 0 w 2"/>
              <a:gd name="T61" fmla="*/ 2147483647 h 2"/>
              <a:gd name="T62" fmla="*/ 0 w 2"/>
              <a:gd name="T63" fmla="*/ 2147483647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1" name="Freeform 1177"/>
          <p:cNvSpPr>
            <a:spLocks/>
          </p:cNvSpPr>
          <p:nvPr/>
        </p:nvSpPr>
        <p:spPr bwMode="auto">
          <a:xfrm>
            <a:off x="557213" y="534988"/>
            <a:ext cx="3175" cy="3175"/>
          </a:xfrm>
          <a:custGeom>
            <a:avLst/>
            <a:gdLst>
              <a:gd name="T0" fmla="*/ 0 w 2"/>
              <a:gd name="T1" fmla="*/ 2147483647 h 2"/>
              <a:gd name="T2" fmla="*/ 2147483647 w 2"/>
              <a:gd name="T3" fmla="*/ 2147483647 h 2"/>
              <a:gd name="T4" fmla="*/ 2147483647 w 2"/>
              <a:gd name="T5" fmla="*/ 2147483647 h 2"/>
              <a:gd name="T6" fmla="*/ 2147483647 w 2"/>
              <a:gd name="T7" fmla="*/ 0 h 2"/>
              <a:gd name="T8" fmla="*/ 2147483647 w 2"/>
              <a:gd name="T9" fmla="*/ 0 h 2"/>
              <a:gd name="T10" fmla="*/ 2147483647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7 h 2"/>
              <a:gd name="T40" fmla="*/ 0 w 2"/>
              <a:gd name="T41" fmla="*/ 2147483647 h 2"/>
              <a:gd name="T42" fmla="*/ 2147483647 w 2"/>
              <a:gd name="T43" fmla="*/ 2147483647 h 2"/>
              <a:gd name="T44" fmla="*/ 2147483647 w 2"/>
              <a:gd name="T45" fmla="*/ 0 h 2"/>
              <a:gd name="T46" fmla="*/ 2147483647 w 2"/>
              <a:gd name="T47" fmla="*/ 0 h 2"/>
              <a:gd name="T48" fmla="*/ 2147483647 w 2"/>
              <a:gd name="T49" fmla="*/ 0 h 2"/>
              <a:gd name="T50" fmla="*/ 2147483647 w 2"/>
              <a:gd name="T51" fmla="*/ 0 h 2"/>
              <a:gd name="T52" fmla="*/ 2147483647 w 2"/>
              <a:gd name="T53" fmla="*/ 0 h 2"/>
              <a:gd name="T54" fmla="*/ 2147483647 w 2"/>
              <a:gd name="T55" fmla="*/ 0 h 2"/>
              <a:gd name="T56" fmla="*/ 2147483647 w 2"/>
              <a:gd name="T57" fmla="*/ 0 h 2"/>
              <a:gd name="T58" fmla="*/ 2147483647 w 2"/>
              <a:gd name="T59" fmla="*/ 0 h 2"/>
              <a:gd name="T60" fmla="*/ 2147483647 w 2"/>
              <a:gd name="T61" fmla="*/ 0 h 2"/>
              <a:gd name="T62" fmla="*/ 2147483647 w 2"/>
              <a:gd name="T63" fmla="*/ 0 h 2"/>
              <a:gd name="T64" fmla="*/ 2147483647 w 2"/>
              <a:gd name="T65" fmla="*/ 0 h 2"/>
              <a:gd name="T66" fmla="*/ 2147483647 w 2"/>
              <a:gd name="T67" fmla="*/ 2147483647 h 2"/>
              <a:gd name="T68" fmla="*/ 2147483647 w 2"/>
              <a:gd name="T69" fmla="*/ 0 h 2"/>
              <a:gd name="T70" fmla="*/ 2147483647 w 2"/>
              <a:gd name="T71" fmla="*/ 0 h 2"/>
              <a:gd name="T72" fmla="*/ 0 w 2"/>
              <a:gd name="T73" fmla="*/ 0 h 2"/>
              <a:gd name="T74" fmla="*/ 0 w 2"/>
              <a:gd name="T75" fmla="*/ 0 h 2"/>
              <a:gd name="T76" fmla="*/ 0 w 2"/>
              <a:gd name="T77" fmla="*/ 2147483647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2" name="Freeform 1180"/>
          <p:cNvSpPr>
            <a:spLocks/>
          </p:cNvSpPr>
          <p:nvPr/>
        </p:nvSpPr>
        <p:spPr bwMode="auto">
          <a:xfrm>
            <a:off x="560388" y="530225"/>
            <a:ext cx="3175" cy="4763"/>
          </a:xfrm>
          <a:custGeom>
            <a:avLst/>
            <a:gdLst>
              <a:gd name="T0" fmla="*/ 0 w 2"/>
              <a:gd name="T1" fmla="*/ 2147483647 h 3"/>
              <a:gd name="T2" fmla="*/ 0 w 2"/>
              <a:gd name="T3" fmla="*/ 2147483647 h 3"/>
              <a:gd name="T4" fmla="*/ 2147483647 w 2"/>
              <a:gd name="T5" fmla="*/ 2147483647 h 3"/>
              <a:gd name="T6" fmla="*/ 2147483647 w 2"/>
              <a:gd name="T7" fmla="*/ 2147483647 h 3"/>
              <a:gd name="T8" fmla="*/ 0 w 2"/>
              <a:gd name="T9" fmla="*/ 0 h 3"/>
              <a:gd name="T10" fmla="*/ 0 w 2"/>
              <a:gd name="T11" fmla="*/ 0 h 3"/>
              <a:gd name="T12" fmla="*/ 0 w 2"/>
              <a:gd name="T13" fmla="*/ 0 h 3"/>
              <a:gd name="T14" fmla="*/ 0 w 2"/>
              <a:gd name="T15" fmla="*/ 2147483647 h 3"/>
              <a:gd name="T16" fmla="*/ 0 w 2"/>
              <a:gd name="T17" fmla="*/ 2147483647 h 3"/>
              <a:gd name="T18" fmla="*/ 0 w 2"/>
              <a:gd name="T19" fmla="*/ 2147483647 h 3"/>
              <a:gd name="T20" fmla="*/ 0 w 2"/>
              <a:gd name="T21" fmla="*/ 2147483647 h 3"/>
              <a:gd name="T22" fmla="*/ 0 w 2"/>
              <a:gd name="T23" fmla="*/ 0 h 3"/>
              <a:gd name="T24" fmla="*/ 0 w 2"/>
              <a:gd name="T25" fmla="*/ 2147483647 h 3"/>
              <a:gd name="T26" fmla="*/ 0 w 2"/>
              <a:gd name="T27" fmla="*/ 2147483647 h 3"/>
              <a:gd name="T28" fmla="*/ 0 w 2"/>
              <a:gd name="T29" fmla="*/ 2147483647 h 3"/>
              <a:gd name="T30" fmla="*/ 0 w 2"/>
              <a:gd name="T31" fmla="*/ 2147483647 h 3"/>
              <a:gd name="T32" fmla="*/ 0 w 2"/>
              <a:gd name="T33" fmla="*/ 2147483647 h 3"/>
              <a:gd name="T34" fmla="*/ 0 w 2"/>
              <a:gd name="T35" fmla="*/ 2147483647 h 3"/>
              <a:gd name="T36" fmla="*/ 0 w 2"/>
              <a:gd name="T37" fmla="*/ 2147483647 h 3"/>
              <a:gd name="T38" fmla="*/ 0 w 2"/>
              <a:gd name="T39" fmla="*/ 2147483647 h 3"/>
              <a:gd name="T40" fmla="*/ 0 w 2"/>
              <a:gd name="T41" fmla="*/ 2147483647 h 3"/>
              <a:gd name="T42" fmla="*/ 0 w 2"/>
              <a:gd name="T43" fmla="*/ 2147483647 h 3"/>
              <a:gd name="T44" fmla="*/ 0 w 2"/>
              <a:gd name="T45" fmla="*/ 2147483647 h 3"/>
              <a:gd name="T46" fmla="*/ 0 w 2"/>
              <a:gd name="T47" fmla="*/ 2147483647 h 3"/>
              <a:gd name="T48" fmla="*/ 0 w 2"/>
              <a:gd name="T49" fmla="*/ 2147483647 h 3"/>
              <a:gd name="T50" fmla="*/ 0 w 2"/>
              <a:gd name="T51" fmla="*/ 2147483647 h 3"/>
              <a:gd name="T52" fmla="*/ 0 w 2"/>
              <a:gd name="T53" fmla="*/ 2147483647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3"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4"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5"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6" name="Freeform 1210"/>
          <p:cNvSpPr>
            <a:spLocks/>
          </p:cNvSpPr>
          <p:nvPr/>
        </p:nvSpPr>
        <p:spPr bwMode="auto">
          <a:xfrm>
            <a:off x="595313" y="557213"/>
            <a:ext cx="3175" cy="3175"/>
          </a:xfrm>
          <a:custGeom>
            <a:avLst/>
            <a:gdLst>
              <a:gd name="T0" fmla="*/ 0 w 2"/>
              <a:gd name="T1" fmla="*/ 2147483647 h 2"/>
              <a:gd name="T2" fmla="*/ 0 w 2"/>
              <a:gd name="T3" fmla="*/ 2147483647 h 2"/>
              <a:gd name="T4" fmla="*/ 2147483647 w 2"/>
              <a:gd name="T5" fmla="*/ 2147483647 h 2"/>
              <a:gd name="T6" fmla="*/ 2147483647 w 2"/>
              <a:gd name="T7" fmla="*/ 0 h 2"/>
              <a:gd name="T8" fmla="*/ 2147483647 w 2"/>
              <a:gd name="T9" fmla="*/ 0 h 2"/>
              <a:gd name="T10" fmla="*/ 0 w 2"/>
              <a:gd name="T11" fmla="*/ 0 h 2"/>
              <a:gd name="T12" fmla="*/ 0 w 2"/>
              <a:gd name="T13" fmla="*/ 0 h 2"/>
              <a:gd name="T14" fmla="*/ 0 w 2"/>
              <a:gd name="T15" fmla="*/ 0 h 2"/>
              <a:gd name="T16" fmla="*/ 0 w 2"/>
              <a:gd name="T17" fmla="*/ 2147483647 h 2"/>
              <a:gd name="T18" fmla="*/ 0 w 2"/>
              <a:gd name="T19" fmla="*/ 2147483647 h 2"/>
              <a:gd name="T20" fmla="*/ 2147483647 w 2"/>
              <a:gd name="T21" fmla="*/ 2147483647 h 2"/>
              <a:gd name="T22" fmla="*/ 2147483647 w 2"/>
              <a:gd name="T23" fmla="*/ 0 h 2"/>
              <a:gd name="T24" fmla="*/ 2147483647 w 2"/>
              <a:gd name="T25" fmla="*/ 0 h 2"/>
              <a:gd name="T26" fmla="*/ 0 w 2"/>
              <a:gd name="T27" fmla="*/ 0 h 2"/>
              <a:gd name="T28" fmla="*/ 0 w 2"/>
              <a:gd name="T29" fmla="*/ 0 h 2"/>
              <a:gd name="T30" fmla="*/ 0 w 2"/>
              <a:gd name="T31" fmla="*/ 0 h 2"/>
              <a:gd name="T32" fmla="*/ 0 w 2"/>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 name="Freeform 1214"/>
          <p:cNvSpPr>
            <a:spLocks/>
          </p:cNvSpPr>
          <p:nvPr/>
        </p:nvSpPr>
        <p:spPr bwMode="auto">
          <a:xfrm>
            <a:off x="595313" y="557213"/>
            <a:ext cx="3175" cy="3175"/>
          </a:xfrm>
          <a:custGeom>
            <a:avLst/>
            <a:gdLst>
              <a:gd name="T0" fmla="*/ 0 w 2"/>
              <a:gd name="T1" fmla="*/ 2147483647 h 2"/>
              <a:gd name="T2" fmla="*/ 2147483647 w 2"/>
              <a:gd name="T3" fmla="*/ 2147483647 h 2"/>
              <a:gd name="T4" fmla="*/ 0 w 2"/>
              <a:gd name="T5" fmla="*/ 0 h 2"/>
              <a:gd name="T6" fmla="*/ 0 w 2"/>
              <a:gd name="T7" fmla="*/ 2147483647 h 2"/>
              <a:gd name="T8" fmla="*/ 0 w 2"/>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29"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0"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1221"/>
          <p:cNvSpPr>
            <a:spLocks/>
          </p:cNvSpPr>
          <p:nvPr/>
        </p:nvSpPr>
        <p:spPr bwMode="auto">
          <a:xfrm>
            <a:off x="731838" y="541338"/>
            <a:ext cx="3175" cy="3175"/>
          </a:xfrm>
          <a:custGeom>
            <a:avLst/>
            <a:gdLst>
              <a:gd name="T0" fmla="*/ 2147483647 w 2"/>
              <a:gd name="T1" fmla="*/ 0 h 2"/>
              <a:gd name="T2" fmla="*/ 2147483647 w 2"/>
              <a:gd name="T3" fmla="*/ 0 h 2"/>
              <a:gd name="T4" fmla="*/ 2147483647 w 2"/>
              <a:gd name="T5" fmla="*/ 0 h 2"/>
              <a:gd name="T6" fmla="*/ 0 w 2"/>
              <a:gd name="T7" fmla="*/ 0 h 2"/>
              <a:gd name="T8" fmla="*/ 0 w 2"/>
              <a:gd name="T9" fmla="*/ 0 h 2"/>
              <a:gd name="T10" fmla="*/ 0 w 2"/>
              <a:gd name="T11" fmla="*/ 2147483647 h 2"/>
              <a:gd name="T12" fmla="*/ 2147483647 w 2"/>
              <a:gd name="T13" fmla="*/ 0 h 2"/>
              <a:gd name="T14" fmla="*/ 2147483647 w 2"/>
              <a:gd name="T15" fmla="*/ 0 h 2"/>
              <a:gd name="T16" fmla="*/ 2147483647 w 2"/>
              <a:gd name="T17" fmla="*/ 0 h 2"/>
              <a:gd name="T18" fmla="*/ 0 w 2"/>
              <a:gd name="T19" fmla="*/ 0 h 2"/>
              <a:gd name="T20" fmla="*/ 0 w 2"/>
              <a:gd name="T21" fmla="*/ 0 h 2"/>
              <a:gd name="T22" fmla="*/ 0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2" name="Freeform 1234"/>
          <p:cNvSpPr>
            <a:spLocks/>
          </p:cNvSpPr>
          <p:nvPr/>
        </p:nvSpPr>
        <p:spPr bwMode="auto">
          <a:xfrm>
            <a:off x="722313" y="550863"/>
            <a:ext cx="3175" cy="1587"/>
          </a:xfrm>
          <a:custGeom>
            <a:avLst/>
            <a:gdLst>
              <a:gd name="T0" fmla="*/ 0 w 2"/>
              <a:gd name="T1" fmla="*/ 0 h 1587"/>
              <a:gd name="T2" fmla="*/ 0 w 2"/>
              <a:gd name="T3" fmla="*/ 0 h 1587"/>
              <a:gd name="T4" fmla="*/ 2147483647 w 2"/>
              <a:gd name="T5" fmla="*/ 0 h 1587"/>
              <a:gd name="T6" fmla="*/ 2147483647 w 2"/>
              <a:gd name="T7" fmla="*/ 0 h 1587"/>
              <a:gd name="T8" fmla="*/ 2147483647 w 2"/>
              <a:gd name="T9" fmla="*/ 0 h 1587"/>
              <a:gd name="T10" fmla="*/ 2147483647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7 w 2"/>
              <a:gd name="T25" fmla="*/ 0 h 1587"/>
              <a:gd name="T26" fmla="*/ 2147483647 w 2"/>
              <a:gd name="T27" fmla="*/ 0 h 1587"/>
              <a:gd name="T28" fmla="*/ 2147483647 w 2"/>
              <a:gd name="T29" fmla="*/ 0 h 1587"/>
              <a:gd name="T30" fmla="*/ 0 w 2"/>
              <a:gd name="T31" fmla="*/ 0 h 1587"/>
              <a:gd name="T32" fmla="*/ 0 w 2"/>
              <a:gd name="T33" fmla="*/ 0 h 1587"/>
              <a:gd name="T34" fmla="*/ 2147483647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4"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5" name="Freeform 1240"/>
          <p:cNvSpPr>
            <a:spLocks/>
          </p:cNvSpPr>
          <p:nvPr/>
        </p:nvSpPr>
        <p:spPr bwMode="auto">
          <a:xfrm>
            <a:off x="728663" y="541338"/>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6" name="Freeform 1243"/>
          <p:cNvSpPr>
            <a:spLocks/>
          </p:cNvSpPr>
          <p:nvPr/>
        </p:nvSpPr>
        <p:spPr bwMode="auto">
          <a:xfrm>
            <a:off x="728663" y="538163"/>
            <a:ext cx="3175" cy="3175"/>
          </a:xfrm>
          <a:custGeom>
            <a:avLst/>
            <a:gdLst>
              <a:gd name="T0" fmla="*/ 2147483647 w 2"/>
              <a:gd name="T1" fmla="*/ 2147483647 h 2"/>
              <a:gd name="T2" fmla="*/ 2147483647 w 2"/>
              <a:gd name="T3" fmla="*/ 2147483647 h 2"/>
              <a:gd name="T4" fmla="*/ 2147483647 w 2"/>
              <a:gd name="T5" fmla="*/ 2147483647 h 2"/>
              <a:gd name="T6" fmla="*/ 2147483647 w 2"/>
              <a:gd name="T7" fmla="*/ 2147483647 h 2"/>
              <a:gd name="T8" fmla="*/ 0 w 2"/>
              <a:gd name="T9" fmla="*/ 2147483647 h 2"/>
              <a:gd name="T10" fmla="*/ 0 w 2"/>
              <a:gd name="T11" fmla="*/ 2147483647 h 2"/>
              <a:gd name="T12" fmla="*/ 2147483647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2147483647 w 2"/>
              <a:gd name="T39" fmla="*/ 2147483647 h 2"/>
              <a:gd name="T40" fmla="*/ 2147483647 w 2"/>
              <a:gd name="T41" fmla="*/ 2147483647 h 2"/>
              <a:gd name="T42" fmla="*/ 2147483647 w 2"/>
              <a:gd name="T43" fmla="*/ 2147483647 h 2"/>
              <a:gd name="T44" fmla="*/ 2147483647 w 2"/>
              <a:gd name="T45" fmla="*/ 2147483647 h 2"/>
              <a:gd name="T46" fmla="*/ 2147483647 w 2"/>
              <a:gd name="T47" fmla="*/ 2147483647 h 2"/>
              <a:gd name="T48" fmla="*/ 0 w 2"/>
              <a:gd name="T49" fmla="*/ 0 h 2"/>
              <a:gd name="T50" fmla="*/ 0 w 2"/>
              <a:gd name="T51" fmla="*/ 2147483647 h 2"/>
              <a:gd name="T52" fmla="*/ 0 w 2"/>
              <a:gd name="T53" fmla="*/ 2147483647 h 2"/>
              <a:gd name="T54" fmla="*/ 0 w 2"/>
              <a:gd name="T55" fmla="*/ 2147483647 h 2"/>
              <a:gd name="T56" fmla="*/ 2147483647 w 2"/>
              <a:gd name="T57" fmla="*/ 2147483647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7" name="Freeform 1246"/>
          <p:cNvSpPr>
            <a:spLocks/>
          </p:cNvSpPr>
          <p:nvPr/>
        </p:nvSpPr>
        <p:spPr bwMode="auto">
          <a:xfrm>
            <a:off x="725488" y="547688"/>
            <a:ext cx="3175" cy="3175"/>
          </a:xfrm>
          <a:custGeom>
            <a:avLst/>
            <a:gdLst>
              <a:gd name="T0" fmla="*/ 0 w 2"/>
              <a:gd name="T1" fmla="*/ 2147483647 h 2"/>
              <a:gd name="T2" fmla="*/ 0 w 2"/>
              <a:gd name="T3" fmla="*/ 2147483647 h 2"/>
              <a:gd name="T4" fmla="*/ 2147483647 w 2"/>
              <a:gd name="T5" fmla="*/ 0 h 2"/>
              <a:gd name="T6" fmla="*/ 2147483647 w 2"/>
              <a:gd name="T7" fmla="*/ 0 h 2"/>
              <a:gd name="T8" fmla="*/ 0 w 2"/>
              <a:gd name="T9" fmla="*/ 0 h 2"/>
              <a:gd name="T10" fmla="*/ 0 w 2"/>
              <a:gd name="T11" fmla="*/ 0 h 2"/>
              <a:gd name="T12" fmla="*/ 0 w 2"/>
              <a:gd name="T13" fmla="*/ 2147483647 h 2"/>
              <a:gd name="T14" fmla="*/ 0 w 2"/>
              <a:gd name="T15" fmla="*/ 2147483647 h 2"/>
              <a:gd name="T16" fmla="*/ 2147483647 w 2"/>
              <a:gd name="T17" fmla="*/ 0 h 2"/>
              <a:gd name="T18" fmla="*/ 2147483647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7 h 2"/>
              <a:gd name="T48" fmla="*/ 0 w 2"/>
              <a:gd name="T49" fmla="*/ 2147483647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8" name="Freeform 1250"/>
          <p:cNvSpPr>
            <a:spLocks/>
          </p:cNvSpPr>
          <p:nvPr/>
        </p:nvSpPr>
        <p:spPr bwMode="auto">
          <a:xfrm>
            <a:off x="731838" y="53022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9" name="Freeform 1252"/>
          <p:cNvSpPr>
            <a:spLocks/>
          </p:cNvSpPr>
          <p:nvPr/>
        </p:nvSpPr>
        <p:spPr bwMode="auto">
          <a:xfrm>
            <a:off x="731838" y="527050"/>
            <a:ext cx="3175" cy="7938"/>
          </a:xfrm>
          <a:custGeom>
            <a:avLst/>
            <a:gdLst>
              <a:gd name="T0" fmla="*/ 2147483647 w 2"/>
              <a:gd name="T1" fmla="*/ 2147483647 h 5"/>
              <a:gd name="T2" fmla="*/ 2147483647 w 2"/>
              <a:gd name="T3" fmla="*/ 2147483647 h 5"/>
              <a:gd name="T4" fmla="*/ 0 w 2"/>
              <a:gd name="T5" fmla="*/ 0 h 5"/>
              <a:gd name="T6" fmla="*/ 0 w 2"/>
              <a:gd name="T7" fmla="*/ 2147483647 h 5"/>
              <a:gd name="T8" fmla="*/ 0 w 2"/>
              <a:gd name="T9" fmla="*/ 2147483647 h 5"/>
              <a:gd name="T10" fmla="*/ 2147483647 w 2"/>
              <a:gd name="T11" fmla="*/ 2147483647 h 5"/>
              <a:gd name="T12" fmla="*/ 2147483647 w 2"/>
              <a:gd name="T13" fmla="*/ 2147483647 h 5"/>
              <a:gd name="T14" fmla="*/ 2147483647 w 2"/>
              <a:gd name="T15" fmla="*/ 2147483647 h 5"/>
              <a:gd name="T16" fmla="*/ 0 w 2"/>
              <a:gd name="T17" fmla="*/ 0 h 5"/>
              <a:gd name="T18" fmla="*/ 0 w 2"/>
              <a:gd name="T19" fmla="*/ 2147483647 h 5"/>
              <a:gd name="T20" fmla="*/ 0 w 2"/>
              <a:gd name="T21" fmla="*/ 2147483647 h 5"/>
              <a:gd name="T22" fmla="*/ 2147483647 w 2"/>
              <a:gd name="T23" fmla="*/ 2147483647 h 5"/>
              <a:gd name="T24" fmla="*/ 2147483647 w 2"/>
              <a:gd name="T25" fmla="*/ 2147483647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0" name="Freeform 1255"/>
          <p:cNvSpPr>
            <a:spLocks/>
          </p:cNvSpPr>
          <p:nvPr/>
        </p:nvSpPr>
        <p:spPr bwMode="auto">
          <a:xfrm>
            <a:off x="712788" y="550863"/>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2147483647 w 2"/>
              <a:gd name="T9" fmla="*/ 0 h 1587"/>
              <a:gd name="T10" fmla="*/ 0 w 2"/>
              <a:gd name="T11" fmla="*/ 0 h 1587"/>
              <a:gd name="T12" fmla="*/ 0 w 2"/>
              <a:gd name="T13" fmla="*/ 0 h 1587"/>
              <a:gd name="T14" fmla="*/ 0 w 2"/>
              <a:gd name="T15" fmla="*/ 0 h 1587"/>
              <a:gd name="T16" fmla="*/ 0 w 2"/>
              <a:gd name="T17" fmla="*/ 0 h 1587"/>
              <a:gd name="T18" fmla="*/ 2147483647 w 2"/>
              <a:gd name="T19" fmla="*/ 0 h 1587"/>
              <a:gd name="T20" fmla="*/ 2147483647 w 2"/>
              <a:gd name="T21" fmla="*/ 0 h 1587"/>
              <a:gd name="T22" fmla="*/ 2147483647 w 2"/>
              <a:gd name="T23" fmla="*/ 0 h 1587"/>
              <a:gd name="T24" fmla="*/ 2147483647 w 2"/>
              <a:gd name="T25" fmla="*/ 0 h 1587"/>
              <a:gd name="T26" fmla="*/ 2147483647 w 2"/>
              <a:gd name="T27" fmla="*/ 0 h 1587"/>
              <a:gd name="T28" fmla="*/ 2147483647 w 2"/>
              <a:gd name="T29" fmla="*/ 0 h 1587"/>
              <a:gd name="T30" fmla="*/ 2147483647 w 2"/>
              <a:gd name="T31" fmla="*/ 0 h 1587"/>
              <a:gd name="T32" fmla="*/ 2147483647 w 2"/>
              <a:gd name="T33" fmla="*/ 0 h 1587"/>
              <a:gd name="T34" fmla="*/ 2147483647 w 2"/>
              <a:gd name="T35" fmla="*/ 0 h 1587"/>
              <a:gd name="T36" fmla="*/ 2147483647 w 2"/>
              <a:gd name="T37" fmla="*/ 0 h 1587"/>
              <a:gd name="T38" fmla="*/ 2147483647 w 2"/>
              <a:gd name="T39" fmla="*/ 0 h 1587"/>
              <a:gd name="T40" fmla="*/ 2147483647 w 2"/>
              <a:gd name="T41" fmla="*/ 0 h 1587"/>
              <a:gd name="T42" fmla="*/ 2147483647 w 2"/>
              <a:gd name="T43" fmla="*/ 0 h 1587"/>
              <a:gd name="T44" fmla="*/ 2147483647 w 2"/>
              <a:gd name="T45" fmla="*/ 0 h 1587"/>
              <a:gd name="T46" fmla="*/ 2147483647 w 2"/>
              <a:gd name="T47" fmla="*/ 0 h 1587"/>
              <a:gd name="T48" fmla="*/ 2147483647 w 2"/>
              <a:gd name="T49" fmla="*/ 0 h 1587"/>
              <a:gd name="T50" fmla="*/ 2147483647 w 2"/>
              <a:gd name="T51" fmla="*/ 0 h 1587"/>
              <a:gd name="T52" fmla="*/ 2147483647 w 2"/>
              <a:gd name="T53" fmla="*/ 0 h 1587"/>
              <a:gd name="T54" fmla="*/ 2147483647 w 2"/>
              <a:gd name="T55" fmla="*/ 0 h 1587"/>
              <a:gd name="T56" fmla="*/ 2147483647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2"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3"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4" name="Freeform 1269"/>
          <p:cNvSpPr>
            <a:spLocks/>
          </p:cNvSpPr>
          <p:nvPr/>
        </p:nvSpPr>
        <p:spPr bwMode="auto">
          <a:xfrm>
            <a:off x="728663" y="530225"/>
            <a:ext cx="3175" cy="4763"/>
          </a:xfrm>
          <a:custGeom>
            <a:avLst/>
            <a:gdLst>
              <a:gd name="T0" fmla="*/ 0 w 2"/>
              <a:gd name="T1" fmla="*/ 2147483647 h 3"/>
              <a:gd name="T2" fmla="*/ 2147483647 w 2"/>
              <a:gd name="T3" fmla="*/ 0 h 3"/>
              <a:gd name="T4" fmla="*/ 2147483647 w 2"/>
              <a:gd name="T5" fmla="*/ 0 h 3"/>
              <a:gd name="T6" fmla="*/ 2147483647 w 2"/>
              <a:gd name="T7" fmla="*/ 0 h 3"/>
              <a:gd name="T8" fmla="*/ 2147483647 w 2"/>
              <a:gd name="T9" fmla="*/ 0 h 3"/>
              <a:gd name="T10" fmla="*/ 0 w 2"/>
              <a:gd name="T11" fmla="*/ 0 h 3"/>
              <a:gd name="T12" fmla="*/ 0 w 2"/>
              <a:gd name="T13" fmla="*/ 0 h 3"/>
              <a:gd name="T14" fmla="*/ 0 w 2"/>
              <a:gd name="T15" fmla="*/ 2147483647 h 3"/>
              <a:gd name="T16" fmla="*/ 0 w 2"/>
              <a:gd name="T17" fmla="*/ 2147483647 h 3"/>
              <a:gd name="T18" fmla="*/ 2147483647 w 2"/>
              <a:gd name="T19" fmla="*/ 0 h 3"/>
              <a:gd name="T20" fmla="*/ 2147483647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7 h 3"/>
              <a:gd name="T40" fmla="*/ 0 w 2"/>
              <a:gd name="T41" fmla="*/ 2147483647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5"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6"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7"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8"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9"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0"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1" name="Freeform 1277"/>
          <p:cNvSpPr>
            <a:spLocks/>
          </p:cNvSpPr>
          <p:nvPr/>
        </p:nvSpPr>
        <p:spPr bwMode="auto">
          <a:xfrm>
            <a:off x="728663" y="523875"/>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2" name="Freeform 1287"/>
          <p:cNvSpPr>
            <a:spLocks/>
          </p:cNvSpPr>
          <p:nvPr/>
        </p:nvSpPr>
        <p:spPr bwMode="auto">
          <a:xfrm>
            <a:off x="719138" y="514350"/>
            <a:ext cx="3175" cy="3175"/>
          </a:xfrm>
          <a:custGeom>
            <a:avLst/>
            <a:gdLst>
              <a:gd name="T0" fmla="*/ 0 w 2"/>
              <a:gd name="T1" fmla="*/ 0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2147483647 h 2"/>
              <a:gd name="T18" fmla="*/ 0 w 2"/>
              <a:gd name="T19" fmla="*/ 2147483647 h 2"/>
              <a:gd name="T20" fmla="*/ 0 w 2"/>
              <a:gd name="T21" fmla="*/ 2147483647 h 2"/>
              <a:gd name="T22" fmla="*/ 0 w 2"/>
              <a:gd name="T23" fmla="*/ 2147483647 h 2"/>
              <a:gd name="T24" fmla="*/ 2147483647 w 2"/>
              <a:gd name="T25" fmla="*/ 2147483647 h 2"/>
              <a:gd name="T26" fmla="*/ 2147483647 w 2"/>
              <a:gd name="T27" fmla="*/ 2147483647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3" name="Freeform 1290"/>
          <p:cNvSpPr>
            <a:spLocks/>
          </p:cNvSpPr>
          <p:nvPr/>
        </p:nvSpPr>
        <p:spPr bwMode="auto">
          <a:xfrm>
            <a:off x="719138" y="517525"/>
            <a:ext cx="3175" cy="3175"/>
          </a:xfrm>
          <a:custGeom>
            <a:avLst/>
            <a:gdLst>
              <a:gd name="T0" fmla="*/ 0 w 2"/>
              <a:gd name="T1" fmla="*/ 2147483647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0 h 2"/>
              <a:gd name="T18" fmla="*/ 0 w 2"/>
              <a:gd name="T19" fmla="*/ 0 h 2"/>
              <a:gd name="T20" fmla="*/ 2147483647 w 2"/>
              <a:gd name="T21" fmla="*/ 0 h 2"/>
              <a:gd name="T22" fmla="*/ 0 w 2"/>
              <a:gd name="T23" fmla="*/ 0 h 2"/>
              <a:gd name="T24" fmla="*/ 0 w 2"/>
              <a:gd name="T25" fmla="*/ 0 h 2"/>
              <a:gd name="T26" fmla="*/ 0 w 2"/>
              <a:gd name="T27" fmla="*/ 0 h 2"/>
              <a:gd name="T28" fmla="*/ 0 w 2"/>
              <a:gd name="T29" fmla="*/ 0 h 2"/>
              <a:gd name="T30" fmla="*/ 0 w 2"/>
              <a:gd name="T31" fmla="*/ 2147483647 h 2"/>
              <a:gd name="T32" fmla="*/ 0 w 2"/>
              <a:gd name="T33" fmla="*/ 2147483647 h 2"/>
              <a:gd name="T34" fmla="*/ 0 w 2"/>
              <a:gd name="T35" fmla="*/ 2147483647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7 h 2"/>
              <a:gd name="T50" fmla="*/ 2147483647 w 2"/>
              <a:gd name="T51" fmla="*/ 2147483647 h 2"/>
              <a:gd name="T52" fmla="*/ 2147483647 w 2"/>
              <a:gd name="T53" fmla="*/ 0 h 2"/>
              <a:gd name="T54" fmla="*/ 2147483647 w 2"/>
              <a:gd name="T55" fmla="*/ 0 h 2"/>
              <a:gd name="T56" fmla="*/ 0 w 2"/>
              <a:gd name="T57" fmla="*/ 0 h 2"/>
              <a:gd name="T58" fmla="*/ 0 w 2"/>
              <a:gd name="T59" fmla="*/ 0 h 2"/>
              <a:gd name="T60" fmla="*/ 0 w 2"/>
              <a:gd name="T61" fmla="*/ 2147483647 h 2"/>
              <a:gd name="T62" fmla="*/ 0 w 2"/>
              <a:gd name="T63" fmla="*/ 2147483647 h 2"/>
              <a:gd name="T64" fmla="*/ 2147483647 w 2"/>
              <a:gd name="T65" fmla="*/ 2147483647 h 2"/>
              <a:gd name="T66" fmla="*/ 2147483647 w 2"/>
              <a:gd name="T67" fmla="*/ 2147483647 h 2"/>
              <a:gd name="T68" fmla="*/ 0 w 2"/>
              <a:gd name="T69" fmla="*/ 2147483647 h 2"/>
              <a:gd name="T70" fmla="*/ 0 w 2"/>
              <a:gd name="T71" fmla="*/ 2147483647 h 2"/>
              <a:gd name="T72" fmla="*/ 0 w 2"/>
              <a:gd name="T73" fmla="*/ 2147483647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4"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5"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6"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7"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8"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9"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0"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1"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pic>
        <p:nvPicPr>
          <p:cNvPr id="62" name="Picture 6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6250" y="4687888"/>
            <a:ext cx="4883150"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 name="Rectangle 62"/>
          <p:cNvSpPr>
            <a:spLocks noChangeArrowheads="1"/>
          </p:cNvSpPr>
          <p:nvPr/>
        </p:nvSpPr>
        <p:spPr bwMode="auto">
          <a:xfrm>
            <a:off x="0" y="4302125"/>
            <a:ext cx="9144000" cy="176213"/>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solidFill>
                <a:schemeClr val="bg1"/>
              </a:solidFill>
              <a:cs typeface="+mn-cs"/>
            </a:endParaRPr>
          </a:p>
        </p:txBody>
      </p:sp>
      <p:sp>
        <p:nvSpPr>
          <p:cNvPr id="330" name="Title 329"/>
          <p:cNvSpPr>
            <a:spLocks noGrp="1"/>
          </p:cNvSpPr>
          <p:nvPr>
            <p:ph type="title"/>
          </p:nvPr>
        </p:nvSpPr>
        <p:spPr>
          <a:xfrm>
            <a:off x="1396005" y="1189789"/>
            <a:ext cx="7039470" cy="1822161"/>
          </a:xfrm>
        </p:spPr>
        <p:txBody>
          <a:bodyPr anchor="b"/>
          <a:lstStyle>
            <a:lvl1pPr>
              <a:lnSpc>
                <a:spcPct val="100000"/>
              </a:lnSpc>
              <a:spcBef>
                <a:spcPts val="0"/>
              </a:spcBef>
              <a:defRPr sz="3600" b="1" baseline="0">
                <a:solidFill>
                  <a:srgbClr val="021F43"/>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1408676" y="3000005"/>
            <a:ext cx="7026799" cy="1211048"/>
          </a:xfrm>
        </p:spPr>
        <p:txBody>
          <a:bodyPr>
            <a:normAutofit/>
          </a:bodyPr>
          <a:lstStyle>
            <a:lvl1pPr>
              <a:lnSpc>
                <a:spcPct val="100000"/>
              </a:lnSpc>
              <a:spcBef>
                <a:spcPts val="0"/>
              </a:spcBef>
              <a:defRPr sz="2400" b="0" i="0" cap="all" baseline="0">
                <a:solidFill>
                  <a:srgbClr val="021F43"/>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
        <p:nvSpPr>
          <p:cNvPr id="69" name="Text Placeholder 331"/>
          <p:cNvSpPr>
            <a:spLocks noGrp="1"/>
          </p:cNvSpPr>
          <p:nvPr>
            <p:ph type="body" sz="quarter" idx="14"/>
          </p:nvPr>
        </p:nvSpPr>
        <p:spPr>
          <a:xfrm>
            <a:off x="5469467" y="4910668"/>
            <a:ext cx="2966008" cy="1012638"/>
          </a:xfrm>
        </p:spPr>
        <p:txBody>
          <a:bodyPr anchor="b"/>
          <a:lstStyle>
            <a:lvl1pPr algn="r">
              <a:lnSpc>
                <a:spcPct val="100000"/>
              </a:lnSpc>
              <a:defRPr sz="1500" b="0" i="0" baseline="0">
                <a:solidFill>
                  <a:schemeClr val="tx1"/>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a:p>
            <a:pPr lvl="1"/>
            <a:r>
              <a:rPr lang="en-US"/>
              <a:t>Second level</a:t>
            </a:r>
          </a:p>
        </p:txBody>
      </p:sp>
      <p:sp>
        <p:nvSpPr>
          <p:cNvPr id="64" name="Rectangle 1028"/>
          <p:cNvSpPr>
            <a:spLocks noGrp="1" noChangeArrowheads="1"/>
          </p:cNvSpPr>
          <p:nvPr>
            <p:ph type="dt" sz="half" idx="15"/>
          </p:nvPr>
        </p:nvSpPr>
        <p:spPr>
          <a:xfrm>
            <a:off x="5716588" y="5975350"/>
            <a:ext cx="2719387" cy="306388"/>
          </a:xfrm>
        </p:spPr>
        <p:txBody>
          <a:bodyPr rIns="0"/>
          <a:lstStyle>
            <a:lvl1pPr algn="r">
              <a:defRPr b="0" i="0">
                <a:solidFill>
                  <a:schemeClr val="tx1"/>
                </a:solidFill>
                <a:latin typeface="Arial"/>
                <a:cs typeface="Arial"/>
              </a:defRPr>
            </a:lvl1pPr>
          </a:lstStyle>
          <a:p>
            <a:pPr>
              <a:defRPr/>
            </a:pPr>
            <a:endParaRPr lang="en-US" dirty="0"/>
          </a:p>
        </p:txBody>
      </p:sp>
    </p:spTree>
    <p:extLst>
      <p:ext uri="{BB962C8B-B14F-4D97-AF65-F5344CB8AC3E}">
        <p14:creationId xmlns:p14="http://schemas.microsoft.com/office/powerpoint/2010/main" val="2492943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ha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021F43"/>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5048250"/>
          </a:xfrm>
        </p:spPr>
        <p:txBody>
          <a:bodyPr/>
          <a:lstStyle/>
          <a:p>
            <a:pPr lvl="0"/>
            <a:endParaRPr lang="en-US" noProof="0" dirty="0"/>
          </a:p>
        </p:txBody>
      </p:sp>
      <p:sp>
        <p:nvSpPr>
          <p:cNvPr id="6" name="Rectangle 6"/>
          <p:cNvSpPr>
            <a:spLocks noGrp="1" noChangeArrowheads="1"/>
          </p:cNvSpPr>
          <p:nvPr>
            <p:ph type="sldNum" sz="quarter" idx="20"/>
          </p:nvPr>
        </p:nvSpPr>
        <p:spPr>
          <a:ln/>
        </p:spPr>
        <p:txBody>
          <a:bodyPr/>
          <a:lstStyle>
            <a:lvl1pPr>
              <a:defRPr/>
            </a:lvl1pPr>
          </a:lstStyle>
          <a:p>
            <a:pPr>
              <a:defRPr/>
            </a:pPr>
            <a:fld id="{0A8F6406-F38B-421A-953C-DD2140CB02AB}" type="slidenum">
              <a:rPr lang="en-US"/>
              <a:pPr>
                <a:defRPr/>
              </a:pPr>
              <a:t>‹#›</a:t>
            </a:fld>
            <a:endParaRPr lang="en-US" dirty="0"/>
          </a:p>
        </p:txBody>
      </p:sp>
      <p:sp>
        <p:nvSpPr>
          <p:cNvPr id="7" name="Footer Placeholder 2"/>
          <p:cNvSpPr>
            <a:spLocks noGrp="1"/>
          </p:cNvSpPr>
          <p:nvPr>
            <p:ph type="ftr" sz="quarter" idx="21"/>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7095137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Chart Slide">
    <p:spTree>
      <p:nvGrpSpPr>
        <p:cNvPr id="1" name=""/>
        <p:cNvGrpSpPr/>
        <p:nvPr/>
      </p:nvGrpSpPr>
      <p:grpSpPr>
        <a:xfrm>
          <a:off x="0" y="0"/>
          <a:ext cx="0" cy="0"/>
          <a:chOff x="0" y="0"/>
          <a:chExt cx="0" cy="0"/>
        </a:xfrm>
      </p:grpSpPr>
      <p:sp>
        <p:nvSpPr>
          <p:cNvPr id="5" name="Chart Placeholder 4"/>
          <p:cNvSpPr>
            <a:spLocks noGrp="1"/>
          </p:cNvSpPr>
          <p:nvPr>
            <p:ph type="chart" sz="quarter" idx="18"/>
          </p:nvPr>
        </p:nvSpPr>
        <p:spPr>
          <a:xfrm>
            <a:off x="349250" y="1147233"/>
            <a:ext cx="4159249" cy="5048250"/>
          </a:xfrm>
        </p:spPr>
        <p:txBody>
          <a:bodyPr/>
          <a:lstStyle/>
          <a:p>
            <a:pPr lvl="0"/>
            <a:endParaRPr lang="en-US" noProof="0" dirty="0"/>
          </a:p>
        </p:txBody>
      </p:sp>
      <p:sp>
        <p:nvSpPr>
          <p:cNvPr id="2" name="Title 1"/>
          <p:cNvSpPr>
            <a:spLocks noGrp="1"/>
          </p:cNvSpPr>
          <p:nvPr>
            <p:ph type="title"/>
          </p:nvPr>
        </p:nvSpPr>
        <p:spPr>
          <a:xfrm>
            <a:off x="356934" y="307475"/>
            <a:ext cx="8410104" cy="708526"/>
          </a:xfrm>
        </p:spPr>
        <p:txBody>
          <a:bodyPr/>
          <a:lstStyle>
            <a:lvl1pPr>
              <a:defRPr sz="2200" b="0" i="0" cap="none" baseline="0">
                <a:solidFill>
                  <a:srgbClr val="139AF0"/>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6" name="Rectangle 6"/>
          <p:cNvSpPr>
            <a:spLocks noGrp="1" noChangeArrowheads="1"/>
          </p:cNvSpPr>
          <p:nvPr>
            <p:ph type="sldNum" sz="quarter" idx="21"/>
          </p:nvPr>
        </p:nvSpPr>
        <p:spPr>
          <a:ln/>
        </p:spPr>
        <p:txBody>
          <a:bodyPr/>
          <a:lstStyle>
            <a:lvl1pPr>
              <a:defRPr/>
            </a:lvl1pPr>
          </a:lstStyle>
          <a:p>
            <a:pPr>
              <a:defRPr/>
            </a:pPr>
            <a:fld id="{7CE9C92F-EFE6-489E-BE5F-28408E814882}" type="slidenum">
              <a:rPr lang="en-US"/>
              <a:pPr>
                <a:defRPr/>
              </a:pPr>
              <a:t>‹#›</a:t>
            </a:fld>
            <a:endParaRPr lang="en-US" dirty="0"/>
          </a:p>
        </p:txBody>
      </p:sp>
      <p:sp>
        <p:nvSpPr>
          <p:cNvPr id="7" name="Footer Placeholder 2"/>
          <p:cNvSpPr>
            <a:spLocks noGrp="1"/>
          </p:cNvSpPr>
          <p:nvPr>
            <p:ph type="ftr" sz="quarter" idx="22"/>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703179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ur Char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4" y="307475"/>
            <a:ext cx="8410104" cy="708526"/>
          </a:xfrm>
        </p:spPr>
        <p:txBody>
          <a:bodyPr/>
          <a:lstStyle>
            <a:lvl1pPr>
              <a:defRPr sz="2200" b="0" i="0" cap="none" baseline="0">
                <a:solidFill>
                  <a:srgbClr val="139AF0"/>
                </a:solidFill>
                <a:latin typeface="+mj-lt"/>
                <a:cs typeface="Andes ExtraLight"/>
              </a:defRPr>
            </a:lvl1pPr>
          </a:lstStyle>
          <a:p>
            <a:r>
              <a:rPr lang="en-US"/>
              <a:t>Click to edit Master title style</a:t>
            </a:r>
            <a:endParaRPr lang="en-US" dirty="0"/>
          </a:p>
        </p:txBody>
      </p:sp>
      <p:sp>
        <p:nvSpPr>
          <p:cNvPr id="13" name="Chart Placeholder 4"/>
          <p:cNvSpPr>
            <a:spLocks noGrp="1"/>
          </p:cNvSpPr>
          <p:nvPr>
            <p:ph type="chart" sz="quarter" idx="19"/>
          </p:nvPr>
        </p:nvSpPr>
        <p:spPr>
          <a:xfrm>
            <a:off x="4607983" y="1147233"/>
            <a:ext cx="4159249" cy="2461684"/>
          </a:xfrm>
        </p:spPr>
        <p:txBody>
          <a:bodyPr/>
          <a:lstStyle/>
          <a:p>
            <a:pPr lvl="0"/>
            <a:endParaRPr lang="en-US" noProof="0" dirty="0"/>
          </a:p>
        </p:txBody>
      </p:sp>
      <p:sp>
        <p:nvSpPr>
          <p:cNvPr id="8" name="Chart Placeholder 4"/>
          <p:cNvSpPr>
            <a:spLocks noGrp="1"/>
          </p:cNvSpPr>
          <p:nvPr>
            <p:ph type="chart" sz="quarter" idx="20"/>
          </p:nvPr>
        </p:nvSpPr>
        <p:spPr>
          <a:xfrm>
            <a:off x="4612216" y="3723217"/>
            <a:ext cx="4159249" cy="2461684"/>
          </a:xfrm>
        </p:spPr>
        <p:txBody>
          <a:bodyPr/>
          <a:lstStyle/>
          <a:p>
            <a:pPr lvl="0"/>
            <a:endParaRPr lang="en-US" noProof="0" dirty="0"/>
          </a:p>
        </p:txBody>
      </p:sp>
      <p:sp>
        <p:nvSpPr>
          <p:cNvPr id="9" name="Chart Placeholder 4"/>
          <p:cNvSpPr>
            <a:spLocks noGrp="1"/>
          </p:cNvSpPr>
          <p:nvPr>
            <p:ph type="chart" sz="quarter" idx="21"/>
          </p:nvPr>
        </p:nvSpPr>
        <p:spPr>
          <a:xfrm>
            <a:off x="347133" y="1140883"/>
            <a:ext cx="4159249" cy="2461684"/>
          </a:xfrm>
        </p:spPr>
        <p:txBody>
          <a:bodyPr/>
          <a:lstStyle/>
          <a:p>
            <a:pPr lvl="0"/>
            <a:endParaRPr lang="en-US" noProof="0" dirty="0"/>
          </a:p>
        </p:txBody>
      </p:sp>
      <p:sp>
        <p:nvSpPr>
          <p:cNvPr id="14" name="Chart Placeholder 4"/>
          <p:cNvSpPr>
            <a:spLocks noGrp="1"/>
          </p:cNvSpPr>
          <p:nvPr>
            <p:ph type="chart" sz="quarter" idx="22"/>
          </p:nvPr>
        </p:nvSpPr>
        <p:spPr>
          <a:xfrm>
            <a:off x="351366" y="3716867"/>
            <a:ext cx="4159249" cy="2461684"/>
          </a:xfrm>
        </p:spPr>
        <p:txBody>
          <a:bodyPr/>
          <a:lstStyle/>
          <a:p>
            <a:pPr lvl="0"/>
            <a:endParaRPr lang="en-US" noProof="0" dirty="0"/>
          </a:p>
        </p:txBody>
      </p:sp>
      <p:sp>
        <p:nvSpPr>
          <p:cNvPr id="7" name="Rectangle 6"/>
          <p:cNvSpPr>
            <a:spLocks noGrp="1" noChangeArrowheads="1"/>
          </p:cNvSpPr>
          <p:nvPr>
            <p:ph type="sldNum" sz="quarter" idx="23"/>
          </p:nvPr>
        </p:nvSpPr>
        <p:spPr>
          <a:ln/>
        </p:spPr>
        <p:txBody>
          <a:bodyPr/>
          <a:lstStyle>
            <a:lvl1pPr>
              <a:defRPr/>
            </a:lvl1pPr>
          </a:lstStyle>
          <a:p>
            <a:pPr>
              <a:defRPr/>
            </a:pPr>
            <a:fld id="{64B2AC1A-DBDF-43A8-9DD3-6FCB0C5F1907}" type="slidenum">
              <a:rPr lang="en-US"/>
              <a:pPr>
                <a:defRPr/>
              </a:pPr>
              <a:t>‹#›</a:t>
            </a:fld>
            <a:endParaRPr lang="en-US" dirty="0"/>
          </a:p>
        </p:txBody>
      </p:sp>
      <p:sp>
        <p:nvSpPr>
          <p:cNvPr id="10" name="Footer Placeholder 2"/>
          <p:cNvSpPr>
            <a:spLocks noGrp="1"/>
          </p:cNvSpPr>
          <p:nvPr>
            <p:ph type="ftr" sz="quarter" idx="24"/>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41987870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lue Geometric Divider">
    <p:spTree>
      <p:nvGrpSpPr>
        <p:cNvPr id="1" name=""/>
        <p:cNvGrpSpPr/>
        <p:nvPr/>
      </p:nvGrpSpPr>
      <p:grpSpPr>
        <a:xfrm>
          <a:off x="0" y="0"/>
          <a:ext cx="0" cy="0"/>
          <a:chOff x="0" y="0"/>
          <a:chExt cx="0" cy="0"/>
        </a:xfrm>
      </p:grpSpPr>
      <p:sp>
        <p:nvSpPr>
          <p:cNvPr id="4"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7"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8" name="Freeform 1098"/>
          <p:cNvSpPr>
            <a:spLocks/>
          </p:cNvSpPr>
          <p:nvPr/>
        </p:nvSpPr>
        <p:spPr bwMode="auto">
          <a:xfrm>
            <a:off x="487363" y="617538"/>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7 w 2"/>
              <a:gd name="T35" fmla="*/ 0 h 1587"/>
              <a:gd name="T36" fmla="*/ 2147483647 w 2"/>
              <a:gd name="T37" fmla="*/ 0 h 1587"/>
              <a:gd name="T38" fmla="*/ 2147483647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9" name="Freeform 1115"/>
          <p:cNvSpPr>
            <a:spLocks/>
          </p:cNvSpPr>
          <p:nvPr/>
        </p:nvSpPr>
        <p:spPr bwMode="auto">
          <a:xfrm>
            <a:off x="458788" y="473075"/>
            <a:ext cx="3175" cy="3175"/>
          </a:xfrm>
          <a:custGeom>
            <a:avLst/>
            <a:gdLst>
              <a:gd name="T0" fmla="*/ 0 w 2"/>
              <a:gd name="T1" fmla="*/ 2147483647 h 2"/>
              <a:gd name="T2" fmla="*/ 0 w 2"/>
              <a:gd name="T3" fmla="*/ 2147483647 h 2"/>
              <a:gd name="T4" fmla="*/ 0 w 2"/>
              <a:gd name="T5" fmla="*/ 2147483647 h 2"/>
              <a:gd name="T6" fmla="*/ 0 w 2"/>
              <a:gd name="T7" fmla="*/ 2147483647 h 2"/>
              <a:gd name="T8" fmla="*/ 0 w 2"/>
              <a:gd name="T9" fmla="*/ 2147483647 h 2"/>
              <a:gd name="T10" fmla="*/ 0 w 2"/>
              <a:gd name="T11" fmla="*/ 2147483647 h 2"/>
              <a:gd name="T12" fmla="*/ 2147483647 w 2"/>
              <a:gd name="T13" fmla="*/ 2147483647 h 2"/>
              <a:gd name="T14" fmla="*/ 2147483647 w 2"/>
              <a:gd name="T15" fmla="*/ 2147483647 h 2"/>
              <a:gd name="T16" fmla="*/ 2147483647 w 2"/>
              <a:gd name="T17" fmla="*/ 0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2147483647 w 2"/>
              <a:gd name="T29" fmla="*/ 2147483647 h 2"/>
              <a:gd name="T30" fmla="*/ 2147483647 w 2"/>
              <a:gd name="T31" fmla="*/ 2147483647 h 2"/>
              <a:gd name="T32" fmla="*/ 2147483647 w 2"/>
              <a:gd name="T33" fmla="*/ 2147483647 h 2"/>
              <a:gd name="T34" fmla="*/ 2147483647 w 2"/>
              <a:gd name="T35" fmla="*/ 2147483647 h 2"/>
              <a:gd name="T36" fmla="*/ 2147483647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2147483647 w 2"/>
              <a:gd name="T55" fmla="*/ 2147483647 h 2"/>
              <a:gd name="T56" fmla="*/ 0 w 2"/>
              <a:gd name="T57" fmla="*/ 2147483647 h 2"/>
              <a:gd name="T58" fmla="*/ 2147483647 w 2"/>
              <a:gd name="T59" fmla="*/ 2147483647 h 2"/>
              <a:gd name="T60" fmla="*/ 2147483647 w 2"/>
              <a:gd name="T61" fmla="*/ 2147483647 h 2"/>
              <a:gd name="T62" fmla="*/ 2147483647 w 2"/>
              <a:gd name="T63" fmla="*/ 2147483647 h 2"/>
              <a:gd name="T64" fmla="*/ 0 w 2"/>
              <a:gd name="T65" fmla="*/ 2147483647 h 2"/>
              <a:gd name="T66" fmla="*/ 0 w 2"/>
              <a:gd name="T67" fmla="*/ 2147483647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1120"/>
          <p:cNvSpPr>
            <a:spLocks/>
          </p:cNvSpPr>
          <p:nvPr/>
        </p:nvSpPr>
        <p:spPr bwMode="auto">
          <a:xfrm>
            <a:off x="458788" y="463550"/>
            <a:ext cx="3175" cy="3175"/>
          </a:xfrm>
          <a:custGeom>
            <a:avLst/>
            <a:gdLst>
              <a:gd name="T0" fmla="*/ 0 w 2"/>
              <a:gd name="T1" fmla="*/ 0 h 2"/>
              <a:gd name="T2" fmla="*/ 0 w 2"/>
              <a:gd name="T3" fmla="*/ 2147483647 h 2"/>
              <a:gd name="T4" fmla="*/ 0 w 2"/>
              <a:gd name="T5" fmla="*/ 2147483647 h 2"/>
              <a:gd name="T6" fmla="*/ 0 w 2"/>
              <a:gd name="T7" fmla="*/ 2147483647 h 2"/>
              <a:gd name="T8" fmla="*/ 2147483647 w 2"/>
              <a:gd name="T9" fmla="*/ 2147483647 h 2"/>
              <a:gd name="T10" fmla="*/ 2147483647 w 2"/>
              <a:gd name="T11" fmla="*/ 0 h 2"/>
              <a:gd name="T12" fmla="*/ 2147483647 w 2"/>
              <a:gd name="T13" fmla="*/ 0 h 2"/>
              <a:gd name="T14" fmla="*/ 2147483647 w 2"/>
              <a:gd name="T15" fmla="*/ 0 h 2"/>
              <a:gd name="T16" fmla="*/ 0 w 2"/>
              <a:gd name="T17" fmla="*/ 0 h 2"/>
              <a:gd name="T18" fmla="*/ 0 w 2"/>
              <a:gd name="T19" fmla="*/ 2147483647 h 2"/>
              <a:gd name="T20" fmla="*/ 0 w 2"/>
              <a:gd name="T21" fmla="*/ 2147483647 h 2"/>
              <a:gd name="T22" fmla="*/ 2147483647 w 2"/>
              <a:gd name="T23" fmla="*/ 0 h 2"/>
              <a:gd name="T24" fmla="*/ 2147483647 w 2"/>
              <a:gd name="T25" fmla="*/ 0 h 2"/>
              <a:gd name="T26" fmla="*/ 2147483647 w 2"/>
              <a:gd name="T27" fmla="*/ 0 h 2"/>
              <a:gd name="T28" fmla="*/ 2147483647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2147483647 w 2"/>
              <a:gd name="T47" fmla="*/ 2147483647 h 2"/>
              <a:gd name="T48" fmla="*/ 0 w 2"/>
              <a:gd name="T49" fmla="*/ 2147483647 h 2"/>
              <a:gd name="T50" fmla="*/ 0 w 2"/>
              <a:gd name="T51" fmla="*/ 2147483647 h 2"/>
              <a:gd name="T52" fmla="*/ 2147483647 w 2"/>
              <a:gd name="T53" fmla="*/ 2147483647 h 2"/>
              <a:gd name="T54" fmla="*/ 2147483647 w 2"/>
              <a:gd name="T55" fmla="*/ 2147483647 h 2"/>
              <a:gd name="T56" fmla="*/ 2147483647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134"/>
          <p:cNvSpPr>
            <a:spLocks/>
          </p:cNvSpPr>
          <p:nvPr/>
        </p:nvSpPr>
        <p:spPr bwMode="auto">
          <a:xfrm>
            <a:off x="703263" y="514350"/>
            <a:ext cx="3175" cy="6350"/>
          </a:xfrm>
          <a:custGeom>
            <a:avLst/>
            <a:gdLst>
              <a:gd name="T0" fmla="*/ 2147483647 w 2"/>
              <a:gd name="T1" fmla="*/ 2147483647 h 4"/>
              <a:gd name="T2" fmla="*/ 2147483647 w 2"/>
              <a:gd name="T3" fmla="*/ 2147483647 h 4"/>
              <a:gd name="T4" fmla="*/ 2147483647 w 2"/>
              <a:gd name="T5" fmla="*/ 2147483647 h 4"/>
              <a:gd name="T6" fmla="*/ 2147483647 w 2"/>
              <a:gd name="T7" fmla="*/ 2147483647 h 4"/>
              <a:gd name="T8" fmla="*/ 2147483647 w 2"/>
              <a:gd name="T9" fmla="*/ 0 h 4"/>
              <a:gd name="T10" fmla="*/ 2147483647 w 2"/>
              <a:gd name="T11" fmla="*/ 0 h 4"/>
              <a:gd name="T12" fmla="*/ 2147483647 w 2"/>
              <a:gd name="T13" fmla="*/ 0 h 4"/>
              <a:gd name="T14" fmla="*/ 0 w 2"/>
              <a:gd name="T15" fmla="*/ 2147483647 h 4"/>
              <a:gd name="T16" fmla="*/ 2147483647 w 2"/>
              <a:gd name="T17" fmla="*/ 2147483647 h 4"/>
              <a:gd name="T18" fmla="*/ 2147483647 w 2"/>
              <a:gd name="T19" fmla="*/ 2147483647 h 4"/>
              <a:gd name="T20" fmla="*/ 2147483647 w 2"/>
              <a:gd name="T21" fmla="*/ 2147483647 h 4"/>
              <a:gd name="T22" fmla="*/ 2147483647 w 2"/>
              <a:gd name="T23" fmla="*/ 0 h 4"/>
              <a:gd name="T24" fmla="*/ 2147483647 w 2"/>
              <a:gd name="T25" fmla="*/ 2147483647 h 4"/>
              <a:gd name="T26" fmla="*/ 2147483647 w 2"/>
              <a:gd name="T27" fmla="*/ 2147483647 h 4"/>
              <a:gd name="T28" fmla="*/ 2147483647 w 2"/>
              <a:gd name="T29" fmla="*/ 2147483647 h 4"/>
              <a:gd name="T30" fmla="*/ 2147483647 w 2"/>
              <a:gd name="T31" fmla="*/ 2147483647 h 4"/>
              <a:gd name="T32" fmla="*/ 2147483647 w 2"/>
              <a:gd name="T33" fmla="*/ 2147483647 h 4"/>
              <a:gd name="T34" fmla="*/ 2147483647 w 2"/>
              <a:gd name="T35" fmla="*/ 2147483647 h 4"/>
              <a:gd name="T36" fmla="*/ 2147483647 w 2"/>
              <a:gd name="T37" fmla="*/ 2147483647 h 4"/>
              <a:gd name="T38" fmla="*/ 2147483647 w 2"/>
              <a:gd name="T39" fmla="*/ 2147483647 h 4"/>
              <a:gd name="T40" fmla="*/ 2147483647 w 2"/>
              <a:gd name="T41" fmla="*/ 2147483647 h 4"/>
              <a:gd name="T42" fmla="*/ 2147483647 w 2"/>
              <a:gd name="T43" fmla="*/ 2147483647 h 4"/>
              <a:gd name="T44" fmla="*/ 2147483647 w 2"/>
              <a:gd name="T45" fmla="*/ 2147483647 h 4"/>
              <a:gd name="T46" fmla="*/ 2147483647 w 2"/>
              <a:gd name="T47" fmla="*/ 2147483647 h 4"/>
              <a:gd name="T48" fmla="*/ 2147483647 w 2"/>
              <a:gd name="T49" fmla="*/ 2147483647 h 4"/>
              <a:gd name="T50" fmla="*/ 2147483647 w 2"/>
              <a:gd name="T51" fmla="*/ 2147483647 h 4"/>
              <a:gd name="T52" fmla="*/ 0 w 2"/>
              <a:gd name="T53" fmla="*/ 2147483647 h 4"/>
              <a:gd name="T54" fmla="*/ 2147483647 w 2"/>
              <a:gd name="T55" fmla="*/ 2147483647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41"/>
          <p:cNvSpPr>
            <a:spLocks/>
          </p:cNvSpPr>
          <p:nvPr/>
        </p:nvSpPr>
        <p:spPr bwMode="auto">
          <a:xfrm>
            <a:off x="706438" y="479425"/>
            <a:ext cx="1587" cy="6350"/>
          </a:xfrm>
          <a:custGeom>
            <a:avLst/>
            <a:gdLst>
              <a:gd name="T0" fmla="*/ 0 w 1587"/>
              <a:gd name="T1" fmla="*/ 2147483647 h 4"/>
              <a:gd name="T2" fmla="*/ 0 w 1587"/>
              <a:gd name="T3" fmla="*/ 2147483647 h 4"/>
              <a:gd name="T4" fmla="*/ 0 w 1587"/>
              <a:gd name="T5" fmla="*/ 0 h 4"/>
              <a:gd name="T6" fmla="*/ 0 w 1587"/>
              <a:gd name="T7" fmla="*/ 0 h 4"/>
              <a:gd name="T8" fmla="*/ 0 w 1587"/>
              <a:gd name="T9" fmla="*/ 2147483647 h 4"/>
              <a:gd name="T10" fmla="*/ 0 w 1587"/>
              <a:gd name="T11" fmla="*/ 2147483647 h 4"/>
              <a:gd name="T12" fmla="*/ 0 w 1587"/>
              <a:gd name="T13" fmla="*/ 2147483647 h 4"/>
              <a:gd name="T14" fmla="*/ 0 w 1587"/>
              <a:gd name="T15" fmla="*/ 2147483647 h 4"/>
              <a:gd name="T16" fmla="*/ 0 w 1587"/>
              <a:gd name="T17" fmla="*/ 2147483647 h 4"/>
              <a:gd name="T18" fmla="*/ 0 w 1587"/>
              <a:gd name="T19" fmla="*/ 2147483647 h 4"/>
              <a:gd name="T20" fmla="*/ 0 w 1587"/>
              <a:gd name="T21" fmla="*/ 2147483647 h 4"/>
              <a:gd name="T22" fmla="*/ 0 w 1587"/>
              <a:gd name="T23" fmla="*/ 2147483647 h 4"/>
              <a:gd name="T24" fmla="*/ 0 w 1587"/>
              <a:gd name="T25" fmla="*/ 2147483647 h 4"/>
              <a:gd name="T26" fmla="*/ 0 w 1587"/>
              <a:gd name="T27" fmla="*/ 2147483647 h 4"/>
              <a:gd name="T28" fmla="*/ 0 w 1587"/>
              <a:gd name="T29" fmla="*/ 2147483647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148"/>
          <p:cNvSpPr>
            <a:spLocks/>
          </p:cNvSpPr>
          <p:nvPr/>
        </p:nvSpPr>
        <p:spPr bwMode="auto">
          <a:xfrm>
            <a:off x="693738" y="460375"/>
            <a:ext cx="3175" cy="3175"/>
          </a:xfrm>
          <a:custGeom>
            <a:avLst/>
            <a:gdLst>
              <a:gd name="T0" fmla="*/ 2147483647 w 2"/>
              <a:gd name="T1" fmla="*/ 2147483647 h 2"/>
              <a:gd name="T2" fmla="*/ 2147483647 w 2"/>
              <a:gd name="T3" fmla="*/ 0 h 2"/>
              <a:gd name="T4" fmla="*/ 2147483647 w 2"/>
              <a:gd name="T5" fmla="*/ 0 h 2"/>
              <a:gd name="T6" fmla="*/ 2147483647 w 2"/>
              <a:gd name="T7" fmla="*/ 0 h 2"/>
              <a:gd name="T8" fmla="*/ 2147483647 w 2"/>
              <a:gd name="T9" fmla="*/ 0 h 2"/>
              <a:gd name="T10" fmla="*/ 0 w 2"/>
              <a:gd name="T11" fmla="*/ 0 h 2"/>
              <a:gd name="T12" fmla="*/ 0 w 2"/>
              <a:gd name="T13" fmla="*/ 0 h 2"/>
              <a:gd name="T14" fmla="*/ 0 w 2"/>
              <a:gd name="T15" fmla="*/ 2147483647 h 2"/>
              <a:gd name="T16" fmla="*/ 0 w 2"/>
              <a:gd name="T17" fmla="*/ 2147483647 h 2"/>
              <a:gd name="T18" fmla="*/ 0 w 2"/>
              <a:gd name="T19" fmla="*/ 2147483647 h 2"/>
              <a:gd name="T20" fmla="*/ 2147483647 w 2"/>
              <a:gd name="T21" fmla="*/ 2147483647 h 2"/>
              <a:gd name="T22" fmla="*/ 2147483647 w 2"/>
              <a:gd name="T23" fmla="*/ 2147483647 h 2"/>
              <a:gd name="T24" fmla="*/ 2147483647 w 2"/>
              <a:gd name="T25" fmla="*/ 0 h 2"/>
              <a:gd name="T26" fmla="*/ 2147483647 w 2"/>
              <a:gd name="T27" fmla="*/ 0 h 2"/>
              <a:gd name="T28" fmla="*/ 2147483647 w 2"/>
              <a:gd name="T29" fmla="*/ 0 h 2"/>
              <a:gd name="T30" fmla="*/ 0 w 2"/>
              <a:gd name="T31" fmla="*/ 2147483647 h 2"/>
              <a:gd name="T32" fmla="*/ 2147483647 w 2"/>
              <a:gd name="T33" fmla="*/ 2147483647 h 2"/>
              <a:gd name="T34" fmla="*/ 2147483647 w 2"/>
              <a:gd name="T35" fmla="*/ 0 h 2"/>
              <a:gd name="T36" fmla="*/ 0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2147483647 w 2"/>
              <a:gd name="T59" fmla="*/ 2147483647 h 2"/>
              <a:gd name="T60" fmla="*/ 2147483647 w 2"/>
              <a:gd name="T61" fmla="*/ 2147483647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150"/>
          <p:cNvSpPr>
            <a:spLocks/>
          </p:cNvSpPr>
          <p:nvPr/>
        </p:nvSpPr>
        <p:spPr bwMode="auto">
          <a:xfrm>
            <a:off x="684213" y="447675"/>
            <a:ext cx="1587" cy="3175"/>
          </a:xfrm>
          <a:custGeom>
            <a:avLst/>
            <a:gdLst>
              <a:gd name="T0" fmla="*/ 0 w 1587"/>
              <a:gd name="T1" fmla="*/ 2147483647 h 2"/>
              <a:gd name="T2" fmla="*/ 0 w 1587"/>
              <a:gd name="T3" fmla="*/ 0 h 2"/>
              <a:gd name="T4" fmla="*/ 0 w 1587"/>
              <a:gd name="T5" fmla="*/ 2147483647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152"/>
          <p:cNvSpPr>
            <a:spLocks/>
          </p:cNvSpPr>
          <p:nvPr/>
        </p:nvSpPr>
        <p:spPr bwMode="auto">
          <a:xfrm>
            <a:off x="684213" y="447675"/>
            <a:ext cx="3175" cy="3175"/>
          </a:xfrm>
          <a:custGeom>
            <a:avLst/>
            <a:gdLst>
              <a:gd name="T0" fmla="*/ 2147483647 w 2"/>
              <a:gd name="T1" fmla="*/ 0 h 2"/>
              <a:gd name="T2" fmla="*/ 0 w 2"/>
              <a:gd name="T3" fmla="*/ 0 h 2"/>
              <a:gd name="T4" fmla="*/ 0 w 2"/>
              <a:gd name="T5" fmla="*/ 0 h 2"/>
              <a:gd name="T6" fmla="*/ 0 w 2"/>
              <a:gd name="T7" fmla="*/ 0 h 2"/>
              <a:gd name="T8" fmla="*/ 0 w 2"/>
              <a:gd name="T9" fmla="*/ 2147483647 h 2"/>
              <a:gd name="T10" fmla="*/ 2147483647 w 2"/>
              <a:gd name="T11" fmla="*/ 2147483647 h 2"/>
              <a:gd name="T12" fmla="*/ 2147483647 w 2"/>
              <a:gd name="T13" fmla="*/ 0 h 2"/>
              <a:gd name="T14" fmla="*/ 0 w 2"/>
              <a:gd name="T15" fmla="*/ 0 h 2"/>
              <a:gd name="T16" fmla="*/ 0 w 2"/>
              <a:gd name="T17" fmla="*/ 0 h 2"/>
              <a:gd name="T18" fmla="*/ 0 w 2"/>
              <a:gd name="T19" fmla="*/ 0 h 2"/>
              <a:gd name="T20" fmla="*/ 0 w 2"/>
              <a:gd name="T21" fmla="*/ 2147483647 h 2"/>
              <a:gd name="T22" fmla="*/ 2147483647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154"/>
          <p:cNvSpPr>
            <a:spLocks/>
          </p:cNvSpPr>
          <p:nvPr/>
        </p:nvSpPr>
        <p:spPr bwMode="auto">
          <a:xfrm>
            <a:off x="665163" y="43497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156"/>
          <p:cNvSpPr>
            <a:spLocks/>
          </p:cNvSpPr>
          <p:nvPr/>
        </p:nvSpPr>
        <p:spPr bwMode="auto">
          <a:xfrm>
            <a:off x="665163" y="431800"/>
            <a:ext cx="3175" cy="3175"/>
          </a:xfrm>
          <a:custGeom>
            <a:avLst/>
            <a:gdLst>
              <a:gd name="T0" fmla="*/ 2147483647 w 2"/>
              <a:gd name="T1" fmla="*/ 2147483647 h 2"/>
              <a:gd name="T2" fmla="*/ 0 w 2"/>
              <a:gd name="T3" fmla="*/ 0 h 2"/>
              <a:gd name="T4" fmla="*/ 0 w 2"/>
              <a:gd name="T5" fmla="*/ 0 h 2"/>
              <a:gd name="T6" fmla="*/ 0 w 2"/>
              <a:gd name="T7" fmla="*/ 2147483647 h 2"/>
              <a:gd name="T8" fmla="*/ 2147483647 w 2"/>
              <a:gd name="T9" fmla="*/ 2147483647 h 2"/>
              <a:gd name="T10" fmla="*/ 2147483647 w 2"/>
              <a:gd name="T11" fmla="*/ 2147483647 h 2"/>
              <a:gd name="T12" fmla="*/ 2147483647 w 2"/>
              <a:gd name="T13" fmla="*/ 2147483647 h 2"/>
              <a:gd name="T14" fmla="*/ 0 w 2"/>
              <a:gd name="T15" fmla="*/ 0 h 2"/>
              <a:gd name="T16" fmla="*/ 0 w 2"/>
              <a:gd name="T17" fmla="*/ 0 h 2"/>
              <a:gd name="T18" fmla="*/ 0 w 2"/>
              <a:gd name="T19" fmla="*/ 2147483647 h 2"/>
              <a:gd name="T20" fmla="*/ 2147483647 w 2"/>
              <a:gd name="T21" fmla="*/ 2147483647 h 2"/>
              <a:gd name="T22" fmla="*/ 2147483647 w 2"/>
              <a:gd name="T23" fmla="*/ 2147483647 h 2"/>
              <a:gd name="T24" fmla="*/ 2147483647 w 2"/>
              <a:gd name="T25" fmla="*/ 2147483647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8" name="Freeform 1163"/>
          <p:cNvSpPr>
            <a:spLocks/>
          </p:cNvSpPr>
          <p:nvPr/>
        </p:nvSpPr>
        <p:spPr bwMode="auto">
          <a:xfrm>
            <a:off x="611188" y="415925"/>
            <a:ext cx="6350" cy="3175"/>
          </a:xfrm>
          <a:custGeom>
            <a:avLst/>
            <a:gdLst>
              <a:gd name="T0" fmla="*/ 2147483647 w 4"/>
              <a:gd name="T1" fmla="*/ 2147483647 h 2"/>
              <a:gd name="T2" fmla="*/ 2147483647 w 4"/>
              <a:gd name="T3" fmla="*/ 2147483647 h 2"/>
              <a:gd name="T4" fmla="*/ 2147483647 w 4"/>
              <a:gd name="T5" fmla="*/ 2147483647 h 2"/>
              <a:gd name="T6" fmla="*/ 2147483647 w 4"/>
              <a:gd name="T7" fmla="*/ 0 h 2"/>
              <a:gd name="T8" fmla="*/ 2147483647 w 4"/>
              <a:gd name="T9" fmla="*/ 0 h 2"/>
              <a:gd name="T10" fmla="*/ 2147483647 w 4"/>
              <a:gd name="T11" fmla="*/ 0 h 2"/>
              <a:gd name="T12" fmla="*/ 2147483647 w 4"/>
              <a:gd name="T13" fmla="*/ 0 h 2"/>
              <a:gd name="T14" fmla="*/ 0 w 4"/>
              <a:gd name="T15" fmla="*/ 2147483647 h 2"/>
              <a:gd name="T16" fmla="*/ 2147483647 w 4"/>
              <a:gd name="T17" fmla="*/ 2147483647 h 2"/>
              <a:gd name="T18" fmla="*/ 2147483647 w 4"/>
              <a:gd name="T19" fmla="*/ 0 h 2"/>
              <a:gd name="T20" fmla="*/ 2147483647 w 4"/>
              <a:gd name="T21" fmla="*/ 2147483647 h 2"/>
              <a:gd name="T22" fmla="*/ 2147483647 w 4"/>
              <a:gd name="T23" fmla="*/ 0 h 2"/>
              <a:gd name="T24" fmla="*/ 2147483647 w 4"/>
              <a:gd name="T25" fmla="*/ 0 h 2"/>
              <a:gd name="T26" fmla="*/ 2147483647 w 4"/>
              <a:gd name="T27" fmla="*/ 0 h 2"/>
              <a:gd name="T28" fmla="*/ 2147483647 w 4"/>
              <a:gd name="T29" fmla="*/ 0 h 2"/>
              <a:gd name="T30" fmla="*/ 0 w 4"/>
              <a:gd name="T31" fmla="*/ 0 h 2"/>
              <a:gd name="T32" fmla="*/ 2147483647 w 4"/>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9" name="Freeform 1172"/>
          <p:cNvSpPr>
            <a:spLocks/>
          </p:cNvSpPr>
          <p:nvPr/>
        </p:nvSpPr>
        <p:spPr bwMode="auto">
          <a:xfrm>
            <a:off x="582613" y="476250"/>
            <a:ext cx="3175" cy="3175"/>
          </a:xfrm>
          <a:custGeom>
            <a:avLst/>
            <a:gdLst>
              <a:gd name="T0" fmla="*/ 0 w 2"/>
              <a:gd name="T1" fmla="*/ 2147483647 h 2"/>
              <a:gd name="T2" fmla="*/ 0 w 2"/>
              <a:gd name="T3" fmla="*/ 2147483647 h 2"/>
              <a:gd name="T4" fmla="*/ 2147483647 w 2"/>
              <a:gd name="T5" fmla="*/ 2147483647 h 2"/>
              <a:gd name="T6" fmla="*/ 0 w 2"/>
              <a:gd name="T7" fmla="*/ 0 h 2"/>
              <a:gd name="T8" fmla="*/ 0 w 2"/>
              <a:gd name="T9" fmla="*/ 0 h 2"/>
              <a:gd name="T10" fmla="*/ 0 w 2"/>
              <a:gd name="T11" fmla="*/ 0 h 2"/>
              <a:gd name="T12" fmla="*/ 0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0 w 2"/>
              <a:gd name="T59" fmla="*/ 2147483647 h 2"/>
              <a:gd name="T60" fmla="*/ 0 w 2"/>
              <a:gd name="T61" fmla="*/ 2147483647 h 2"/>
              <a:gd name="T62" fmla="*/ 0 w 2"/>
              <a:gd name="T63" fmla="*/ 2147483647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0" name="Freeform 1177"/>
          <p:cNvSpPr>
            <a:spLocks/>
          </p:cNvSpPr>
          <p:nvPr/>
        </p:nvSpPr>
        <p:spPr bwMode="auto">
          <a:xfrm>
            <a:off x="557213" y="534988"/>
            <a:ext cx="3175" cy="3175"/>
          </a:xfrm>
          <a:custGeom>
            <a:avLst/>
            <a:gdLst>
              <a:gd name="T0" fmla="*/ 0 w 2"/>
              <a:gd name="T1" fmla="*/ 2147483647 h 2"/>
              <a:gd name="T2" fmla="*/ 2147483647 w 2"/>
              <a:gd name="T3" fmla="*/ 2147483647 h 2"/>
              <a:gd name="T4" fmla="*/ 2147483647 w 2"/>
              <a:gd name="T5" fmla="*/ 2147483647 h 2"/>
              <a:gd name="T6" fmla="*/ 2147483647 w 2"/>
              <a:gd name="T7" fmla="*/ 0 h 2"/>
              <a:gd name="T8" fmla="*/ 2147483647 w 2"/>
              <a:gd name="T9" fmla="*/ 0 h 2"/>
              <a:gd name="T10" fmla="*/ 2147483647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7 h 2"/>
              <a:gd name="T40" fmla="*/ 0 w 2"/>
              <a:gd name="T41" fmla="*/ 2147483647 h 2"/>
              <a:gd name="T42" fmla="*/ 2147483647 w 2"/>
              <a:gd name="T43" fmla="*/ 2147483647 h 2"/>
              <a:gd name="T44" fmla="*/ 2147483647 w 2"/>
              <a:gd name="T45" fmla="*/ 0 h 2"/>
              <a:gd name="T46" fmla="*/ 2147483647 w 2"/>
              <a:gd name="T47" fmla="*/ 0 h 2"/>
              <a:gd name="T48" fmla="*/ 2147483647 w 2"/>
              <a:gd name="T49" fmla="*/ 0 h 2"/>
              <a:gd name="T50" fmla="*/ 2147483647 w 2"/>
              <a:gd name="T51" fmla="*/ 0 h 2"/>
              <a:gd name="T52" fmla="*/ 2147483647 w 2"/>
              <a:gd name="T53" fmla="*/ 0 h 2"/>
              <a:gd name="T54" fmla="*/ 2147483647 w 2"/>
              <a:gd name="T55" fmla="*/ 0 h 2"/>
              <a:gd name="T56" fmla="*/ 2147483647 w 2"/>
              <a:gd name="T57" fmla="*/ 0 h 2"/>
              <a:gd name="T58" fmla="*/ 2147483647 w 2"/>
              <a:gd name="T59" fmla="*/ 0 h 2"/>
              <a:gd name="T60" fmla="*/ 2147483647 w 2"/>
              <a:gd name="T61" fmla="*/ 0 h 2"/>
              <a:gd name="T62" fmla="*/ 2147483647 w 2"/>
              <a:gd name="T63" fmla="*/ 0 h 2"/>
              <a:gd name="T64" fmla="*/ 2147483647 w 2"/>
              <a:gd name="T65" fmla="*/ 0 h 2"/>
              <a:gd name="T66" fmla="*/ 2147483647 w 2"/>
              <a:gd name="T67" fmla="*/ 2147483647 h 2"/>
              <a:gd name="T68" fmla="*/ 2147483647 w 2"/>
              <a:gd name="T69" fmla="*/ 0 h 2"/>
              <a:gd name="T70" fmla="*/ 2147483647 w 2"/>
              <a:gd name="T71" fmla="*/ 0 h 2"/>
              <a:gd name="T72" fmla="*/ 0 w 2"/>
              <a:gd name="T73" fmla="*/ 0 h 2"/>
              <a:gd name="T74" fmla="*/ 0 w 2"/>
              <a:gd name="T75" fmla="*/ 0 h 2"/>
              <a:gd name="T76" fmla="*/ 0 w 2"/>
              <a:gd name="T77" fmla="*/ 2147483647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1" name="Freeform 1180"/>
          <p:cNvSpPr>
            <a:spLocks/>
          </p:cNvSpPr>
          <p:nvPr/>
        </p:nvSpPr>
        <p:spPr bwMode="auto">
          <a:xfrm>
            <a:off x="560388" y="530225"/>
            <a:ext cx="3175" cy="4763"/>
          </a:xfrm>
          <a:custGeom>
            <a:avLst/>
            <a:gdLst>
              <a:gd name="T0" fmla="*/ 0 w 2"/>
              <a:gd name="T1" fmla="*/ 2147483647 h 3"/>
              <a:gd name="T2" fmla="*/ 0 w 2"/>
              <a:gd name="T3" fmla="*/ 2147483647 h 3"/>
              <a:gd name="T4" fmla="*/ 2147483647 w 2"/>
              <a:gd name="T5" fmla="*/ 2147483647 h 3"/>
              <a:gd name="T6" fmla="*/ 2147483647 w 2"/>
              <a:gd name="T7" fmla="*/ 2147483647 h 3"/>
              <a:gd name="T8" fmla="*/ 0 w 2"/>
              <a:gd name="T9" fmla="*/ 0 h 3"/>
              <a:gd name="T10" fmla="*/ 0 w 2"/>
              <a:gd name="T11" fmla="*/ 0 h 3"/>
              <a:gd name="T12" fmla="*/ 0 w 2"/>
              <a:gd name="T13" fmla="*/ 0 h 3"/>
              <a:gd name="T14" fmla="*/ 0 w 2"/>
              <a:gd name="T15" fmla="*/ 2147483647 h 3"/>
              <a:gd name="T16" fmla="*/ 0 w 2"/>
              <a:gd name="T17" fmla="*/ 2147483647 h 3"/>
              <a:gd name="T18" fmla="*/ 0 w 2"/>
              <a:gd name="T19" fmla="*/ 2147483647 h 3"/>
              <a:gd name="T20" fmla="*/ 0 w 2"/>
              <a:gd name="T21" fmla="*/ 2147483647 h 3"/>
              <a:gd name="T22" fmla="*/ 0 w 2"/>
              <a:gd name="T23" fmla="*/ 0 h 3"/>
              <a:gd name="T24" fmla="*/ 0 w 2"/>
              <a:gd name="T25" fmla="*/ 2147483647 h 3"/>
              <a:gd name="T26" fmla="*/ 0 w 2"/>
              <a:gd name="T27" fmla="*/ 2147483647 h 3"/>
              <a:gd name="T28" fmla="*/ 0 w 2"/>
              <a:gd name="T29" fmla="*/ 2147483647 h 3"/>
              <a:gd name="T30" fmla="*/ 0 w 2"/>
              <a:gd name="T31" fmla="*/ 2147483647 h 3"/>
              <a:gd name="T32" fmla="*/ 0 w 2"/>
              <a:gd name="T33" fmla="*/ 2147483647 h 3"/>
              <a:gd name="T34" fmla="*/ 0 w 2"/>
              <a:gd name="T35" fmla="*/ 2147483647 h 3"/>
              <a:gd name="T36" fmla="*/ 0 w 2"/>
              <a:gd name="T37" fmla="*/ 2147483647 h 3"/>
              <a:gd name="T38" fmla="*/ 0 w 2"/>
              <a:gd name="T39" fmla="*/ 2147483647 h 3"/>
              <a:gd name="T40" fmla="*/ 0 w 2"/>
              <a:gd name="T41" fmla="*/ 2147483647 h 3"/>
              <a:gd name="T42" fmla="*/ 0 w 2"/>
              <a:gd name="T43" fmla="*/ 2147483647 h 3"/>
              <a:gd name="T44" fmla="*/ 0 w 2"/>
              <a:gd name="T45" fmla="*/ 2147483647 h 3"/>
              <a:gd name="T46" fmla="*/ 0 w 2"/>
              <a:gd name="T47" fmla="*/ 2147483647 h 3"/>
              <a:gd name="T48" fmla="*/ 0 w 2"/>
              <a:gd name="T49" fmla="*/ 2147483647 h 3"/>
              <a:gd name="T50" fmla="*/ 0 w 2"/>
              <a:gd name="T51" fmla="*/ 2147483647 h 3"/>
              <a:gd name="T52" fmla="*/ 0 w 2"/>
              <a:gd name="T53" fmla="*/ 2147483647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2"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3"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4"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5" name="Freeform 1210"/>
          <p:cNvSpPr>
            <a:spLocks/>
          </p:cNvSpPr>
          <p:nvPr/>
        </p:nvSpPr>
        <p:spPr bwMode="auto">
          <a:xfrm>
            <a:off x="595313" y="557213"/>
            <a:ext cx="3175" cy="3175"/>
          </a:xfrm>
          <a:custGeom>
            <a:avLst/>
            <a:gdLst>
              <a:gd name="T0" fmla="*/ 0 w 2"/>
              <a:gd name="T1" fmla="*/ 2147483647 h 2"/>
              <a:gd name="T2" fmla="*/ 0 w 2"/>
              <a:gd name="T3" fmla="*/ 2147483647 h 2"/>
              <a:gd name="T4" fmla="*/ 2147483647 w 2"/>
              <a:gd name="T5" fmla="*/ 2147483647 h 2"/>
              <a:gd name="T6" fmla="*/ 2147483647 w 2"/>
              <a:gd name="T7" fmla="*/ 0 h 2"/>
              <a:gd name="T8" fmla="*/ 2147483647 w 2"/>
              <a:gd name="T9" fmla="*/ 0 h 2"/>
              <a:gd name="T10" fmla="*/ 0 w 2"/>
              <a:gd name="T11" fmla="*/ 0 h 2"/>
              <a:gd name="T12" fmla="*/ 0 w 2"/>
              <a:gd name="T13" fmla="*/ 0 h 2"/>
              <a:gd name="T14" fmla="*/ 0 w 2"/>
              <a:gd name="T15" fmla="*/ 0 h 2"/>
              <a:gd name="T16" fmla="*/ 0 w 2"/>
              <a:gd name="T17" fmla="*/ 2147483647 h 2"/>
              <a:gd name="T18" fmla="*/ 0 w 2"/>
              <a:gd name="T19" fmla="*/ 2147483647 h 2"/>
              <a:gd name="T20" fmla="*/ 2147483647 w 2"/>
              <a:gd name="T21" fmla="*/ 2147483647 h 2"/>
              <a:gd name="T22" fmla="*/ 2147483647 w 2"/>
              <a:gd name="T23" fmla="*/ 0 h 2"/>
              <a:gd name="T24" fmla="*/ 2147483647 w 2"/>
              <a:gd name="T25" fmla="*/ 0 h 2"/>
              <a:gd name="T26" fmla="*/ 0 w 2"/>
              <a:gd name="T27" fmla="*/ 0 h 2"/>
              <a:gd name="T28" fmla="*/ 0 w 2"/>
              <a:gd name="T29" fmla="*/ 0 h 2"/>
              <a:gd name="T30" fmla="*/ 0 w 2"/>
              <a:gd name="T31" fmla="*/ 0 h 2"/>
              <a:gd name="T32" fmla="*/ 0 w 2"/>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6" name="Freeform 1214"/>
          <p:cNvSpPr>
            <a:spLocks/>
          </p:cNvSpPr>
          <p:nvPr/>
        </p:nvSpPr>
        <p:spPr bwMode="auto">
          <a:xfrm>
            <a:off x="595313" y="557213"/>
            <a:ext cx="3175" cy="3175"/>
          </a:xfrm>
          <a:custGeom>
            <a:avLst/>
            <a:gdLst>
              <a:gd name="T0" fmla="*/ 0 w 2"/>
              <a:gd name="T1" fmla="*/ 2147483647 h 2"/>
              <a:gd name="T2" fmla="*/ 2147483647 w 2"/>
              <a:gd name="T3" fmla="*/ 2147483647 h 2"/>
              <a:gd name="T4" fmla="*/ 0 w 2"/>
              <a:gd name="T5" fmla="*/ 0 h 2"/>
              <a:gd name="T6" fmla="*/ 0 w 2"/>
              <a:gd name="T7" fmla="*/ 2147483647 h 2"/>
              <a:gd name="T8" fmla="*/ 0 w 2"/>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28"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9"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0" name="Freeform 1221"/>
          <p:cNvSpPr>
            <a:spLocks/>
          </p:cNvSpPr>
          <p:nvPr/>
        </p:nvSpPr>
        <p:spPr bwMode="auto">
          <a:xfrm>
            <a:off x="731838" y="541338"/>
            <a:ext cx="3175" cy="3175"/>
          </a:xfrm>
          <a:custGeom>
            <a:avLst/>
            <a:gdLst>
              <a:gd name="T0" fmla="*/ 2147483647 w 2"/>
              <a:gd name="T1" fmla="*/ 0 h 2"/>
              <a:gd name="T2" fmla="*/ 2147483647 w 2"/>
              <a:gd name="T3" fmla="*/ 0 h 2"/>
              <a:gd name="T4" fmla="*/ 2147483647 w 2"/>
              <a:gd name="T5" fmla="*/ 0 h 2"/>
              <a:gd name="T6" fmla="*/ 0 w 2"/>
              <a:gd name="T7" fmla="*/ 0 h 2"/>
              <a:gd name="T8" fmla="*/ 0 w 2"/>
              <a:gd name="T9" fmla="*/ 0 h 2"/>
              <a:gd name="T10" fmla="*/ 0 w 2"/>
              <a:gd name="T11" fmla="*/ 2147483647 h 2"/>
              <a:gd name="T12" fmla="*/ 2147483647 w 2"/>
              <a:gd name="T13" fmla="*/ 0 h 2"/>
              <a:gd name="T14" fmla="*/ 2147483647 w 2"/>
              <a:gd name="T15" fmla="*/ 0 h 2"/>
              <a:gd name="T16" fmla="*/ 2147483647 w 2"/>
              <a:gd name="T17" fmla="*/ 0 h 2"/>
              <a:gd name="T18" fmla="*/ 0 w 2"/>
              <a:gd name="T19" fmla="*/ 0 h 2"/>
              <a:gd name="T20" fmla="*/ 0 w 2"/>
              <a:gd name="T21" fmla="*/ 0 h 2"/>
              <a:gd name="T22" fmla="*/ 0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1234"/>
          <p:cNvSpPr>
            <a:spLocks/>
          </p:cNvSpPr>
          <p:nvPr/>
        </p:nvSpPr>
        <p:spPr bwMode="auto">
          <a:xfrm>
            <a:off x="722313" y="550863"/>
            <a:ext cx="3175" cy="1587"/>
          </a:xfrm>
          <a:custGeom>
            <a:avLst/>
            <a:gdLst>
              <a:gd name="T0" fmla="*/ 0 w 2"/>
              <a:gd name="T1" fmla="*/ 0 h 1587"/>
              <a:gd name="T2" fmla="*/ 0 w 2"/>
              <a:gd name="T3" fmla="*/ 0 h 1587"/>
              <a:gd name="T4" fmla="*/ 2147483647 w 2"/>
              <a:gd name="T5" fmla="*/ 0 h 1587"/>
              <a:gd name="T6" fmla="*/ 2147483647 w 2"/>
              <a:gd name="T7" fmla="*/ 0 h 1587"/>
              <a:gd name="T8" fmla="*/ 2147483647 w 2"/>
              <a:gd name="T9" fmla="*/ 0 h 1587"/>
              <a:gd name="T10" fmla="*/ 2147483647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7 w 2"/>
              <a:gd name="T25" fmla="*/ 0 h 1587"/>
              <a:gd name="T26" fmla="*/ 2147483647 w 2"/>
              <a:gd name="T27" fmla="*/ 0 h 1587"/>
              <a:gd name="T28" fmla="*/ 2147483647 w 2"/>
              <a:gd name="T29" fmla="*/ 0 h 1587"/>
              <a:gd name="T30" fmla="*/ 0 w 2"/>
              <a:gd name="T31" fmla="*/ 0 h 1587"/>
              <a:gd name="T32" fmla="*/ 0 w 2"/>
              <a:gd name="T33" fmla="*/ 0 h 1587"/>
              <a:gd name="T34" fmla="*/ 2147483647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2"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4" name="Freeform 1240"/>
          <p:cNvSpPr>
            <a:spLocks/>
          </p:cNvSpPr>
          <p:nvPr/>
        </p:nvSpPr>
        <p:spPr bwMode="auto">
          <a:xfrm>
            <a:off x="728663" y="541338"/>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5" name="Freeform 1243"/>
          <p:cNvSpPr>
            <a:spLocks/>
          </p:cNvSpPr>
          <p:nvPr/>
        </p:nvSpPr>
        <p:spPr bwMode="auto">
          <a:xfrm>
            <a:off x="728663" y="538163"/>
            <a:ext cx="3175" cy="3175"/>
          </a:xfrm>
          <a:custGeom>
            <a:avLst/>
            <a:gdLst>
              <a:gd name="T0" fmla="*/ 2147483647 w 2"/>
              <a:gd name="T1" fmla="*/ 2147483647 h 2"/>
              <a:gd name="T2" fmla="*/ 2147483647 w 2"/>
              <a:gd name="T3" fmla="*/ 2147483647 h 2"/>
              <a:gd name="T4" fmla="*/ 2147483647 w 2"/>
              <a:gd name="T5" fmla="*/ 2147483647 h 2"/>
              <a:gd name="T6" fmla="*/ 2147483647 w 2"/>
              <a:gd name="T7" fmla="*/ 2147483647 h 2"/>
              <a:gd name="T8" fmla="*/ 0 w 2"/>
              <a:gd name="T9" fmla="*/ 2147483647 h 2"/>
              <a:gd name="T10" fmla="*/ 0 w 2"/>
              <a:gd name="T11" fmla="*/ 2147483647 h 2"/>
              <a:gd name="T12" fmla="*/ 2147483647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2147483647 w 2"/>
              <a:gd name="T39" fmla="*/ 2147483647 h 2"/>
              <a:gd name="T40" fmla="*/ 2147483647 w 2"/>
              <a:gd name="T41" fmla="*/ 2147483647 h 2"/>
              <a:gd name="T42" fmla="*/ 2147483647 w 2"/>
              <a:gd name="T43" fmla="*/ 2147483647 h 2"/>
              <a:gd name="T44" fmla="*/ 2147483647 w 2"/>
              <a:gd name="T45" fmla="*/ 2147483647 h 2"/>
              <a:gd name="T46" fmla="*/ 2147483647 w 2"/>
              <a:gd name="T47" fmla="*/ 2147483647 h 2"/>
              <a:gd name="T48" fmla="*/ 0 w 2"/>
              <a:gd name="T49" fmla="*/ 0 h 2"/>
              <a:gd name="T50" fmla="*/ 0 w 2"/>
              <a:gd name="T51" fmla="*/ 2147483647 h 2"/>
              <a:gd name="T52" fmla="*/ 0 w 2"/>
              <a:gd name="T53" fmla="*/ 2147483647 h 2"/>
              <a:gd name="T54" fmla="*/ 0 w 2"/>
              <a:gd name="T55" fmla="*/ 2147483647 h 2"/>
              <a:gd name="T56" fmla="*/ 2147483647 w 2"/>
              <a:gd name="T57" fmla="*/ 2147483647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6" name="Freeform 1246"/>
          <p:cNvSpPr>
            <a:spLocks/>
          </p:cNvSpPr>
          <p:nvPr/>
        </p:nvSpPr>
        <p:spPr bwMode="auto">
          <a:xfrm>
            <a:off x="725488" y="547688"/>
            <a:ext cx="3175" cy="3175"/>
          </a:xfrm>
          <a:custGeom>
            <a:avLst/>
            <a:gdLst>
              <a:gd name="T0" fmla="*/ 0 w 2"/>
              <a:gd name="T1" fmla="*/ 2147483647 h 2"/>
              <a:gd name="T2" fmla="*/ 0 w 2"/>
              <a:gd name="T3" fmla="*/ 2147483647 h 2"/>
              <a:gd name="T4" fmla="*/ 2147483647 w 2"/>
              <a:gd name="T5" fmla="*/ 0 h 2"/>
              <a:gd name="T6" fmla="*/ 2147483647 w 2"/>
              <a:gd name="T7" fmla="*/ 0 h 2"/>
              <a:gd name="T8" fmla="*/ 0 w 2"/>
              <a:gd name="T9" fmla="*/ 0 h 2"/>
              <a:gd name="T10" fmla="*/ 0 w 2"/>
              <a:gd name="T11" fmla="*/ 0 h 2"/>
              <a:gd name="T12" fmla="*/ 0 w 2"/>
              <a:gd name="T13" fmla="*/ 2147483647 h 2"/>
              <a:gd name="T14" fmla="*/ 0 w 2"/>
              <a:gd name="T15" fmla="*/ 2147483647 h 2"/>
              <a:gd name="T16" fmla="*/ 2147483647 w 2"/>
              <a:gd name="T17" fmla="*/ 0 h 2"/>
              <a:gd name="T18" fmla="*/ 2147483647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7 h 2"/>
              <a:gd name="T48" fmla="*/ 0 w 2"/>
              <a:gd name="T49" fmla="*/ 2147483647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7" name="Freeform 1250"/>
          <p:cNvSpPr>
            <a:spLocks/>
          </p:cNvSpPr>
          <p:nvPr/>
        </p:nvSpPr>
        <p:spPr bwMode="auto">
          <a:xfrm>
            <a:off x="731838" y="53022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8" name="Freeform 1252"/>
          <p:cNvSpPr>
            <a:spLocks/>
          </p:cNvSpPr>
          <p:nvPr/>
        </p:nvSpPr>
        <p:spPr bwMode="auto">
          <a:xfrm>
            <a:off x="731838" y="527050"/>
            <a:ext cx="3175" cy="7938"/>
          </a:xfrm>
          <a:custGeom>
            <a:avLst/>
            <a:gdLst>
              <a:gd name="T0" fmla="*/ 2147483647 w 2"/>
              <a:gd name="T1" fmla="*/ 2147483647 h 5"/>
              <a:gd name="T2" fmla="*/ 2147483647 w 2"/>
              <a:gd name="T3" fmla="*/ 2147483647 h 5"/>
              <a:gd name="T4" fmla="*/ 0 w 2"/>
              <a:gd name="T5" fmla="*/ 0 h 5"/>
              <a:gd name="T6" fmla="*/ 0 w 2"/>
              <a:gd name="T7" fmla="*/ 2147483647 h 5"/>
              <a:gd name="T8" fmla="*/ 0 w 2"/>
              <a:gd name="T9" fmla="*/ 2147483647 h 5"/>
              <a:gd name="T10" fmla="*/ 2147483647 w 2"/>
              <a:gd name="T11" fmla="*/ 2147483647 h 5"/>
              <a:gd name="T12" fmla="*/ 2147483647 w 2"/>
              <a:gd name="T13" fmla="*/ 2147483647 h 5"/>
              <a:gd name="T14" fmla="*/ 2147483647 w 2"/>
              <a:gd name="T15" fmla="*/ 2147483647 h 5"/>
              <a:gd name="T16" fmla="*/ 0 w 2"/>
              <a:gd name="T17" fmla="*/ 0 h 5"/>
              <a:gd name="T18" fmla="*/ 0 w 2"/>
              <a:gd name="T19" fmla="*/ 2147483647 h 5"/>
              <a:gd name="T20" fmla="*/ 0 w 2"/>
              <a:gd name="T21" fmla="*/ 2147483647 h 5"/>
              <a:gd name="T22" fmla="*/ 2147483647 w 2"/>
              <a:gd name="T23" fmla="*/ 2147483647 h 5"/>
              <a:gd name="T24" fmla="*/ 2147483647 w 2"/>
              <a:gd name="T25" fmla="*/ 2147483647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9" name="Freeform 1255"/>
          <p:cNvSpPr>
            <a:spLocks/>
          </p:cNvSpPr>
          <p:nvPr/>
        </p:nvSpPr>
        <p:spPr bwMode="auto">
          <a:xfrm>
            <a:off x="712788" y="550863"/>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2147483647 w 2"/>
              <a:gd name="T9" fmla="*/ 0 h 1587"/>
              <a:gd name="T10" fmla="*/ 0 w 2"/>
              <a:gd name="T11" fmla="*/ 0 h 1587"/>
              <a:gd name="T12" fmla="*/ 0 w 2"/>
              <a:gd name="T13" fmla="*/ 0 h 1587"/>
              <a:gd name="T14" fmla="*/ 0 w 2"/>
              <a:gd name="T15" fmla="*/ 0 h 1587"/>
              <a:gd name="T16" fmla="*/ 0 w 2"/>
              <a:gd name="T17" fmla="*/ 0 h 1587"/>
              <a:gd name="T18" fmla="*/ 2147483647 w 2"/>
              <a:gd name="T19" fmla="*/ 0 h 1587"/>
              <a:gd name="T20" fmla="*/ 2147483647 w 2"/>
              <a:gd name="T21" fmla="*/ 0 h 1587"/>
              <a:gd name="T22" fmla="*/ 2147483647 w 2"/>
              <a:gd name="T23" fmla="*/ 0 h 1587"/>
              <a:gd name="T24" fmla="*/ 2147483647 w 2"/>
              <a:gd name="T25" fmla="*/ 0 h 1587"/>
              <a:gd name="T26" fmla="*/ 2147483647 w 2"/>
              <a:gd name="T27" fmla="*/ 0 h 1587"/>
              <a:gd name="T28" fmla="*/ 2147483647 w 2"/>
              <a:gd name="T29" fmla="*/ 0 h 1587"/>
              <a:gd name="T30" fmla="*/ 2147483647 w 2"/>
              <a:gd name="T31" fmla="*/ 0 h 1587"/>
              <a:gd name="T32" fmla="*/ 2147483647 w 2"/>
              <a:gd name="T33" fmla="*/ 0 h 1587"/>
              <a:gd name="T34" fmla="*/ 2147483647 w 2"/>
              <a:gd name="T35" fmla="*/ 0 h 1587"/>
              <a:gd name="T36" fmla="*/ 2147483647 w 2"/>
              <a:gd name="T37" fmla="*/ 0 h 1587"/>
              <a:gd name="T38" fmla="*/ 2147483647 w 2"/>
              <a:gd name="T39" fmla="*/ 0 h 1587"/>
              <a:gd name="T40" fmla="*/ 2147483647 w 2"/>
              <a:gd name="T41" fmla="*/ 0 h 1587"/>
              <a:gd name="T42" fmla="*/ 2147483647 w 2"/>
              <a:gd name="T43" fmla="*/ 0 h 1587"/>
              <a:gd name="T44" fmla="*/ 2147483647 w 2"/>
              <a:gd name="T45" fmla="*/ 0 h 1587"/>
              <a:gd name="T46" fmla="*/ 2147483647 w 2"/>
              <a:gd name="T47" fmla="*/ 0 h 1587"/>
              <a:gd name="T48" fmla="*/ 2147483647 w 2"/>
              <a:gd name="T49" fmla="*/ 0 h 1587"/>
              <a:gd name="T50" fmla="*/ 2147483647 w 2"/>
              <a:gd name="T51" fmla="*/ 0 h 1587"/>
              <a:gd name="T52" fmla="*/ 2147483647 w 2"/>
              <a:gd name="T53" fmla="*/ 0 h 1587"/>
              <a:gd name="T54" fmla="*/ 2147483647 w 2"/>
              <a:gd name="T55" fmla="*/ 0 h 1587"/>
              <a:gd name="T56" fmla="*/ 2147483647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0"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1"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2"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3" name="Freeform 1269"/>
          <p:cNvSpPr>
            <a:spLocks/>
          </p:cNvSpPr>
          <p:nvPr/>
        </p:nvSpPr>
        <p:spPr bwMode="auto">
          <a:xfrm>
            <a:off x="728663" y="530225"/>
            <a:ext cx="3175" cy="4763"/>
          </a:xfrm>
          <a:custGeom>
            <a:avLst/>
            <a:gdLst>
              <a:gd name="T0" fmla="*/ 0 w 2"/>
              <a:gd name="T1" fmla="*/ 2147483647 h 3"/>
              <a:gd name="T2" fmla="*/ 2147483647 w 2"/>
              <a:gd name="T3" fmla="*/ 0 h 3"/>
              <a:gd name="T4" fmla="*/ 2147483647 w 2"/>
              <a:gd name="T5" fmla="*/ 0 h 3"/>
              <a:gd name="T6" fmla="*/ 2147483647 w 2"/>
              <a:gd name="T7" fmla="*/ 0 h 3"/>
              <a:gd name="T8" fmla="*/ 2147483647 w 2"/>
              <a:gd name="T9" fmla="*/ 0 h 3"/>
              <a:gd name="T10" fmla="*/ 0 w 2"/>
              <a:gd name="T11" fmla="*/ 0 h 3"/>
              <a:gd name="T12" fmla="*/ 0 w 2"/>
              <a:gd name="T13" fmla="*/ 0 h 3"/>
              <a:gd name="T14" fmla="*/ 0 w 2"/>
              <a:gd name="T15" fmla="*/ 2147483647 h 3"/>
              <a:gd name="T16" fmla="*/ 0 w 2"/>
              <a:gd name="T17" fmla="*/ 2147483647 h 3"/>
              <a:gd name="T18" fmla="*/ 2147483647 w 2"/>
              <a:gd name="T19" fmla="*/ 0 h 3"/>
              <a:gd name="T20" fmla="*/ 2147483647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7 h 3"/>
              <a:gd name="T40" fmla="*/ 0 w 2"/>
              <a:gd name="T41" fmla="*/ 2147483647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4"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5"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6"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7"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8"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9"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0" name="Freeform 1277"/>
          <p:cNvSpPr>
            <a:spLocks/>
          </p:cNvSpPr>
          <p:nvPr/>
        </p:nvSpPr>
        <p:spPr bwMode="auto">
          <a:xfrm>
            <a:off x="728663" y="523875"/>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1" name="Freeform 1287"/>
          <p:cNvSpPr>
            <a:spLocks/>
          </p:cNvSpPr>
          <p:nvPr/>
        </p:nvSpPr>
        <p:spPr bwMode="auto">
          <a:xfrm>
            <a:off x="719138" y="514350"/>
            <a:ext cx="3175" cy="3175"/>
          </a:xfrm>
          <a:custGeom>
            <a:avLst/>
            <a:gdLst>
              <a:gd name="T0" fmla="*/ 0 w 2"/>
              <a:gd name="T1" fmla="*/ 0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2147483647 h 2"/>
              <a:gd name="T18" fmla="*/ 0 w 2"/>
              <a:gd name="T19" fmla="*/ 2147483647 h 2"/>
              <a:gd name="T20" fmla="*/ 0 w 2"/>
              <a:gd name="T21" fmla="*/ 2147483647 h 2"/>
              <a:gd name="T22" fmla="*/ 0 w 2"/>
              <a:gd name="T23" fmla="*/ 2147483647 h 2"/>
              <a:gd name="T24" fmla="*/ 2147483647 w 2"/>
              <a:gd name="T25" fmla="*/ 2147483647 h 2"/>
              <a:gd name="T26" fmla="*/ 2147483647 w 2"/>
              <a:gd name="T27" fmla="*/ 2147483647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2" name="Freeform 1290"/>
          <p:cNvSpPr>
            <a:spLocks/>
          </p:cNvSpPr>
          <p:nvPr/>
        </p:nvSpPr>
        <p:spPr bwMode="auto">
          <a:xfrm>
            <a:off x="719138" y="517525"/>
            <a:ext cx="3175" cy="3175"/>
          </a:xfrm>
          <a:custGeom>
            <a:avLst/>
            <a:gdLst>
              <a:gd name="T0" fmla="*/ 0 w 2"/>
              <a:gd name="T1" fmla="*/ 2147483647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0 h 2"/>
              <a:gd name="T18" fmla="*/ 0 w 2"/>
              <a:gd name="T19" fmla="*/ 0 h 2"/>
              <a:gd name="T20" fmla="*/ 2147483647 w 2"/>
              <a:gd name="T21" fmla="*/ 0 h 2"/>
              <a:gd name="T22" fmla="*/ 0 w 2"/>
              <a:gd name="T23" fmla="*/ 0 h 2"/>
              <a:gd name="T24" fmla="*/ 0 w 2"/>
              <a:gd name="T25" fmla="*/ 0 h 2"/>
              <a:gd name="T26" fmla="*/ 0 w 2"/>
              <a:gd name="T27" fmla="*/ 0 h 2"/>
              <a:gd name="T28" fmla="*/ 0 w 2"/>
              <a:gd name="T29" fmla="*/ 0 h 2"/>
              <a:gd name="T30" fmla="*/ 0 w 2"/>
              <a:gd name="T31" fmla="*/ 2147483647 h 2"/>
              <a:gd name="T32" fmla="*/ 0 w 2"/>
              <a:gd name="T33" fmla="*/ 2147483647 h 2"/>
              <a:gd name="T34" fmla="*/ 0 w 2"/>
              <a:gd name="T35" fmla="*/ 2147483647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7 h 2"/>
              <a:gd name="T50" fmla="*/ 2147483647 w 2"/>
              <a:gd name="T51" fmla="*/ 2147483647 h 2"/>
              <a:gd name="T52" fmla="*/ 2147483647 w 2"/>
              <a:gd name="T53" fmla="*/ 0 h 2"/>
              <a:gd name="T54" fmla="*/ 2147483647 w 2"/>
              <a:gd name="T55" fmla="*/ 0 h 2"/>
              <a:gd name="T56" fmla="*/ 0 w 2"/>
              <a:gd name="T57" fmla="*/ 0 h 2"/>
              <a:gd name="T58" fmla="*/ 0 w 2"/>
              <a:gd name="T59" fmla="*/ 0 h 2"/>
              <a:gd name="T60" fmla="*/ 0 w 2"/>
              <a:gd name="T61" fmla="*/ 2147483647 h 2"/>
              <a:gd name="T62" fmla="*/ 0 w 2"/>
              <a:gd name="T63" fmla="*/ 2147483647 h 2"/>
              <a:gd name="T64" fmla="*/ 2147483647 w 2"/>
              <a:gd name="T65" fmla="*/ 2147483647 h 2"/>
              <a:gd name="T66" fmla="*/ 2147483647 w 2"/>
              <a:gd name="T67" fmla="*/ 2147483647 h 2"/>
              <a:gd name="T68" fmla="*/ 0 w 2"/>
              <a:gd name="T69" fmla="*/ 2147483647 h 2"/>
              <a:gd name="T70" fmla="*/ 0 w 2"/>
              <a:gd name="T71" fmla="*/ 2147483647 h 2"/>
              <a:gd name="T72" fmla="*/ 0 w 2"/>
              <a:gd name="T73" fmla="*/ 2147483647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3"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4"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5"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6"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7"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8"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9"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0"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1" name="Rectangle 60"/>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solidFill>
                <a:schemeClr val="bg1"/>
              </a:solidFill>
              <a:cs typeface="+mn-cs"/>
            </a:endParaRPr>
          </a:p>
        </p:txBody>
      </p:sp>
      <p:pic>
        <p:nvPicPr>
          <p:cNvPr id="62" name="Picture 6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0" name="Title 329"/>
          <p:cNvSpPr>
            <a:spLocks noGrp="1"/>
          </p:cNvSpPr>
          <p:nvPr>
            <p:ph type="title"/>
          </p:nvPr>
        </p:nvSpPr>
        <p:spPr>
          <a:xfrm>
            <a:off x="865910" y="1306550"/>
            <a:ext cx="7296726" cy="1450437"/>
          </a:xfrm>
        </p:spPr>
        <p:txBody>
          <a:bodyPr lIns="0" tIns="0" rIns="0" bIns="0" anchor="b">
            <a:normAutofit/>
          </a:bodyPr>
          <a:lstStyle>
            <a:lvl1pPr>
              <a:defRPr sz="3800" b="1" cap="none" baseline="0">
                <a:solidFill>
                  <a:schemeClr val="bg2"/>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lIns="0" tIns="0" rIns="0" bIns="0">
            <a:normAutofit/>
          </a:bodyPr>
          <a:lstStyle>
            <a:lvl1pPr>
              <a:lnSpc>
                <a:spcPct val="100000"/>
              </a:lnSpc>
              <a:defRPr sz="3000" b="0" i="0" cap="none" baseline="0">
                <a:solidFill>
                  <a:schemeClr val="tx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Tree>
    <p:extLst>
      <p:ext uri="{BB962C8B-B14F-4D97-AF65-F5344CB8AC3E}">
        <p14:creationId xmlns:p14="http://schemas.microsoft.com/office/powerpoint/2010/main" val="17649346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Blue Geometric Divider">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6858000"/>
          </a:xfrm>
          <a:prstGeom prst="rect">
            <a:avLst/>
          </a:prstGeom>
          <a:solidFill>
            <a:srgbClr val="139AF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8"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9" name="Freeform 1098"/>
          <p:cNvSpPr>
            <a:spLocks/>
          </p:cNvSpPr>
          <p:nvPr/>
        </p:nvSpPr>
        <p:spPr bwMode="auto">
          <a:xfrm>
            <a:off x="487363" y="617538"/>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7 w 2"/>
              <a:gd name="T35" fmla="*/ 0 h 1587"/>
              <a:gd name="T36" fmla="*/ 2147483647 w 2"/>
              <a:gd name="T37" fmla="*/ 0 h 1587"/>
              <a:gd name="T38" fmla="*/ 2147483647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1115"/>
          <p:cNvSpPr>
            <a:spLocks/>
          </p:cNvSpPr>
          <p:nvPr/>
        </p:nvSpPr>
        <p:spPr bwMode="auto">
          <a:xfrm>
            <a:off x="458788" y="473075"/>
            <a:ext cx="3175" cy="3175"/>
          </a:xfrm>
          <a:custGeom>
            <a:avLst/>
            <a:gdLst>
              <a:gd name="T0" fmla="*/ 0 w 2"/>
              <a:gd name="T1" fmla="*/ 2147483647 h 2"/>
              <a:gd name="T2" fmla="*/ 0 w 2"/>
              <a:gd name="T3" fmla="*/ 2147483647 h 2"/>
              <a:gd name="T4" fmla="*/ 0 w 2"/>
              <a:gd name="T5" fmla="*/ 2147483647 h 2"/>
              <a:gd name="T6" fmla="*/ 0 w 2"/>
              <a:gd name="T7" fmla="*/ 2147483647 h 2"/>
              <a:gd name="T8" fmla="*/ 0 w 2"/>
              <a:gd name="T9" fmla="*/ 2147483647 h 2"/>
              <a:gd name="T10" fmla="*/ 0 w 2"/>
              <a:gd name="T11" fmla="*/ 2147483647 h 2"/>
              <a:gd name="T12" fmla="*/ 2147483647 w 2"/>
              <a:gd name="T13" fmla="*/ 2147483647 h 2"/>
              <a:gd name="T14" fmla="*/ 2147483647 w 2"/>
              <a:gd name="T15" fmla="*/ 2147483647 h 2"/>
              <a:gd name="T16" fmla="*/ 2147483647 w 2"/>
              <a:gd name="T17" fmla="*/ 0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2147483647 w 2"/>
              <a:gd name="T29" fmla="*/ 2147483647 h 2"/>
              <a:gd name="T30" fmla="*/ 2147483647 w 2"/>
              <a:gd name="T31" fmla="*/ 2147483647 h 2"/>
              <a:gd name="T32" fmla="*/ 2147483647 w 2"/>
              <a:gd name="T33" fmla="*/ 2147483647 h 2"/>
              <a:gd name="T34" fmla="*/ 2147483647 w 2"/>
              <a:gd name="T35" fmla="*/ 2147483647 h 2"/>
              <a:gd name="T36" fmla="*/ 2147483647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2147483647 w 2"/>
              <a:gd name="T55" fmla="*/ 2147483647 h 2"/>
              <a:gd name="T56" fmla="*/ 0 w 2"/>
              <a:gd name="T57" fmla="*/ 2147483647 h 2"/>
              <a:gd name="T58" fmla="*/ 2147483647 w 2"/>
              <a:gd name="T59" fmla="*/ 2147483647 h 2"/>
              <a:gd name="T60" fmla="*/ 2147483647 w 2"/>
              <a:gd name="T61" fmla="*/ 2147483647 h 2"/>
              <a:gd name="T62" fmla="*/ 2147483647 w 2"/>
              <a:gd name="T63" fmla="*/ 2147483647 h 2"/>
              <a:gd name="T64" fmla="*/ 0 w 2"/>
              <a:gd name="T65" fmla="*/ 2147483647 h 2"/>
              <a:gd name="T66" fmla="*/ 0 w 2"/>
              <a:gd name="T67" fmla="*/ 2147483647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120"/>
          <p:cNvSpPr>
            <a:spLocks/>
          </p:cNvSpPr>
          <p:nvPr/>
        </p:nvSpPr>
        <p:spPr bwMode="auto">
          <a:xfrm>
            <a:off x="458788" y="463550"/>
            <a:ext cx="3175" cy="3175"/>
          </a:xfrm>
          <a:custGeom>
            <a:avLst/>
            <a:gdLst>
              <a:gd name="T0" fmla="*/ 0 w 2"/>
              <a:gd name="T1" fmla="*/ 0 h 2"/>
              <a:gd name="T2" fmla="*/ 0 w 2"/>
              <a:gd name="T3" fmla="*/ 2147483647 h 2"/>
              <a:gd name="T4" fmla="*/ 0 w 2"/>
              <a:gd name="T5" fmla="*/ 2147483647 h 2"/>
              <a:gd name="T6" fmla="*/ 0 w 2"/>
              <a:gd name="T7" fmla="*/ 2147483647 h 2"/>
              <a:gd name="T8" fmla="*/ 2147483647 w 2"/>
              <a:gd name="T9" fmla="*/ 2147483647 h 2"/>
              <a:gd name="T10" fmla="*/ 2147483647 w 2"/>
              <a:gd name="T11" fmla="*/ 0 h 2"/>
              <a:gd name="T12" fmla="*/ 2147483647 w 2"/>
              <a:gd name="T13" fmla="*/ 0 h 2"/>
              <a:gd name="T14" fmla="*/ 2147483647 w 2"/>
              <a:gd name="T15" fmla="*/ 0 h 2"/>
              <a:gd name="T16" fmla="*/ 0 w 2"/>
              <a:gd name="T17" fmla="*/ 0 h 2"/>
              <a:gd name="T18" fmla="*/ 0 w 2"/>
              <a:gd name="T19" fmla="*/ 2147483647 h 2"/>
              <a:gd name="T20" fmla="*/ 0 w 2"/>
              <a:gd name="T21" fmla="*/ 2147483647 h 2"/>
              <a:gd name="T22" fmla="*/ 2147483647 w 2"/>
              <a:gd name="T23" fmla="*/ 0 h 2"/>
              <a:gd name="T24" fmla="*/ 2147483647 w 2"/>
              <a:gd name="T25" fmla="*/ 0 h 2"/>
              <a:gd name="T26" fmla="*/ 2147483647 w 2"/>
              <a:gd name="T27" fmla="*/ 0 h 2"/>
              <a:gd name="T28" fmla="*/ 2147483647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2147483647 w 2"/>
              <a:gd name="T47" fmla="*/ 2147483647 h 2"/>
              <a:gd name="T48" fmla="*/ 0 w 2"/>
              <a:gd name="T49" fmla="*/ 2147483647 h 2"/>
              <a:gd name="T50" fmla="*/ 0 w 2"/>
              <a:gd name="T51" fmla="*/ 2147483647 h 2"/>
              <a:gd name="T52" fmla="*/ 2147483647 w 2"/>
              <a:gd name="T53" fmla="*/ 2147483647 h 2"/>
              <a:gd name="T54" fmla="*/ 2147483647 w 2"/>
              <a:gd name="T55" fmla="*/ 2147483647 h 2"/>
              <a:gd name="T56" fmla="*/ 2147483647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34"/>
          <p:cNvSpPr>
            <a:spLocks/>
          </p:cNvSpPr>
          <p:nvPr/>
        </p:nvSpPr>
        <p:spPr bwMode="auto">
          <a:xfrm>
            <a:off x="703263" y="514350"/>
            <a:ext cx="3175" cy="6350"/>
          </a:xfrm>
          <a:custGeom>
            <a:avLst/>
            <a:gdLst>
              <a:gd name="T0" fmla="*/ 2147483647 w 2"/>
              <a:gd name="T1" fmla="*/ 2147483647 h 4"/>
              <a:gd name="T2" fmla="*/ 2147483647 w 2"/>
              <a:gd name="T3" fmla="*/ 2147483647 h 4"/>
              <a:gd name="T4" fmla="*/ 2147483647 w 2"/>
              <a:gd name="T5" fmla="*/ 2147483647 h 4"/>
              <a:gd name="T6" fmla="*/ 2147483647 w 2"/>
              <a:gd name="T7" fmla="*/ 2147483647 h 4"/>
              <a:gd name="T8" fmla="*/ 2147483647 w 2"/>
              <a:gd name="T9" fmla="*/ 0 h 4"/>
              <a:gd name="T10" fmla="*/ 2147483647 w 2"/>
              <a:gd name="T11" fmla="*/ 0 h 4"/>
              <a:gd name="T12" fmla="*/ 2147483647 w 2"/>
              <a:gd name="T13" fmla="*/ 0 h 4"/>
              <a:gd name="T14" fmla="*/ 0 w 2"/>
              <a:gd name="T15" fmla="*/ 2147483647 h 4"/>
              <a:gd name="T16" fmla="*/ 2147483647 w 2"/>
              <a:gd name="T17" fmla="*/ 2147483647 h 4"/>
              <a:gd name="T18" fmla="*/ 2147483647 w 2"/>
              <a:gd name="T19" fmla="*/ 2147483647 h 4"/>
              <a:gd name="T20" fmla="*/ 2147483647 w 2"/>
              <a:gd name="T21" fmla="*/ 2147483647 h 4"/>
              <a:gd name="T22" fmla="*/ 2147483647 w 2"/>
              <a:gd name="T23" fmla="*/ 0 h 4"/>
              <a:gd name="T24" fmla="*/ 2147483647 w 2"/>
              <a:gd name="T25" fmla="*/ 2147483647 h 4"/>
              <a:gd name="T26" fmla="*/ 2147483647 w 2"/>
              <a:gd name="T27" fmla="*/ 2147483647 h 4"/>
              <a:gd name="T28" fmla="*/ 2147483647 w 2"/>
              <a:gd name="T29" fmla="*/ 2147483647 h 4"/>
              <a:gd name="T30" fmla="*/ 2147483647 w 2"/>
              <a:gd name="T31" fmla="*/ 2147483647 h 4"/>
              <a:gd name="T32" fmla="*/ 2147483647 w 2"/>
              <a:gd name="T33" fmla="*/ 2147483647 h 4"/>
              <a:gd name="T34" fmla="*/ 2147483647 w 2"/>
              <a:gd name="T35" fmla="*/ 2147483647 h 4"/>
              <a:gd name="T36" fmla="*/ 2147483647 w 2"/>
              <a:gd name="T37" fmla="*/ 2147483647 h 4"/>
              <a:gd name="T38" fmla="*/ 2147483647 w 2"/>
              <a:gd name="T39" fmla="*/ 2147483647 h 4"/>
              <a:gd name="T40" fmla="*/ 2147483647 w 2"/>
              <a:gd name="T41" fmla="*/ 2147483647 h 4"/>
              <a:gd name="T42" fmla="*/ 2147483647 w 2"/>
              <a:gd name="T43" fmla="*/ 2147483647 h 4"/>
              <a:gd name="T44" fmla="*/ 2147483647 w 2"/>
              <a:gd name="T45" fmla="*/ 2147483647 h 4"/>
              <a:gd name="T46" fmla="*/ 2147483647 w 2"/>
              <a:gd name="T47" fmla="*/ 2147483647 h 4"/>
              <a:gd name="T48" fmla="*/ 2147483647 w 2"/>
              <a:gd name="T49" fmla="*/ 2147483647 h 4"/>
              <a:gd name="T50" fmla="*/ 2147483647 w 2"/>
              <a:gd name="T51" fmla="*/ 2147483647 h 4"/>
              <a:gd name="T52" fmla="*/ 0 w 2"/>
              <a:gd name="T53" fmla="*/ 2147483647 h 4"/>
              <a:gd name="T54" fmla="*/ 2147483647 w 2"/>
              <a:gd name="T55" fmla="*/ 2147483647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141"/>
          <p:cNvSpPr>
            <a:spLocks/>
          </p:cNvSpPr>
          <p:nvPr/>
        </p:nvSpPr>
        <p:spPr bwMode="auto">
          <a:xfrm>
            <a:off x="706438" y="479425"/>
            <a:ext cx="1587" cy="6350"/>
          </a:xfrm>
          <a:custGeom>
            <a:avLst/>
            <a:gdLst>
              <a:gd name="T0" fmla="*/ 0 w 1587"/>
              <a:gd name="T1" fmla="*/ 2147483647 h 4"/>
              <a:gd name="T2" fmla="*/ 0 w 1587"/>
              <a:gd name="T3" fmla="*/ 2147483647 h 4"/>
              <a:gd name="T4" fmla="*/ 0 w 1587"/>
              <a:gd name="T5" fmla="*/ 0 h 4"/>
              <a:gd name="T6" fmla="*/ 0 w 1587"/>
              <a:gd name="T7" fmla="*/ 0 h 4"/>
              <a:gd name="T8" fmla="*/ 0 w 1587"/>
              <a:gd name="T9" fmla="*/ 2147483647 h 4"/>
              <a:gd name="T10" fmla="*/ 0 w 1587"/>
              <a:gd name="T11" fmla="*/ 2147483647 h 4"/>
              <a:gd name="T12" fmla="*/ 0 w 1587"/>
              <a:gd name="T13" fmla="*/ 2147483647 h 4"/>
              <a:gd name="T14" fmla="*/ 0 w 1587"/>
              <a:gd name="T15" fmla="*/ 2147483647 h 4"/>
              <a:gd name="T16" fmla="*/ 0 w 1587"/>
              <a:gd name="T17" fmla="*/ 2147483647 h 4"/>
              <a:gd name="T18" fmla="*/ 0 w 1587"/>
              <a:gd name="T19" fmla="*/ 2147483647 h 4"/>
              <a:gd name="T20" fmla="*/ 0 w 1587"/>
              <a:gd name="T21" fmla="*/ 2147483647 h 4"/>
              <a:gd name="T22" fmla="*/ 0 w 1587"/>
              <a:gd name="T23" fmla="*/ 2147483647 h 4"/>
              <a:gd name="T24" fmla="*/ 0 w 1587"/>
              <a:gd name="T25" fmla="*/ 2147483647 h 4"/>
              <a:gd name="T26" fmla="*/ 0 w 1587"/>
              <a:gd name="T27" fmla="*/ 2147483647 h 4"/>
              <a:gd name="T28" fmla="*/ 0 w 1587"/>
              <a:gd name="T29" fmla="*/ 2147483647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148"/>
          <p:cNvSpPr>
            <a:spLocks/>
          </p:cNvSpPr>
          <p:nvPr/>
        </p:nvSpPr>
        <p:spPr bwMode="auto">
          <a:xfrm>
            <a:off x="693738" y="460375"/>
            <a:ext cx="3175" cy="3175"/>
          </a:xfrm>
          <a:custGeom>
            <a:avLst/>
            <a:gdLst>
              <a:gd name="T0" fmla="*/ 2147483647 w 2"/>
              <a:gd name="T1" fmla="*/ 2147483647 h 2"/>
              <a:gd name="T2" fmla="*/ 2147483647 w 2"/>
              <a:gd name="T3" fmla="*/ 0 h 2"/>
              <a:gd name="T4" fmla="*/ 2147483647 w 2"/>
              <a:gd name="T5" fmla="*/ 0 h 2"/>
              <a:gd name="T6" fmla="*/ 2147483647 w 2"/>
              <a:gd name="T7" fmla="*/ 0 h 2"/>
              <a:gd name="T8" fmla="*/ 2147483647 w 2"/>
              <a:gd name="T9" fmla="*/ 0 h 2"/>
              <a:gd name="T10" fmla="*/ 0 w 2"/>
              <a:gd name="T11" fmla="*/ 0 h 2"/>
              <a:gd name="T12" fmla="*/ 0 w 2"/>
              <a:gd name="T13" fmla="*/ 0 h 2"/>
              <a:gd name="T14" fmla="*/ 0 w 2"/>
              <a:gd name="T15" fmla="*/ 2147483647 h 2"/>
              <a:gd name="T16" fmla="*/ 0 w 2"/>
              <a:gd name="T17" fmla="*/ 2147483647 h 2"/>
              <a:gd name="T18" fmla="*/ 0 w 2"/>
              <a:gd name="T19" fmla="*/ 2147483647 h 2"/>
              <a:gd name="T20" fmla="*/ 2147483647 w 2"/>
              <a:gd name="T21" fmla="*/ 2147483647 h 2"/>
              <a:gd name="T22" fmla="*/ 2147483647 w 2"/>
              <a:gd name="T23" fmla="*/ 2147483647 h 2"/>
              <a:gd name="T24" fmla="*/ 2147483647 w 2"/>
              <a:gd name="T25" fmla="*/ 0 h 2"/>
              <a:gd name="T26" fmla="*/ 2147483647 w 2"/>
              <a:gd name="T27" fmla="*/ 0 h 2"/>
              <a:gd name="T28" fmla="*/ 2147483647 w 2"/>
              <a:gd name="T29" fmla="*/ 0 h 2"/>
              <a:gd name="T30" fmla="*/ 0 w 2"/>
              <a:gd name="T31" fmla="*/ 2147483647 h 2"/>
              <a:gd name="T32" fmla="*/ 2147483647 w 2"/>
              <a:gd name="T33" fmla="*/ 2147483647 h 2"/>
              <a:gd name="T34" fmla="*/ 2147483647 w 2"/>
              <a:gd name="T35" fmla="*/ 0 h 2"/>
              <a:gd name="T36" fmla="*/ 0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2147483647 w 2"/>
              <a:gd name="T59" fmla="*/ 2147483647 h 2"/>
              <a:gd name="T60" fmla="*/ 2147483647 w 2"/>
              <a:gd name="T61" fmla="*/ 2147483647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150"/>
          <p:cNvSpPr>
            <a:spLocks/>
          </p:cNvSpPr>
          <p:nvPr/>
        </p:nvSpPr>
        <p:spPr bwMode="auto">
          <a:xfrm>
            <a:off x="684213" y="447675"/>
            <a:ext cx="1587" cy="3175"/>
          </a:xfrm>
          <a:custGeom>
            <a:avLst/>
            <a:gdLst>
              <a:gd name="T0" fmla="*/ 0 w 1587"/>
              <a:gd name="T1" fmla="*/ 2147483647 h 2"/>
              <a:gd name="T2" fmla="*/ 0 w 1587"/>
              <a:gd name="T3" fmla="*/ 0 h 2"/>
              <a:gd name="T4" fmla="*/ 0 w 1587"/>
              <a:gd name="T5" fmla="*/ 2147483647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152"/>
          <p:cNvSpPr>
            <a:spLocks/>
          </p:cNvSpPr>
          <p:nvPr/>
        </p:nvSpPr>
        <p:spPr bwMode="auto">
          <a:xfrm>
            <a:off x="684213" y="447675"/>
            <a:ext cx="3175" cy="3175"/>
          </a:xfrm>
          <a:custGeom>
            <a:avLst/>
            <a:gdLst>
              <a:gd name="T0" fmla="*/ 2147483647 w 2"/>
              <a:gd name="T1" fmla="*/ 0 h 2"/>
              <a:gd name="T2" fmla="*/ 0 w 2"/>
              <a:gd name="T3" fmla="*/ 0 h 2"/>
              <a:gd name="T4" fmla="*/ 0 w 2"/>
              <a:gd name="T5" fmla="*/ 0 h 2"/>
              <a:gd name="T6" fmla="*/ 0 w 2"/>
              <a:gd name="T7" fmla="*/ 0 h 2"/>
              <a:gd name="T8" fmla="*/ 0 w 2"/>
              <a:gd name="T9" fmla="*/ 2147483647 h 2"/>
              <a:gd name="T10" fmla="*/ 2147483647 w 2"/>
              <a:gd name="T11" fmla="*/ 2147483647 h 2"/>
              <a:gd name="T12" fmla="*/ 2147483647 w 2"/>
              <a:gd name="T13" fmla="*/ 0 h 2"/>
              <a:gd name="T14" fmla="*/ 0 w 2"/>
              <a:gd name="T15" fmla="*/ 0 h 2"/>
              <a:gd name="T16" fmla="*/ 0 w 2"/>
              <a:gd name="T17" fmla="*/ 0 h 2"/>
              <a:gd name="T18" fmla="*/ 0 w 2"/>
              <a:gd name="T19" fmla="*/ 0 h 2"/>
              <a:gd name="T20" fmla="*/ 0 w 2"/>
              <a:gd name="T21" fmla="*/ 2147483647 h 2"/>
              <a:gd name="T22" fmla="*/ 2147483647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154"/>
          <p:cNvSpPr>
            <a:spLocks/>
          </p:cNvSpPr>
          <p:nvPr/>
        </p:nvSpPr>
        <p:spPr bwMode="auto">
          <a:xfrm>
            <a:off x="665163" y="43497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8" name="Freeform 1156"/>
          <p:cNvSpPr>
            <a:spLocks/>
          </p:cNvSpPr>
          <p:nvPr/>
        </p:nvSpPr>
        <p:spPr bwMode="auto">
          <a:xfrm>
            <a:off x="665163" y="431800"/>
            <a:ext cx="3175" cy="3175"/>
          </a:xfrm>
          <a:custGeom>
            <a:avLst/>
            <a:gdLst>
              <a:gd name="T0" fmla="*/ 2147483647 w 2"/>
              <a:gd name="T1" fmla="*/ 2147483647 h 2"/>
              <a:gd name="T2" fmla="*/ 0 w 2"/>
              <a:gd name="T3" fmla="*/ 0 h 2"/>
              <a:gd name="T4" fmla="*/ 0 w 2"/>
              <a:gd name="T5" fmla="*/ 0 h 2"/>
              <a:gd name="T6" fmla="*/ 0 w 2"/>
              <a:gd name="T7" fmla="*/ 2147483647 h 2"/>
              <a:gd name="T8" fmla="*/ 2147483647 w 2"/>
              <a:gd name="T9" fmla="*/ 2147483647 h 2"/>
              <a:gd name="T10" fmla="*/ 2147483647 w 2"/>
              <a:gd name="T11" fmla="*/ 2147483647 h 2"/>
              <a:gd name="T12" fmla="*/ 2147483647 w 2"/>
              <a:gd name="T13" fmla="*/ 2147483647 h 2"/>
              <a:gd name="T14" fmla="*/ 0 w 2"/>
              <a:gd name="T15" fmla="*/ 0 h 2"/>
              <a:gd name="T16" fmla="*/ 0 w 2"/>
              <a:gd name="T17" fmla="*/ 0 h 2"/>
              <a:gd name="T18" fmla="*/ 0 w 2"/>
              <a:gd name="T19" fmla="*/ 2147483647 h 2"/>
              <a:gd name="T20" fmla="*/ 2147483647 w 2"/>
              <a:gd name="T21" fmla="*/ 2147483647 h 2"/>
              <a:gd name="T22" fmla="*/ 2147483647 w 2"/>
              <a:gd name="T23" fmla="*/ 2147483647 h 2"/>
              <a:gd name="T24" fmla="*/ 2147483647 w 2"/>
              <a:gd name="T25" fmla="*/ 2147483647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9" name="Freeform 1163"/>
          <p:cNvSpPr>
            <a:spLocks/>
          </p:cNvSpPr>
          <p:nvPr/>
        </p:nvSpPr>
        <p:spPr bwMode="auto">
          <a:xfrm>
            <a:off x="611188" y="415925"/>
            <a:ext cx="6350" cy="3175"/>
          </a:xfrm>
          <a:custGeom>
            <a:avLst/>
            <a:gdLst>
              <a:gd name="T0" fmla="*/ 2147483647 w 4"/>
              <a:gd name="T1" fmla="*/ 2147483647 h 2"/>
              <a:gd name="T2" fmla="*/ 2147483647 w 4"/>
              <a:gd name="T3" fmla="*/ 2147483647 h 2"/>
              <a:gd name="T4" fmla="*/ 2147483647 w 4"/>
              <a:gd name="T5" fmla="*/ 2147483647 h 2"/>
              <a:gd name="T6" fmla="*/ 2147483647 w 4"/>
              <a:gd name="T7" fmla="*/ 0 h 2"/>
              <a:gd name="T8" fmla="*/ 2147483647 w 4"/>
              <a:gd name="T9" fmla="*/ 0 h 2"/>
              <a:gd name="T10" fmla="*/ 2147483647 w 4"/>
              <a:gd name="T11" fmla="*/ 0 h 2"/>
              <a:gd name="T12" fmla="*/ 2147483647 w 4"/>
              <a:gd name="T13" fmla="*/ 0 h 2"/>
              <a:gd name="T14" fmla="*/ 0 w 4"/>
              <a:gd name="T15" fmla="*/ 2147483647 h 2"/>
              <a:gd name="T16" fmla="*/ 2147483647 w 4"/>
              <a:gd name="T17" fmla="*/ 2147483647 h 2"/>
              <a:gd name="T18" fmla="*/ 2147483647 w 4"/>
              <a:gd name="T19" fmla="*/ 0 h 2"/>
              <a:gd name="T20" fmla="*/ 2147483647 w 4"/>
              <a:gd name="T21" fmla="*/ 2147483647 h 2"/>
              <a:gd name="T22" fmla="*/ 2147483647 w 4"/>
              <a:gd name="T23" fmla="*/ 0 h 2"/>
              <a:gd name="T24" fmla="*/ 2147483647 w 4"/>
              <a:gd name="T25" fmla="*/ 0 h 2"/>
              <a:gd name="T26" fmla="*/ 2147483647 w 4"/>
              <a:gd name="T27" fmla="*/ 0 h 2"/>
              <a:gd name="T28" fmla="*/ 2147483647 w 4"/>
              <a:gd name="T29" fmla="*/ 0 h 2"/>
              <a:gd name="T30" fmla="*/ 0 w 4"/>
              <a:gd name="T31" fmla="*/ 0 h 2"/>
              <a:gd name="T32" fmla="*/ 2147483647 w 4"/>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0" name="Freeform 1172"/>
          <p:cNvSpPr>
            <a:spLocks/>
          </p:cNvSpPr>
          <p:nvPr/>
        </p:nvSpPr>
        <p:spPr bwMode="auto">
          <a:xfrm>
            <a:off x="582613" y="476250"/>
            <a:ext cx="3175" cy="3175"/>
          </a:xfrm>
          <a:custGeom>
            <a:avLst/>
            <a:gdLst>
              <a:gd name="T0" fmla="*/ 0 w 2"/>
              <a:gd name="T1" fmla="*/ 2147483647 h 2"/>
              <a:gd name="T2" fmla="*/ 0 w 2"/>
              <a:gd name="T3" fmla="*/ 2147483647 h 2"/>
              <a:gd name="T4" fmla="*/ 2147483647 w 2"/>
              <a:gd name="T5" fmla="*/ 2147483647 h 2"/>
              <a:gd name="T6" fmla="*/ 0 w 2"/>
              <a:gd name="T7" fmla="*/ 0 h 2"/>
              <a:gd name="T8" fmla="*/ 0 w 2"/>
              <a:gd name="T9" fmla="*/ 0 h 2"/>
              <a:gd name="T10" fmla="*/ 0 w 2"/>
              <a:gd name="T11" fmla="*/ 0 h 2"/>
              <a:gd name="T12" fmla="*/ 0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0 w 2"/>
              <a:gd name="T59" fmla="*/ 2147483647 h 2"/>
              <a:gd name="T60" fmla="*/ 0 w 2"/>
              <a:gd name="T61" fmla="*/ 2147483647 h 2"/>
              <a:gd name="T62" fmla="*/ 0 w 2"/>
              <a:gd name="T63" fmla="*/ 2147483647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1" name="Freeform 1177"/>
          <p:cNvSpPr>
            <a:spLocks/>
          </p:cNvSpPr>
          <p:nvPr/>
        </p:nvSpPr>
        <p:spPr bwMode="auto">
          <a:xfrm>
            <a:off x="557213" y="534988"/>
            <a:ext cx="3175" cy="3175"/>
          </a:xfrm>
          <a:custGeom>
            <a:avLst/>
            <a:gdLst>
              <a:gd name="T0" fmla="*/ 0 w 2"/>
              <a:gd name="T1" fmla="*/ 2147483647 h 2"/>
              <a:gd name="T2" fmla="*/ 2147483647 w 2"/>
              <a:gd name="T3" fmla="*/ 2147483647 h 2"/>
              <a:gd name="T4" fmla="*/ 2147483647 w 2"/>
              <a:gd name="T5" fmla="*/ 2147483647 h 2"/>
              <a:gd name="T6" fmla="*/ 2147483647 w 2"/>
              <a:gd name="T7" fmla="*/ 0 h 2"/>
              <a:gd name="T8" fmla="*/ 2147483647 w 2"/>
              <a:gd name="T9" fmla="*/ 0 h 2"/>
              <a:gd name="T10" fmla="*/ 2147483647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7 h 2"/>
              <a:gd name="T40" fmla="*/ 0 w 2"/>
              <a:gd name="T41" fmla="*/ 2147483647 h 2"/>
              <a:gd name="T42" fmla="*/ 2147483647 w 2"/>
              <a:gd name="T43" fmla="*/ 2147483647 h 2"/>
              <a:gd name="T44" fmla="*/ 2147483647 w 2"/>
              <a:gd name="T45" fmla="*/ 0 h 2"/>
              <a:gd name="T46" fmla="*/ 2147483647 w 2"/>
              <a:gd name="T47" fmla="*/ 0 h 2"/>
              <a:gd name="T48" fmla="*/ 2147483647 w 2"/>
              <a:gd name="T49" fmla="*/ 0 h 2"/>
              <a:gd name="T50" fmla="*/ 2147483647 w 2"/>
              <a:gd name="T51" fmla="*/ 0 h 2"/>
              <a:gd name="T52" fmla="*/ 2147483647 w 2"/>
              <a:gd name="T53" fmla="*/ 0 h 2"/>
              <a:gd name="T54" fmla="*/ 2147483647 w 2"/>
              <a:gd name="T55" fmla="*/ 0 h 2"/>
              <a:gd name="T56" fmla="*/ 2147483647 w 2"/>
              <a:gd name="T57" fmla="*/ 0 h 2"/>
              <a:gd name="T58" fmla="*/ 2147483647 w 2"/>
              <a:gd name="T59" fmla="*/ 0 h 2"/>
              <a:gd name="T60" fmla="*/ 2147483647 w 2"/>
              <a:gd name="T61" fmla="*/ 0 h 2"/>
              <a:gd name="T62" fmla="*/ 2147483647 w 2"/>
              <a:gd name="T63" fmla="*/ 0 h 2"/>
              <a:gd name="T64" fmla="*/ 2147483647 w 2"/>
              <a:gd name="T65" fmla="*/ 0 h 2"/>
              <a:gd name="T66" fmla="*/ 2147483647 w 2"/>
              <a:gd name="T67" fmla="*/ 2147483647 h 2"/>
              <a:gd name="T68" fmla="*/ 2147483647 w 2"/>
              <a:gd name="T69" fmla="*/ 0 h 2"/>
              <a:gd name="T70" fmla="*/ 2147483647 w 2"/>
              <a:gd name="T71" fmla="*/ 0 h 2"/>
              <a:gd name="T72" fmla="*/ 0 w 2"/>
              <a:gd name="T73" fmla="*/ 0 h 2"/>
              <a:gd name="T74" fmla="*/ 0 w 2"/>
              <a:gd name="T75" fmla="*/ 0 h 2"/>
              <a:gd name="T76" fmla="*/ 0 w 2"/>
              <a:gd name="T77" fmla="*/ 2147483647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2" name="Freeform 1180"/>
          <p:cNvSpPr>
            <a:spLocks/>
          </p:cNvSpPr>
          <p:nvPr/>
        </p:nvSpPr>
        <p:spPr bwMode="auto">
          <a:xfrm>
            <a:off x="560388" y="530225"/>
            <a:ext cx="3175" cy="4763"/>
          </a:xfrm>
          <a:custGeom>
            <a:avLst/>
            <a:gdLst>
              <a:gd name="T0" fmla="*/ 0 w 2"/>
              <a:gd name="T1" fmla="*/ 2147483647 h 3"/>
              <a:gd name="T2" fmla="*/ 0 w 2"/>
              <a:gd name="T3" fmla="*/ 2147483647 h 3"/>
              <a:gd name="T4" fmla="*/ 2147483647 w 2"/>
              <a:gd name="T5" fmla="*/ 2147483647 h 3"/>
              <a:gd name="T6" fmla="*/ 2147483647 w 2"/>
              <a:gd name="T7" fmla="*/ 2147483647 h 3"/>
              <a:gd name="T8" fmla="*/ 0 w 2"/>
              <a:gd name="T9" fmla="*/ 0 h 3"/>
              <a:gd name="T10" fmla="*/ 0 w 2"/>
              <a:gd name="T11" fmla="*/ 0 h 3"/>
              <a:gd name="T12" fmla="*/ 0 w 2"/>
              <a:gd name="T13" fmla="*/ 0 h 3"/>
              <a:gd name="T14" fmla="*/ 0 w 2"/>
              <a:gd name="T15" fmla="*/ 2147483647 h 3"/>
              <a:gd name="T16" fmla="*/ 0 w 2"/>
              <a:gd name="T17" fmla="*/ 2147483647 h 3"/>
              <a:gd name="T18" fmla="*/ 0 w 2"/>
              <a:gd name="T19" fmla="*/ 2147483647 h 3"/>
              <a:gd name="T20" fmla="*/ 0 w 2"/>
              <a:gd name="T21" fmla="*/ 2147483647 h 3"/>
              <a:gd name="T22" fmla="*/ 0 w 2"/>
              <a:gd name="T23" fmla="*/ 0 h 3"/>
              <a:gd name="T24" fmla="*/ 0 w 2"/>
              <a:gd name="T25" fmla="*/ 2147483647 h 3"/>
              <a:gd name="T26" fmla="*/ 0 w 2"/>
              <a:gd name="T27" fmla="*/ 2147483647 h 3"/>
              <a:gd name="T28" fmla="*/ 0 w 2"/>
              <a:gd name="T29" fmla="*/ 2147483647 h 3"/>
              <a:gd name="T30" fmla="*/ 0 w 2"/>
              <a:gd name="T31" fmla="*/ 2147483647 h 3"/>
              <a:gd name="T32" fmla="*/ 0 w 2"/>
              <a:gd name="T33" fmla="*/ 2147483647 h 3"/>
              <a:gd name="T34" fmla="*/ 0 w 2"/>
              <a:gd name="T35" fmla="*/ 2147483647 h 3"/>
              <a:gd name="T36" fmla="*/ 0 w 2"/>
              <a:gd name="T37" fmla="*/ 2147483647 h 3"/>
              <a:gd name="T38" fmla="*/ 0 w 2"/>
              <a:gd name="T39" fmla="*/ 2147483647 h 3"/>
              <a:gd name="T40" fmla="*/ 0 w 2"/>
              <a:gd name="T41" fmla="*/ 2147483647 h 3"/>
              <a:gd name="T42" fmla="*/ 0 w 2"/>
              <a:gd name="T43" fmla="*/ 2147483647 h 3"/>
              <a:gd name="T44" fmla="*/ 0 w 2"/>
              <a:gd name="T45" fmla="*/ 2147483647 h 3"/>
              <a:gd name="T46" fmla="*/ 0 w 2"/>
              <a:gd name="T47" fmla="*/ 2147483647 h 3"/>
              <a:gd name="T48" fmla="*/ 0 w 2"/>
              <a:gd name="T49" fmla="*/ 2147483647 h 3"/>
              <a:gd name="T50" fmla="*/ 0 w 2"/>
              <a:gd name="T51" fmla="*/ 2147483647 h 3"/>
              <a:gd name="T52" fmla="*/ 0 w 2"/>
              <a:gd name="T53" fmla="*/ 2147483647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3"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4"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5"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6" name="Freeform 1210"/>
          <p:cNvSpPr>
            <a:spLocks/>
          </p:cNvSpPr>
          <p:nvPr/>
        </p:nvSpPr>
        <p:spPr bwMode="auto">
          <a:xfrm>
            <a:off x="595313" y="557213"/>
            <a:ext cx="3175" cy="3175"/>
          </a:xfrm>
          <a:custGeom>
            <a:avLst/>
            <a:gdLst>
              <a:gd name="T0" fmla="*/ 0 w 2"/>
              <a:gd name="T1" fmla="*/ 2147483647 h 2"/>
              <a:gd name="T2" fmla="*/ 0 w 2"/>
              <a:gd name="T3" fmla="*/ 2147483647 h 2"/>
              <a:gd name="T4" fmla="*/ 2147483647 w 2"/>
              <a:gd name="T5" fmla="*/ 2147483647 h 2"/>
              <a:gd name="T6" fmla="*/ 2147483647 w 2"/>
              <a:gd name="T7" fmla="*/ 0 h 2"/>
              <a:gd name="T8" fmla="*/ 2147483647 w 2"/>
              <a:gd name="T9" fmla="*/ 0 h 2"/>
              <a:gd name="T10" fmla="*/ 0 w 2"/>
              <a:gd name="T11" fmla="*/ 0 h 2"/>
              <a:gd name="T12" fmla="*/ 0 w 2"/>
              <a:gd name="T13" fmla="*/ 0 h 2"/>
              <a:gd name="T14" fmla="*/ 0 w 2"/>
              <a:gd name="T15" fmla="*/ 0 h 2"/>
              <a:gd name="T16" fmla="*/ 0 w 2"/>
              <a:gd name="T17" fmla="*/ 2147483647 h 2"/>
              <a:gd name="T18" fmla="*/ 0 w 2"/>
              <a:gd name="T19" fmla="*/ 2147483647 h 2"/>
              <a:gd name="T20" fmla="*/ 2147483647 w 2"/>
              <a:gd name="T21" fmla="*/ 2147483647 h 2"/>
              <a:gd name="T22" fmla="*/ 2147483647 w 2"/>
              <a:gd name="T23" fmla="*/ 0 h 2"/>
              <a:gd name="T24" fmla="*/ 2147483647 w 2"/>
              <a:gd name="T25" fmla="*/ 0 h 2"/>
              <a:gd name="T26" fmla="*/ 0 w 2"/>
              <a:gd name="T27" fmla="*/ 0 h 2"/>
              <a:gd name="T28" fmla="*/ 0 w 2"/>
              <a:gd name="T29" fmla="*/ 0 h 2"/>
              <a:gd name="T30" fmla="*/ 0 w 2"/>
              <a:gd name="T31" fmla="*/ 0 h 2"/>
              <a:gd name="T32" fmla="*/ 0 w 2"/>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 name="Freeform 1214"/>
          <p:cNvSpPr>
            <a:spLocks/>
          </p:cNvSpPr>
          <p:nvPr/>
        </p:nvSpPr>
        <p:spPr bwMode="auto">
          <a:xfrm>
            <a:off x="595313" y="557213"/>
            <a:ext cx="3175" cy="3175"/>
          </a:xfrm>
          <a:custGeom>
            <a:avLst/>
            <a:gdLst>
              <a:gd name="T0" fmla="*/ 0 w 2"/>
              <a:gd name="T1" fmla="*/ 2147483647 h 2"/>
              <a:gd name="T2" fmla="*/ 2147483647 w 2"/>
              <a:gd name="T3" fmla="*/ 2147483647 h 2"/>
              <a:gd name="T4" fmla="*/ 0 w 2"/>
              <a:gd name="T5" fmla="*/ 0 h 2"/>
              <a:gd name="T6" fmla="*/ 0 w 2"/>
              <a:gd name="T7" fmla="*/ 2147483647 h 2"/>
              <a:gd name="T8" fmla="*/ 0 w 2"/>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29"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0"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1221"/>
          <p:cNvSpPr>
            <a:spLocks/>
          </p:cNvSpPr>
          <p:nvPr/>
        </p:nvSpPr>
        <p:spPr bwMode="auto">
          <a:xfrm>
            <a:off x="731838" y="541338"/>
            <a:ext cx="3175" cy="3175"/>
          </a:xfrm>
          <a:custGeom>
            <a:avLst/>
            <a:gdLst>
              <a:gd name="T0" fmla="*/ 2147483647 w 2"/>
              <a:gd name="T1" fmla="*/ 0 h 2"/>
              <a:gd name="T2" fmla="*/ 2147483647 w 2"/>
              <a:gd name="T3" fmla="*/ 0 h 2"/>
              <a:gd name="T4" fmla="*/ 2147483647 w 2"/>
              <a:gd name="T5" fmla="*/ 0 h 2"/>
              <a:gd name="T6" fmla="*/ 0 w 2"/>
              <a:gd name="T7" fmla="*/ 0 h 2"/>
              <a:gd name="T8" fmla="*/ 0 w 2"/>
              <a:gd name="T9" fmla="*/ 0 h 2"/>
              <a:gd name="T10" fmla="*/ 0 w 2"/>
              <a:gd name="T11" fmla="*/ 2147483647 h 2"/>
              <a:gd name="T12" fmla="*/ 2147483647 w 2"/>
              <a:gd name="T13" fmla="*/ 0 h 2"/>
              <a:gd name="T14" fmla="*/ 2147483647 w 2"/>
              <a:gd name="T15" fmla="*/ 0 h 2"/>
              <a:gd name="T16" fmla="*/ 2147483647 w 2"/>
              <a:gd name="T17" fmla="*/ 0 h 2"/>
              <a:gd name="T18" fmla="*/ 0 w 2"/>
              <a:gd name="T19" fmla="*/ 0 h 2"/>
              <a:gd name="T20" fmla="*/ 0 w 2"/>
              <a:gd name="T21" fmla="*/ 0 h 2"/>
              <a:gd name="T22" fmla="*/ 0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2" name="Freeform 1234"/>
          <p:cNvSpPr>
            <a:spLocks/>
          </p:cNvSpPr>
          <p:nvPr/>
        </p:nvSpPr>
        <p:spPr bwMode="auto">
          <a:xfrm>
            <a:off x="722313" y="550863"/>
            <a:ext cx="3175" cy="1587"/>
          </a:xfrm>
          <a:custGeom>
            <a:avLst/>
            <a:gdLst>
              <a:gd name="T0" fmla="*/ 0 w 2"/>
              <a:gd name="T1" fmla="*/ 0 h 1587"/>
              <a:gd name="T2" fmla="*/ 0 w 2"/>
              <a:gd name="T3" fmla="*/ 0 h 1587"/>
              <a:gd name="T4" fmla="*/ 2147483647 w 2"/>
              <a:gd name="T5" fmla="*/ 0 h 1587"/>
              <a:gd name="T6" fmla="*/ 2147483647 w 2"/>
              <a:gd name="T7" fmla="*/ 0 h 1587"/>
              <a:gd name="T8" fmla="*/ 2147483647 w 2"/>
              <a:gd name="T9" fmla="*/ 0 h 1587"/>
              <a:gd name="T10" fmla="*/ 2147483647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7 w 2"/>
              <a:gd name="T25" fmla="*/ 0 h 1587"/>
              <a:gd name="T26" fmla="*/ 2147483647 w 2"/>
              <a:gd name="T27" fmla="*/ 0 h 1587"/>
              <a:gd name="T28" fmla="*/ 2147483647 w 2"/>
              <a:gd name="T29" fmla="*/ 0 h 1587"/>
              <a:gd name="T30" fmla="*/ 0 w 2"/>
              <a:gd name="T31" fmla="*/ 0 h 1587"/>
              <a:gd name="T32" fmla="*/ 0 w 2"/>
              <a:gd name="T33" fmla="*/ 0 h 1587"/>
              <a:gd name="T34" fmla="*/ 2147483647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4"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5" name="Freeform 1240"/>
          <p:cNvSpPr>
            <a:spLocks/>
          </p:cNvSpPr>
          <p:nvPr/>
        </p:nvSpPr>
        <p:spPr bwMode="auto">
          <a:xfrm>
            <a:off x="728663" y="541338"/>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6" name="Freeform 1243"/>
          <p:cNvSpPr>
            <a:spLocks/>
          </p:cNvSpPr>
          <p:nvPr/>
        </p:nvSpPr>
        <p:spPr bwMode="auto">
          <a:xfrm>
            <a:off x="728663" y="538163"/>
            <a:ext cx="3175" cy="3175"/>
          </a:xfrm>
          <a:custGeom>
            <a:avLst/>
            <a:gdLst>
              <a:gd name="T0" fmla="*/ 2147483647 w 2"/>
              <a:gd name="T1" fmla="*/ 2147483647 h 2"/>
              <a:gd name="T2" fmla="*/ 2147483647 w 2"/>
              <a:gd name="T3" fmla="*/ 2147483647 h 2"/>
              <a:gd name="T4" fmla="*/ 2147483647 w 2"/>
              <a:gd name="T5" fmla="*/ 2147483647 h 2"/>
              <a:gd name="T6" fmla="*/ 2147483647 w 2"/>
              <a:gd name="T7" fmla="*/ 2147483647 h 2"/>
              <a:gd name="T8" fmla="*/ 0 w 2"/>
              <a:gd name="T9" fmla="*/ 2147483647 h 2"/>
              <a:gd name="T10" fmla="*/ 0 w 2"/>
              <a:gd name="T11" fmla="*/ 2147483647 h 2"/>
              <a:gd name="T12" fmla="*/ 2147483647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2147483647 w 2"/>
              <a:gd name="T39" fmla="*/ 2147483647 h 2"/>
              <a:gd name="T40" fmla="*/ 2147483647 w 2"/>
              <a:gd name="T41" fmla="*/ 2147483647 h 2"/>
              <a:gd name="T42" fmla="*/ 2147483647 w 2"/>
              <a:gd name="T43" fmla="*/ 2147483647 h 2"/>
              <a:gd name="T44" fmla="*/ 2147483647 w 2"/>
              <a:gd name="T45" fmla="*/ 2147483647 h 2"/>
              <a:gd name="T46" fmla="*/ 2147483647 w 2"/>
              <a:gd name="T47" fmla="*/ 2147483647 h 2"/>
              <a:gd name="T48" fmla="*/ 0 w 2"/>
              <a:gd name="T49" fmla="*/ 0 h 2"/>
              <a:gd name="T50" fmla="*/ 0 w 2"/>
              <a:gd name="T51" fmla="*/ 2147483647 h 2"/>
              <a:gd name="T52" fmla="*/ 0 w 2"/>
              <a:gd name="T53" fmla="*/ 2147483647 h 2"/>
              <a:gd name="T54" fmla="*/ 0 w 2"/>
              <a:gd name="T55" fmla="*/ 2147483647 h 2"/>
              <a:gd name="T56" fmla="*/ 2147483647 w 2"/>
              <a:gd name="T57" fmla="*/ 2147483647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7" name="Freeform 1246"/>
          <p:cNvSpPr>
            <a:spLocks/>
          </p:cNvSpPr>
          <p:nvPr/>
        </p:nvSpPr>
        <p:spPr bwMode="auto">
          <a:xfrm>
            <a:off x="725488" y="547688"/>
            <a:ext cx="3175" cy="3175"/>
          </a:xfrm>
          <a:custGeom>
            <a:avLst/>
            <a:gdLst>
              <a:gd name="T0" fmla="*/ 0 w 2"/>
              <a:gd name="T1" fmla="*/ 2147483647 h 2"/>
              <a:gd name="T2" fmla="*/ 0 w 2"/>
              <a:gd name="T3" fmla="*/ 2147483647 h 2"/>
              <a:gd name="T4" fmla="*/ 2147483647 w 2"/>
              <a:gd name="T5" fmla="*/ 0 h 2"/>
              <a:gd name="T6" fmla="*/ 2147483647 w 2"/>
              <a:gd name="T7" fmla="*/ 0 h 2"/>
              <a:gd name="T8" fmla="*/ 0 w 2"/>
              <a:gd name="T9" fmla="*/ 0 h 2"/>
              <a:gd name="T10" fmla="*/ 0 w 2"/>
              <a:gd name="T11" fmla="*/ 0 h 2"/>
              <a:gd name="T12" fmla="*/ 0 w 2"/>
              <a:gd name="T13" fmla="*/ 2147483647 h 2"/>
              <a:gd name="T14" fmla="*/ 0 w 2"/>
              <a:gd name="T15" fmla="*/ 2147483647 h 2"/>
              <a:gd name="T16" fmla="*/ 2147483647 w 2"/>
              <a:gd name="T17" fmla="*/ 0 h 2"/>
              <a:gd name="T18" fmla="*/ 2147483647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7 h 2"/>
              <a:gd name="T48" fmla="*/ 0 w 2"/>
              <a:gd name="T49" fmla="*/ 2147483647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8" name="Freeform 1250"/>
          <p:cNvSpPr>
            <a:spLocks/>
          </p:cNvSpPr>
          <p:nvPr/>
        </p:nvSpPr>
        <p:spPr bwMode="auto">
          <a:xfrm>
            <a:off x="731838" y="53022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9" name="Freeform 1252"/>
          <p:cNvSpPr>
            <a:spLocks/>
          </p:cNvSpPr>
          <p:nvPr/>
        </p:nvSpPr>
        <p:spPr bwMode="auto">
          <a:xfrm>
            <a:off x="731838" y="527050"/>
            <a:ext cx="3175" cy="7938"/>
          </a:xfrm>
          <a:custGeom>
            <a:avLst/>
            <a:gdLst>
              <a:gd name="T0" fmla="*/ 2147483647 w 2"/>
              <a:gd name="T1" fmla="*/ 2147483647 h 5"/>
              <a:gd name="T2" fmla="*/ 2147483647 w 2"/>
              <a:gd name="T3" fmla="*/ 2147483647 h 5"/>
              <a:gd name="T4" fmla="*/ 0 w 2"/>
              <a:gd name="T5" fmla="*/ 0 h 5"/>
              <a:gd name="T6" fmla="*/ 0 w 2"/>
              <a:gd name="T7" fmla="*/ 2147483647 h 5"/>
              <a:gd name="T8" fmla="*/ 0 w 2"/>
              <a:gd name="T9" fmla="*/ 2147483647 h 5"/>
              <a:gd name="T10" fmla="*/ 2147483647 w 2"/>
              <a:gd name="T11" fmla="*/ 2147483647 h 5"/>
              <a:gd name="T12" fmla="*/ 2147483647 w 2"/>
              <a:gd name="T13" fmla="*/ 2147483647 h 5"/>
              <a:gd name="T14" fmla="*/ 2147483647 w 2"/>
              <a:gd name="T15" fmla="*/ 2147483647 h 5"/>
              <a:gd name="T16" fmla="*/ 0 w 2"/>
              <a:gd name="T17" fmla="*/ 0 h 5"/>
              <a:gd name="T18" fmla="*/ 0 w 2"/>
              <a:gd name="T19" fmla="*/ 2147483647 h 5"/>
              <a:gd name="T20" fmla="*/ 0 w 2"/>
              <a:gd name="T21" fmla="*/ 2147483647 h 5"/>
              <a:gd name="T22" fmla="*/ 2147483647 w 2"/>
              <a:gd name="T23" fmla="*/ 2147483647 h 5"/>
              <a:gd name="T24" fmla="*/ 2147483647 w 2"/>
              <a:gd name="T25" fmla="*/ 2147483647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0" name="Freeform 1255"/>
          <p:cNvSpPr>
            <a:spLocks/>
          </p:cNvSpPr>
          <p:nvPr/>
        </p:nvSpPr>
        <p:spPr bwMode="auto">
          <a:xfrm>
            <a:off x="712788" y="550863"/>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2147483647 w 2"/>
              <a:gd name="T9" fmla="*/ 0 h 1587"/>
              <a:gd name="T10" fmla="*/ 0 w 2"/>
              <a:gd name="T11" fmla="*/ 0 h 1587"/>
              <a:gd name="T12" fmla="*/ 0 w 2"/>
              <a:gd name="T13" fmla="*/ 0 h 1587"/>
              <a:gd name="T14" fmla="*/ 0 w 2"/>
              <a:gd name="T15" fmla="*/ 0 h 1587"/>
              <a:gd name="T16" fmla="*/ 0 w 2"/>
              <a:gd name="T17" fmla="*/ 0 h 1587"/>
              <a:gd name="T18" fmla="*/ 2147483647 w 2"/>
              <a:gd name="T19" fmla="*/ 0 h 1587"/>
              <a:gd name="T20" fmla="*/ 2147483647 w 2"/>
              <a:gd name="T21" fmla="*/ 0 h 1587"/>
              <a:gd name="T22" fmla="*/ 2147483647 w 2"/>
              <a:gd name="T23" fmla="*/ 0 h 1587"/>
              <a:gd name="T24" fmla="*/ 2147483647 w 2"/>
              <a:gd name="T25" fmla="*/ 0 h 1587"/>
              <a:gd name="T26" fmla="*/ 2147483647 w 2"/>
              <a:gd name="T27" fmla="*/ 0 h 1587"/>
              <a:gd name="T28" fmla="*/ 2147483647 w 2"/>
              <a:gd name="T29" fmla="*/ 0 h 1587"/>
              <a:gd name="T30" fmla="*/ 2147483647 w 2"/>
              <a:gd name="T31" fmla="*/ 0 h 1587"/>
              <a:gd name="T32" fmla="*/ 2147483647 w 2"/>
              <a:gd name="T33" fmla="*/ 0 h 1587"/>
              <a:gd name="T34" fmla="*/ 2147483647 w 2"/>
              <a:gd name="T35" fmla="*/ 0 h 1587"/>
              <a:gd name="T36" fmla="*/ 2147483647 w 2"/>
              <a:gd name="T37" fmla="*/ 0 h 1587"/>
              <a:gd name="T38" fmla="*/ 2147483647 w 2"/>
              <a:gd name="T39" fmla="*/ 0 h 1587"/>
              <a:gd name="T40" fmla="*/ 2147483647 w 2"/>
              <a:gd name="T41" fmla="*/ 0 h 1587"/>
              <a:gd name="T42" fmla="*/ 2147483647 w 2"/>
              <a:gd name="T43" fmla="*/ 0 h 1587"/>
              <a:gd name="T44" fmla="*/ 2147483647 w 2"/>
              <a:gd name="T45" fmla="*/ 0 h 1587"/>
              <a:gd name="T46" fmla="*/ 2147483647 w 2"/>
              <a:gd name="T47" fmla="*/ 0 h 1587"/>
              <a:gd name="T48" fmla="*/ 2147483647 w 2"/>
              <a:gd name="T49" fmla="*/ 0 h 1587"/>
              <a:gd name="T50" fmla="*/ 2147483647 w 2"/>
              <a:gd name="T51" fmla="*/ 0 h 1587"/>
              <a:gd name="T52" fmla="*/ 2147483647 w 2"/>
              <a:gd name="T53" fmla="*/ 0 h 1587"/>
              <a:gd name="T54" fmla="*/ 2147483647 w 2"/>
              <a:gd name="T55" fmla="*/ 0 h 1587"/>
              <a:gd name="T56" fmla="*/ 2147483647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2"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3"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4" name="Freeform 1269"/>
          <p:cNvSpPr>
            <a:spLocks/>
          </p:cNvSpPr>
          <p:nvPr/>
        </p:nvSpPr>
        <p:spPr bwMode="auto">
          <a:xfrm>
            <a:off x="728663" y="530225"/>
            <a:ext cx="3175" cy="4763"/>
          </a:xfrm>
          <a:custGeom>
            <a:avLst/>
            <a:gdLst>
              <a:gd name="T0" fmla="*/ 0 w 2"/>
              <a:gd name="T1" fmla="*/ 2147483647 h 3"/>
              <a:gd name="T2" fmla="*/ 2147483647 w 2"/>
              <a:gd name="T3" fmla="*/ 0 h 3"/>
              <a:gd name="T4" fmla="*/ 2147483647 w 2"/>
              <a:gd name="T5" fmla="*/ 0 h 3"/>
              <a:gd name="T6" fmla="*/ 2147483647 w 2"/>
              <a:gd name="T7" fmla="*/ 0 h 3"/>
              <a:gd name="T8" fmla="*/ 2147483647 w 2"/>
              <a:gd name="T9" fmla="*/ 0 h 3"/>
              <a:gd name="T10" fmla="*/ 0 w 2"/>
              <a:gd name="T11" fmla="*/ 0 h 3"/>
              <a:gd name="T12" fmla="*/ 0 w 2"/>
              <a:gd name="T13" fmla="*/ 0 h 3"/>
              <a:gd name="T14" fmla="*/ 0 w 2"/>
              <a:gd name="T15" fmla="*/ 2147483647 h 3"/>
              <a:gd name="T16" fmla="*/ 0 w 2"/>
              <a:gd name="T17" fmla="*/ 2147483647 h 3"/>
              <a:gd name="T18" fmla="*/ 2147483647 w 2"/>
              <a:gd name="T19" fmla="*/ 0 h 3"/>
              <a:gd name="T20" fmla="*/ 2147483647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7 h 3"/>
              <a:gd name="T40" fmla="*/ 0 w 2"/>
              <a:gd name="T41" fmla="*/ 2147483647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5"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6"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7"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8"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9"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0"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1" name="Freeform 1277"/>
          <p:cNvSpPr>
            <a:spLocks/>
          </p:cNvSpPr>
          <p:nvPr/>
        </p:nvSpPr>
        <p:spPr bwMode="auto">
          <a:xfrm>
            <a:off x="728663" y="523875"/>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2" name="Freeform 1287"/>
          <p:cNvSpPr>
            <a:spLocks/>
          </p:cNvSpPr>
          <p:nvPr/>
        </p:nvSpPr>
        <p:spPr bwMode="auto">
          <a:xfrm>
            <a:off x="719138" y="514350"/>
            <a:ext cx="3175" cy="3175"/>
          </a:xfrm>
          <a:custGeom>
            <a:avLst/>
            <a:gdLst>
              <a:gd name="T0" fmla="*/ 0 w 2"/>
              <a:gd name="T1" fmla="*/ 0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2147483647 h 2"/>
              <a:gd name="T18" fmla="*/ 0 w 2"/>
              <a:gd name="T19" fmla="*/ 2147483647 h 2"/>
              <a:gd name="T20" fmla="*/ 0 w 2"/>
              <a:gd name="T21" fmla="*/ 2147483647 h 2"/>
              <a:gd name="T22" fmla="*/ 0 w 2"/>
              <a:gd name="T23" fmla="*/ 2147483647 h 2"/>
              <a:gd name="T24" fmla="*/ 2147483647 w 2"/>
              <a:gd name="T25" fmla="*/ 2147483647 h 2"/>
              <a:gd name="T26" fmla="*/ 2147483647 w 2"/>
              <a:gd name="T27" fmla="*/ 2147483647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3" name="Freeform 1290"/>
          <p:cNvSpPr>
            <a:spLocks/>
          </p:cNvSpPr>
          <p:nvPr/>
        </p:nvSpPr>
        <p:spPr bwMode="auto">
          <a:xfrm>
            <a:off x="719138" y="517525"/>
            <a:ext cx="3175" cy="3175"/>
          </a:xfrm>
          <a:custGeom>
            <a:avLst/>
            <a:gdLst>
              <a:gd name="T0" fmla="*/ 0 w 2"/>
              <a:gd name="T1" fmla="*/ 2147483647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0 h 2"/>
              <a:gd name="T18" fmla="*/ 0 w 2"/>
              <a:gd name="T19" fmla="*/ 0 h 2"/>
              <a:gd name="T20" fmla="*/ 2147483647 w 2"/>
              <a:gd name="T21" fmla="*/ 0 h 2"/>
              <a:gd name="T22" fmla="*/ 0 w 2"/>
              <a:gd name="T23" fmla="*/ 0 h 2"/>
              <a:gd name="T24" fmla="*/ 0 w 2"/>
              <a:gd name="T25" fmla="*/ 0 h 2"/>
              <a:gd name="T26" fmla="*/ 0 w 2"/>
              <a:gd name="T27" fmla="*/ 0 h 2"/>
              <a:gd name="T28" fmla="*/ 0 w 2"/>
              <a:gd name="T29" fmla="*/ 0 h 2"/>
              <a:gd name="T30" fmla="*/ 0 w 2"/>
              <a:gd name="T31" fmla="*/ 2147483647 h 2"/>
              <a:gd name="T32" fmla="*/ 0 w 2"/>
              <a:gd name="T33" fmla="*/ 2147483647 h 2"/>
              <a:gd name="T34" fmla="*/ 0 w 2"/>
              <a:gd name="T35" fmla="*/ 2147483647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7 h 2"/>
              <a:gd name="T50" fmla="*/ 2147483647 w 2"/>
              <a:gd name="T51" fmla="*/ 2147483647 h 2"/>
              <a:gd name="T52" fmla="*/ 2147483647 w 2"/>
              <a:gd name="T53" fmla="*/ 0 h 2"/>
              <a:gd name="T54" fmla="*/ 2147483647 w 2"/>
              <a:gd name="T55" fmla="*/ 0 h 2"/>
              <a:gd name="T56" fmla="*/ 0 w 2"/>
              <a:gd name="T57" fmla="*/ 0 h 2"/>
              <a:gd name="T58" fmla="*/ 0 w 2"/>
              <a:gd name="T59" fmla="*/ 0 h 2"/>
              <a:gd name="T60" fmla="*/ 0 w 2"/>
              <a:gd name="T61" fmla="*/ 2147483647 h 2"/>
              <a:gd name="T62" fmla="*/ 0 w 2"/>
              <a:gd name="T63" fmla="*/ 2147483647 h 2"/>
              <a:gd name="T64" fmla="*/ 2147483647 w 2"/>
              <a:gd name="T65" fmla="*/ 2147483647 h 2"/>
              <a:gd name="T66" fmla="*/ 2147483647 w 2"/>
              <a:gd name="T67" fmla="*/ 2147483647 h 2"/>
              <a:gd name="T68" fmla="*/ 0 w 2"/>
              <a:gd name="T69" fmla="*/ 2147483647 h 2"/>
              <a:gd name="T70" fmla="*/ 0 w 2"/>
              <a:gd name="T71" fmla="*/ 2147483647 h 2"/>
              <a:gd name="T72" fmla="*/ 0 w 2"/>
              <a:gd name="T73" fmla="*/ 2147483647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4"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5"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6"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7"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8"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9"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0"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1"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2" name="Rectangle 61"/>
          <p:cNvSpPr>
            <a:spLocks noChangeArrowheads="1"/>
          </p:cNvSpPr>
          <p:nvPr/>
        </p:nvSpPr>
        <p:spPr bwMode="auto">
          <a:xfrm>
            <a:off x="0" y="28289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solidFill>
                <a:schemeClr val="bg1"/>
              </a:solidFill>
              <a:cs typeface="+mn-cs"/>
            </a:endParaRPr>
          </a:p>
        </p:txBody>
      </p:sp>
      <p:grpSp>
        <p:nvGrpSpPr>
          <p:cNvPr id="63" name="Group 62"/>
          <p:cNvGrpSpPr>
            <a:grpSpLocks/>
          </p:cNvGrpSpPr>
          <p:nvPr/>
        </p:nvGrpSpPr>
        <p:grpSpPr bwMode="auto">
          <a:xfrm>
            <a:off x="6894513" y="6286500"/>
            <a:ext cx="2090737" cy="423863"/>
            <a:chOff x="264890" y="4539871"/>
            <a:chExt cx="4321263" cy="876905"/>
          </a:xfrm>
        </p:grpSpPr>
        <p:pic>
          <p:nvPicPr>
            <p:cNvPr id="64" name="Picture 63" descr="reverse.png"/>
            <p:cNvPicPr>
              <a:picLocks noChangeAspect="1"/>
            </p:cNvPicPr>
            <p:nvPr/>
          </p:nvPicPr>
          <p:blipFill>
            <a:blip r:embed="rId2">
              <a:extLst>
                <a:ext uri="{28A0092B-C50C-407E-A947-70E740481C1C}">
                  <a14:useLocalDpi xmlns:a14="http://schemas.microsoft.com/office/drawing/2010/main" val="0"/>
                </a:ext>
              </a:extLst>
            </a:blip>
            <a:srcRect l="22154" t="27124" b="28558"/>
            <a:stretch>
              <a:fillRect/>
            </a:stretch>
          </p:blipFill>
          <p:spPr bwMode="auto">
            <a:xfrm>
              <a:off x="1200795" y="4789714"/>
              <a:ext cx="3385358" cy="4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Picture 64" descr="NEW-WHITE-GRADIENT-GLOBES.png"/>
            <p:cNvPicPr>
              <a:picLocks noChangeAspect="1"/>
            </p:cNvPicPr>
            <p:nvPr/>
          </p:nvPicPr>
          <p:blipFill>
            <a:blip r:embed="rId3">
              <a:extLst>
                <a:ext uri="{28A0092B-C50C-407E-A947-70E740481C1C}">
                  <a14:useLocalDpi xmlns:a14="http://schemas.microsoft.com/office/drawing/2010/main" val="0"/>
                </a:ext>
              </a:extLst>
            </a:blip>
            <a:srcRect b="4430"/>
            <a:stretch>
              <a:fillRect/>
            </a:stretch>
          </p:blipFill>
          <p:spPr bwMode="auto">
            <a:xfrm>
              <a:off x="264890" y="4539871"/>
              <a:ext cx="935905" cy="87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0" name="Title 329"/>
          <p:cNvSpPr>
            <a:spLocks noGrp="1"/>
          </p:cNvSpPr>
          <p:nvPr>
            <p:ph type="title"/>
          </p:nvPr>
        </p:nvSpPr>
        <p:spPr>
          <a:xfrm>
            <a:off x="865910" y="1306550"/>
            <a:ext cx="7296726" cy="1450437"/>
          </a:xfrm>
        </p:spPr>
        <p:txBody>
          <a:bodyPr lIns="0" tIns="0" rIns="0" bIns="0" anchor="b">
            <a:normAutofit/>
          </a:bodyPr>
          <a:lstStyle>
            <a:lvl1pPr>
              <a:defRPr sz="3800" b="1" cap="none" baseline="0">
                <a:solidFill>
                  <a:schemeClr val="bg1"/>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851104" y="3074088"/>
            <a:ext cx="7328771" cy="2397495"/>
          </a:xfrm>
        </p:spPr>
        <p:txBody>
          <a:bodyPr lIns="0" tIns="0" rIns="0" bIns="0">
            <a:normAutofit/>
          </a:bodyPr>
          <a:lstStyle>
            <a:lvl1pPr>
              <a:lnSpc>
                <a:spcPct val="100000"/>
              </a:lnSpc>
              <a:defRPr sz="3000" b="0" i="0" cap="none" baseline="0">
                <a:solidFill>
                  <a:schemeClr val="bg1"/>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Tree>
    <p:extLst>
      <p:ext uri="{BB962C8B-B14F-4D97-AF65-F5344CB8AC3E}">
        <p14:creationId xmlns:p14="http://schemas.microsoft.com/office/powerpoint/2010/main" val="14283956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Photo Divider">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479925"/>
            <a:ext cx="9144000" cy="2378075"/>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 name="Rectangle 4"/>
          <p:cNvSpPr>
            <a:spLocks noChangeArrowheads="1"/>
          </p:cNvSpPr>
          <p:nvPr/>
        </p:nvSpPr>
        <p:spPr bwMode="auto">
          <a:xfrm>
            <a:off x="0" y="4449763"/>
            <a:ext cx="9144000" cy="176212"/>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solidFill>
                <a:schemeClr val="bg1"/>
              </a:solidFill>
              <a:cs typeface="+mn-cs"/>
            </a:endParaRPr>
          </a:p>
        </p:txBody>
      </p:sp>
      <p:grpSp>
        <p:nvGrpSpPr>
          <p:cNvPr id="6" name="Group 5"/>
          <p:cNvGrpSpPr>
            <a:grpSpLocks/>
          </p:cNvGrpSpPr>
          <p:nvPr/>
        </p:nvGrpSpPr>
        <p:grpSpPr bwMode="auto">
          <a:xfrm>
            <a:off x="6894513" y="6286500"/>
            <a:ext cx="2090737" cy="423863"/>
            <a:chOff x="264890" y="4539871"/>
            <a:chExt cx="4321263" cy="876905"/>
          </a:xfrm>
        </p:grpSpPr>
        <p:pic>
          <p:nvPicPr>
            <p:cNvPr id="7" name="Picture 6" descr="reverse.png"/>
            <p:cNvPicPr>
              <a:picLocks noChangeAspect="1"/>
            </p:cNvPicPr>
            <p:nvPr/>
          </p:nvPicPr>
          <p:blipFill>
            <a:blip r:embed="rId2">
              <a:extLst>
                <a:ext uri="{28A0092B-C50C-407E-A947-70E740481C1C}">
                  <a14:useLocalDpi xmlns:a14="http://schemas.microsoft.com/office/drawing/2010/main" val="0"/>
                </a:ext>
              </a:extLst>
            </a:blip>
            <a:srcRect l="22154" t="27124" b="28558"/>
            <a:stretch>
              <a:fillRect/>
            </a:stretch>
          </p:blipFill>
          <p:spPr bwMode="auto">
            <a:xfrm>
              <a:off x="1200795" y="4789714"/>
              <a:ext cx="3385358" cy="4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NEW-WHITE-GRADIENT-GLOBES.png"/>
            <p:cNvPicPr>
              <a:picLocks noChangeAspect="1"/>
            </p:cNvPicPr>
            <p:nvPr/>
          </p:nvPicPr>
          <p:blipFill>
            <a:blip r:embed="rId3">
              <a:extLst>
                <a:ext uri="{28A0092B-C50C-407E-A947-70E740481C1C}">
                  <a14:useLocalDpi xmlns:a14="http://schemas.microsoft.com/office/drawing/2010/main" val="0"/>
                </a:ext>
              </a:extLst>
            </a:blip>
            <a:srcRect b="4430"/>
            <a:stretch>
              <a:fillRect/>
            </a:stretch>
          </p:blipFill>
          <p:spPr bwMode="auto">
            <a:xfrm>
              <a:off x="264890" y="4539871"/>
              <a:ext cx="935905" cy="87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 name="Text Placeholder 331"/>
          <p:cNvSpPr>
            <a:spLocks noGrp="1"/>
          </p:cNvSpPr>
          <p:nvPr>
            <p:ph type="body" sz="quarter" idx="13"/>
          </p:nvPr>
        </p:nvSpPr>
        <p:spPr>
          <a:xfrm>
            <a:off x="431800" y="4681311"/>
            <a:ext cx="8285018" cy="1550156"/>
          </a:xfrm>
        </p:spPr>
        <p:txBody>
          <a:bodyPr lIns="0" tIns="0" rIns="0" bIns="0"/>
          <a:lstStyle>
            <a:lvl1pPr>
              <a:lnSpc>
                <a:spcPct val="100000"/>
              </a:lnSpc>
              <a:defRPr sz="2400" b="0" i="0" cap="none"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
        <p:nvSpPr>
          <p:cNvPr id="3" name="Picture Placeholder 2"/>
          <p:cNvSpPr>
            <a:spLocks noGrp="1"/>
          </p:cNvSpPr>
          <p:nvPr>
            <p:ph type="pic" sz="quarter" idx="14"/>
          </p:nvPr>
        </p:nvSpPr>
        <p:spPr>
          <a:xfrm>
            <a:off x="0" y="0"/>
            <a:ext cx="9144000" cy="4459111"/>
          </a:xfrm>
        </p:spPr>
        <p:txBody>
          <a:bodyPr/>
          <a:lstStyle>
            <a:lvl1pPr>
              <a:defRPr baseline="0"/>
            </a:lvl1pPr>
          </a:lstStyle>
          <a:p>
            <a:pPr lvl="0"/>
            <a:r>
              <a:rPr lang="en-US" noProof="0" dirty="0"/>
              <a:t>Drag picture to placeholder or click icon to add</a:t>
            </a:r>
          </a:p>
        </p:txBody>
      </p:sp>
    </p:spTree>
    <p:extLst>
      <p:ext uri="{BB962C8B-B14F-4D97-AF65-F5344CB8AC3E}">
        <p14:creationId xmlns:p14="http://schemas.microsoft.com/office/powerpoint/2010/main" val="4234523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Grey Divider Geometric">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rcRect t="13008" b="29047"/>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6"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8"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9" name="Freeform 1098"/>
          <p:cNvSpPr>
            <a:spLocks/>
          </p:cNvSpPr>
          <p:nvPr/>
        </p:nvSpPr>
        <p:spPr bwMode="auto">
          <a:xfrm>
            <a:off x="487363" y="617538"/>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7 w 2"/>
              <a:gd name="T35" fmla="*/ 0 h 1587"/>
              <a:gd name="T36" fmla="*/ 2147483647 w 2"/>
              <a:gd name="T37" fmla="*/ 0 h 1587"/>
              <a:gd name="T38" fmla="*/ 2147483647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 name="Freeform 1115"/>
          <p:cNvSpPr>
            <a:spLocks/>
          </p:cNvSpPr>
          <p:nvPr/>
        </p:nvSpPr>
        <p:spPr bwMode="auto">
          <a:xfrm>
            <a:off x="458788" y="473075"/>
            <a:ext cx="3175" cy="3175"/>
          </a:xfrm>
          <a:custGeom>
            <a:avLst/>
            <a:gdLst>
              <a:gd name="T0" fmla="*/ 0 w 2"/>
              <a:gd name="T1" fmla="*/ 2147483647 h 2"/>
              <a:gd name="T2" fmla="*/ 0 w 2"/>
              <a:gd name="T3" fmla="*/ 2147483647 h 2"/>
              <a:gd name="T4" fmla="*/ 0 w 2"/>
              <a:gd name="T5" fmla="*/ 2147483647 h 2"/>
              <a:gd name="T6" fmla="*/ 0 w 2"/>
              <a:gd name="T7" fmla="*/ 2147483647 h 2"/>
              <a:gd name="T8" fmla="*/ 0 w 2"/>
              <a:gd name="T9" fmla="*/ 2147483647 h 2"/>
              <a:gd name="T10" fmla="*/ 0 w 2"/>
              <a:gd name="T11" fmla="*/ 2147483647 h 2"/>
              <a:gd name="T12" fmla="*/ 2147483647 w 2"/>
              <a:gd name="T13" fmla="*/ 2147483647 h 2"/>
              <a:gd name="T14" fmla="*/ 2147483647 w 2"/>
              <a:gd name="T15" fmla="*/ 2147483647 h 2"/>
              <a:gd name="T16" fmla="*/ 2147483647 w 2"/>
              <a:gd name="T17" fmla="*/ 0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2147483647 w 2"/>
              <a:gd name="T29" fmla="*/ 2147483647 h 2"/>
              <a:gd name="T30" fmla="*/ 2147483647 w 2"/>
              <a:gd name="T31" fmla="*/ 2147483647 h 2"/>
              <a:gd name="T32" fmla="*/ 2147483647 w 2"/>
              <a:gd name="T33" fmla="*/ 2147483647 h 2"/>
              <a:gd name="T34" fmla="*/ 2147483647 w 2"/>
              <a:gd name="T35" fmla="*/ 2147483647 h 2"/>
              <a:gd name="T36" fmla="*/ 2147483647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2147483647 w 2"/>
              <a:gd name="T55" fmla="*/ 2147483647 h 2"/>
              <a:gd name="T56" fmla="*/ 0 w 2"/>
              <a:gd name="T57" fmla="*/ 2147483647 h 2"/>
              <a:gd name="T58" fmla="*/ 2147483647 w 2"/>
              <a:gd name="T59" fmla="*/ 2147483647 h 2"/>
              <a:gd name="T60" fmla="*/ 2147483647 w 2"/>
              <a:gd name="T61" fmla="*/ 2147483647 h 2"/>
              <a:gd name="T62" fmla="*/ 2147483647 w 2"/>
              <a:gd name="T63" fmla="*/ 2147483647 h 2"/>
              <a:gd name="T64" fmla="*/ 0 w 2"/>
              <a:gd name="T65" fmla="*/ 2147483647 h 2"/>
              <a:gd name="T66" fmla="*/ 0 w 2"/>
              <a:gd name="T67" fmla="*/ 2147483647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120"/>
          <p:cNvSpPr>
            <a:spLocks/>
          </p:cNvSpPr>
          <p:nvPr/>
        </p:nvSpPr>
        <p:spPr bwMode="auto">
          <a:xfrm>
            <a:off x="458788" y="463550"/>
            <a:ext cx="3175" cy="3175"/>
          </a:xfrm>
          <a:custGeom>
            <a:avLst/>
            <a:gdLst>
              <a:gd name="T0" fmla="*/ 0 w 2"/>
              <a:gd name="T1" fmla="*/ 0 h 2"/>
              <a:gd name="T2" fmla="*/ 0 w 2"/>
              <a:gd name="T3" fmla="*/ 2147483647 h 2"/>
              <a:gd name="T4" fmla="*/ 0 w 2"/>
              <a:gd name="T5" fmla="*/ 2147483647 h 2"/>
              <a:gd name="T6" fmla="*/ 0 w 2"/>
              <a:gd name="T7" fmla="*/ 2147483647 h 2"/>
              <a:gd name="T8" fmla="*/ 2147483647 w 2"/>
              <a:gd name="T9" fmla="*/ 2147483647 h 2"/>
              <a:gd name="T10" fmla="*/ 2147483647 w 2"/>
              <a:gd name="T11" fmla="*/ 0 h 2"/>
              <a:gd name="T12" fmla="*/ 2147483647 w 2"/>
              <a:gd name="T13" fmla="*/ 0 h 2"/>
              <a:gd name="T14" fmla="*/ 2147483647 w 2"/>
              <a:gd name="T15" fmla="*/ 0 h 2"/>
              <a:gd name="T16" fmla="*/ 0 w 2"/>
              <a:gd name="T17" fmla="*/ 0 h 2"/>
              <a:gd name="T18" fmla="*/ 0 w 2"/>
              <a:gd name="T19" fmla="*/ 2147483647 h 2"/>
              <a:gd name="T20" fmla="*/ 0 w 2"/>
              <a:gd name="T21" fmla="*/ 2147483647 h 2"/>
              <a:gd name="T22" fmla="*/ 2147483647 w 2"/>
              <a:gd name="T23" fmla="*/ 0 h 2"/>
              <a:gd name="T24" fmla="*/ 2147483647 w 2"/>
              <a:gd name="T25" fmla="*/ 0 h 2"/>
              <a:gd name="T26" fmla="*/ 2147483647 w 2"/>
              <a:gd name="T27" fmla="*/ 0 h 2"/>
              <a:gd name="T28" fmla="*/ 2147483647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2147483647 w 2"/>
              <a:gd name="T47" fmla="*/ 2147483647 h 2"/>
              <a:gd name="T48" fmla="*/ 0 w 2"/>
              <a:gd name="T49" fmla="*/ 2147483647 h 2"/>
              <a:gd name="T50" fmla="*/ 0 w 2"/>
              <a:gd name="T51" fmla="*/ 2147483647 h 2"/>
              <a:gd name="T52" fmla="*/ 2147483647 w 2"/>
              <a:gd name="T53" fmla="*/ 2147483647 h 2"/>
              <a:gd name="T54" fmla="*/ 2147483647 w 2"/>
              <a:gd name="T55" fmla="*/ 2147483647 h 2"/>
              <a:gd name="T56" fmla="*/ 2147483647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34"/>
          <p:cNvSpPr>
            <a:spLocks/>
          </p:cNvSpPr>
          <p:nvPr/>
        </p:nvSpPr>
        <p:spPr bwMode="auto">
          <a:xfrm>
            <a:off x="703263" y="514350"/>
            <a:ext cx="3175" cy="6350"/>
          </a:xfrm>
          <a:custGeom>
            <a:avLst/>
            <a:gdLst>
              <a:gd name="T0" fmla="*/ 2147483647 w 2"/>
              <a:gd name="T1" fmla="*/ 2147483647 h 4"/>
              <a:gd name="T2" fmla="*/ 2147483647 w 2"/>
              <a:gd name="T3" fmla="*/ 2147483647 h 4"/>
              <a:gd name="T4" fmla="*/ 2147483647 w 2"/>
              <a:gd name="T5" fmla="*/ 2147483647 h 4"/>
              <a:gd name="T6" fmla="*/ 2147483647 w 2"/>
              <a:gd name="T7" fmla="*/ 2147483647 h 4"/>
              <a:gd name="T8" fmla="*/ 2147483647 w 2"/>
              <a:gd name="T9" fmla="*/ 0 h 4"/>
              <a:gd name="T10" fmla="*/ 2147483647 w 2"/>
              <a:gd name="T11" fmla="*/ 0 h 4"/>
              <a:gd name="T12" fmla="*/ 2147483647 w 2"/>
              <a:gd name="T13" fmla="*/ 0 h 4"/>
              <a:gd name="T14" fmla="*/ 0 w 2"/>
              <a:gd name="T15" fmla="*/ 2147483647 h 4"/>
              <a:gd name="T16" fmla="*/ 2147483647 w 2"/>
              <a:gd name="T17" fmla="*/ 2147483647 h 4"/>
              <a:gd name="T18" fmla="*/ 2147483647 w 2"/>
              <a:gd name="T19" fmla="*/ 2147483647 h 4"/>
              <a:gd name="T20" fmla="*/ 2147483647 w 2"/>
              <a:gd name="T21" fmla="*/ 2147483647 h 4"/>
              <a:gd name="T22" fmla="*/ 2147483647 w 2"/>
              <a:gd name="T23" fmla="*/ 0 h 4"/>
              <a:gd name="T24" fmla="*/ 2147483647 w 2"/>
              <a:gd name="T25" fmla="*/ 2147483647 h 4"/>
              <a:gd name="T26" fmla="*/ 2147483647 w 2"/>
              <a:gd name="T27" fmla="*/ 2147483647 h 4"/>
              <a:gd name="T28" fmla="*/ 2147483647 w 2"/>
              <a:gd name="T29" fmla="*/ 2147483647 h 4"/>
              <a:gd name="T30" fmla="*/ 2147483647 w 2"/>
              <a:gd name="T31" fmla="*/ 2147483647 h 4"/>
              <a:gd name="T32" fmla="*/ 2147483647 w 2"/>
              <a:gd name="T33" fmla="*/ 2147483647 h 4"/>
              <a:gd name="T34" fmla="*/ 2147483647 w 2"/>
              <a:gd name="T35" fmla="*/ 2147483647 h 4"/>
              <a:gd name="T36" fmla="*/ 2147483647 w 2"/>
              <a:gd name="T37" fmla="*/ 2147483647 h 4"/>
              <a:gd name="T38" fmla="*/ 2147483647 w 2"/>
              <a:gd name="T39" fmla="*/ 2147483647 h 4"/>
              <a:gd name="T40" fmla="*/ 2147483647 w 2"/>
              <a:gd name="T41" fmla="*/ 2147483647 h 4"/>
              <a:gd name="T42" fmla="*/ 2147483647 w 2"/>
              <a:gd name="T43" fmla="*/ 2147483647 h 4"/>
              <a:gd name="T44" fmla="*/ 2147483647 w 2"/>
              <a:gd name="T45" fmla="*/ 2147483647 h 4"/>
              <a:gd name="T46" fmla="*/ 2147483647 w 2"/>
              <a:gd name="T47" fmla="*/ 2147483647 h 4"/>
              <a:gd name="T48" fmla="*/ 2147483647 w 2"/>
              <a:gd name="T49" fmla="*/ 2147483647 h 4"/>
              <a:gd name="T50" fmla="*/ 2147483647 w 2"/>
              <a:gd name="T51" fmla="*/ 2147483647 h 4"/>
              <a:gd name="T52" fmla="*/ 0 w 2"/>
              <a:gd name="T53" fmla="*/ 2147483647 h 4"/>
              <a:gd name="T54" fmla="*/ 2147483647 w 2"/>
              <a:gd name="T55" fmla="*/ 2147483647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141"/>
          <p:cNvSpPr>
            <a:spLocks/>
          </p:cNvSpPr>
          <p:nvPr/>
        </p:nvSpPr>
        <p:spPr bwMode="auto">
          <a:xfrm>
            <a:off x="706438" y="479425"/>
            <a:ext cx="1587" cy="6350"/>
          </a:xfrm>
          <a:custGeom>
            <a:avLst/>
            <a:gdLst>
              <a:gd name="T0" fmla="*/ 0 w 1587"/>
              <a:gd name="T1" fmla="*/ 2147483647 h 4"/>
              <a:gd name="T2" fmla="*/ 0 w 1587"/>
              <a:gd name="T3" fmla="*/ 2147483647 h 4"/>
              <a:gd name="T4" fmla="*/ 0 w 1587"/>
              <a:gd name="T5" fmla="*/ 0 h 4"/>
              <a:gd name="T6" fmla="*/ 0 w 1587"/>
              <a:gd name="T7" fmla="*/ 0 h 4"/>
              <a:gd name="T8" fmla="*/ 0 w 1587"/>
              <a:gd name="T9" fmla="*/ 2147483647 h 4"/>
              <a:gd name="T10" fmla="*/ 0 w 1587"/>
              <a:gd name="T11" fmla="*/ 2147483647 h 4"/>
              <a:gd name="T12" fmla="*/ 0 w 1587"/>
              <a:gd name="T13" fmla="*/ 2147483647 h 4"/>
              <a:gd name="T14" fmla="*/ 0 w 1587"/>
              <a:gd name="T15" fmla="*/ 2147483647 h 4"/>
              <a:gd name="T16" fmla="*/ 0 w 1587"/>
              <a:gd name="T17" fmla="*/ 2147483647 h 4"/>
              <a:gd name="T18" fmla="*/ 0 w 1587"/>
              <a:gd name="T19" fmla="*/ 2147483647 h 4"/>
              <a:gd name="T20" fmla="*/ 0 w 1587"/>
              <a:gd name="T21" fmla="*/ 2147483647 h 4"/>
              <a:gd name="T22" fmla="*/ 0 w 1587"/>
              <a:gd name="T23" fmla="*/ 2147483647 h 4"/>
              <a:gd name="T24" fmla="*/ 0 w 1587"/>
              <a:gd name="T25" fmla="*/ 2147483647 h 4"/>
              <a:gd name="T26" fmla="*/ 0 w 1587"/>
              <a:gd name="T27" fmla="*/ 2147483647 h 4"/>
              <a:gd name="T28" fmla="*/ 0 w 1587"/>
              <a:gd name="T29" fmla="*/ 2147483647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148"/>
          <p:cNvSpPr>
            <a:spLocks/>
          </p:cNvSpPr>
          <p:nvPr/>
        </p:nvSpPr>
        <p:spPr bwMode="auto">
          <a:xfrm>
            <a:off x="693738" y="460375"/>
            <a:ext cx="3175" cy="3175"/>
          </a:xfrm>
          <a:custGeom>
            <a:avLst/>
            <a:gdLst>
              <a:gd name="T0" fmla="*/ 2147483647 w 2"/>
              <a:gd name="T1" fmla="*/ 2147483647 h 2"/>
              <a:gd name="T2" fmla="*/ 2147483647 w 2"/>
              <a:gd name="T3" fmla="*/ 0 h 2"/>
              <a:gd name="T4" fmla="*/ 2147483647 w 2"/>
              <a:gd name="T5" fmla="*/ 0 h 2"/>
              <a:gd name="T6" fmla="*/ 2147483647 w 2"/>
              <a:gd name="T7" fmla="*/ 0 h 2"/>
              <a:gd name="T8" fmla="*/ 2147483647 w 2"/>
              <a:gd name="T9" fmla="*/ 0 h 2"/>
              <a:gd name="T10" fmla="*/ 0 w 2"/>
              <a:gd name="T11" fmla="*/ 0 h 2"/>
              <a:gd name="T12" fmla="*/ 0 w 2"/>
              <a:gd name="T13" fmla="*/ 0 h 2"/>
              <a:gd name="T14" fmla="*/ 0 w 2"/>
              <a:gd name="T15" fmla="*/ 2147483647 h 2"/>
              <a:gd name="T16" fmla="*/ 0 w 2"/>
              <a:gd name="T17" fmla="*/ 2147483647 h 2"/>
              <a:gd name="T18" fmla="*/ 0 w 2"/>
              <a:gd name="T19" fmla="*/ 2147483647 h 2"/>
              <a:gd name="T20" fmla="*/ 2147483647 w 2"/>
              <a:gd name="T21" fmla="*/ 2147483647 h 2"/>
              <a:gd name="T22" fmla="*/ 2147483647 w 2"/>
              <a:gd name="T23" fmla="*/ 2147483647 h 2"/>
              <a:gd name="T24" fmla="*/ 2147483647 w 2"/>
              <a:gd name="T25" fmla="*/ 0 h 2"/>
              <a:gd name="T26" fmla="*/ 2147483647 w 2"/>
              <a:gd name="T27" fmla="*/ 0 h 2"/>
              <a:gd name="T28" fmla="*/ 2147483647 w 2"/>
              <a:gd name="T29" fmla="*/ 0 h 2"/>
              <a:gd name="T30" fmla="*/ 0 w 2"/>
              <a:gd name="T31" fmla="*/ 2147483647 h 2"/>
              <a:gd name="T32" fmla="*/ 2147483647 w 2"/>
              <a:gd name="T33" fmla="*/ 2147483647 h 2"/>
              <a:gd name="T34" fmla="*/ 2147483647 w 2"/>
              <a:gd name="T35" fmla="*/ 0 h 2"/>
              <a:gd name="T36" fmla="*/ 0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2147483647 w 2"/>
              <a:gd name="T59" fmla="*/ 2147483647 h 2"/>
              <a:gd name="T60" fmla="*/ 2147483647 w 2"/>
              <a:gd name="T61" fmla="*/ 2147483647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150"/>
          <p:cNvSpPr>
            <a:spLocks/>
          </p:cNvSpPr>
          <p:nvPr/>
        </p:nvSpPr>
        <p:spPr bwMode="auto">
          <a:xfrm>
            <a:off x="684213" y="447675"/>
            <a:ext cx="1587" cy="3175"/>
          </a:xfrm>
          <a:custGeom>
            <a:avLst/>
            <a:gdLst>
              <a:gd name="T0" fmla="*/ 0 w 1587"/>
              <a:gd name="T1" fmla="*/ 2147483647 h 2"/>
              <a:gd name="T2" fmla="*/ 0 w 1587"/>
              <a:gd name="T3" fmla="*/ 0 h 2"/>
              <a:gd name="T4" fmla="*/ 0 w 1587"/>
              <a:gd name="T5" fmla="*/ 2147483647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152"/>
          <p:cNvSpPr>
            <a:spLocks/>
          </p:cNvSpPr>
          <p:nvPr/>
        </p:nvSpPr>
        <p:spPr bwMode="auto">
          <a:xfrm>
            <a:off x="684213" y="447675"/>
            <a:ext cx="3175" cy="3175"/>
          </a:xfrm>
          <a:custGeom>
            <a:avLst/>
            <a:gdLst>
              <a:gd name="T0" fmla="*/ 2147483647 w 2"/>
              <a:gd name="T1" fmla="*/ 0 h 2"/>
              <a:gd name="T2" fmla="*/ 0 w 2"/>
              <a:gd name="T3" fmla="*/ 0 h 2"/>
              <a:gd name="T4" fmla="*/ 0 w 2"/>
              <a:gd name="T5" fmla="*/ 0 h 2"/>
              <a:gd name="T6" fmla="*/ 0 w 2"/>
              <a:gd name="T7" fmla="*/ 0 h 2"/>
              <a:gd name="T8" fmla="*/ 0 w 2"/>
              <a:gd name="T9" fmla="*/ 2147483647 h 2"/>
              <a:gd name="T10" fmla="*/ 2147483647 w 2"/>
              <a:gd name="T11" fmla="*/ 2147483647 h 2"/>
              <a:gd name="T12" fmla="*/ 2147483647 w 2"/>
              <a:gd name="T13" fmla="*/ 0 h 2"/>
              <a:gd name="T14" fmla="*/ 0 w 2"/>
              <a:gd name="T15" fmla="*/ 0 h 2"/>
              <a:gd name="T16" fmla="*/ 0 w 2"/>
              <a:gd name="T17" fmla="*/ 0 h 2"/>
              <a:gd name="T18" fmla="*/ 0 w 2"/>
              <a:gd name="T19" fmla="*/ 0 h 2"/>
              <a:gd name="T20" fmla="*/ 0 w 2"/>
              <a:gd name="T21" fmla="*/ 2147483647 h 2"/>
              <a:gd name="T22" fmla="*/ 2147483647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154"/>
          <p:cNvSpPr>
            <a:spLocks/>
          </p:cNvSpPr>
          <p:nvPr/>
        </p:nvSpPr>
        <p:spPr bwMode="auto">
          <a:xfrm>
            <a:off x="665163" y="43497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8" name="Freeform 1156"/>
          <p:cNvSpPr>
            <a:spLocks/>
          </p:cNvSpPr>
          <p:nvPr/>
        </p:nvSpPr>
        <p:spPr bwMode="auto">
          <a:xfrm>
            <a:off x="665163" y="431800"/>
            <a:ext cx="3175" cy="3175"/>
          </a:xfrm>
          <a:custGeom>
            <a:avLst/>
            <a:gdLst>
              <a:gd name="T0" fmla="*/ 2147483647 w 2"/>
              <a:gd name="T1" fmla="*/ 2147483647 h 2"/>
              <a:gd name="T2" fmla="*/ 0 w 2"/>
              <a:gd name="T3" fmla="*/ 0 h 2"/>
              <a:gd name="T4" fmla="*/ 0 w 2"/>
              <a:gd name="T5" fmla="*/ 0 h 2"/>
              <a:gd name="T6" fmla="*/ 0 w 2"/>
              <a:gd name="T7" fmla="*/ 2147483647 h 2"/>
              <a:gd name="T8" fmla="*/ 2147483647 w 2"/>
              <a:gd name="T9" fmla="*/ 2147483647 h 2"/>
              <a:gd name="T10" fmla="*/ 2147483647 w 2"/>
              <a:gd name="T11" fmla="*/ 2147483647 h 2"/>
              <a:gd name="T12" fmla="*/ 2147483647 w 2"/>
              <a:gd name="T13" fmla="*/ 2147483647 h 2"/>
              <a:gd name="T14" fmla="*/ 0 w 2"/>
              <a:gd name="T15" fmla="*/ 0 h 2"/>
              <a:gd name="T16" fmla="*/ 0 w 2"/>
              <a:gd name="T17" fmla="*/ 0 h 2"/>
              <a:gd name="T18" fmla="*/ 0 w 2"/>
              <a:gd name="T19" fmla="*/ 2147483647 h 2"/>
              <a:gd name="T20" fmla="*/ 2147483647 w 2"/>
              <a:gd name="T21" fmla="*/ 2147483647 h 2"/>
              <a:gd name="T22" fmla="*/ 2147483647 w 2"/>
              <a:gd name="T23" fmla="*/ 2147483647 h 2"/>
              <a:gd name="T24" fmla="*/ 2147483647 w 2"/>
              <a:gd name="T25" fmla="*/ 2147483647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9" name="Freeform 1163"/>
          <p:cNvSpPr>
            <a:spLocks/>
          </p:cNvSpPr>
          <p:nvPr/>
        </p:nvSpPr>
        <p:spPr bwMode="auto">
          <a:xfrm>
            <a:off x="611188" y="415925"/>
            <a:ext cx="6350" cy="3175"/>
          </a:xfrm>
          <a:custGeom>
            <a:avLst/>
            <a:gdLst>
              <a:gd name="T0" fmla="*/ 2147483647 w 4"/>
              <a:gd name="T1" fmla="*/ 2147483647 h 2"/>
              <a:gd name="T2" fmla="*/ 2147483647 w 4"/>
              <a:gd name="T3" fmla="*/ 2147483647 h 2"/>
              <a:gd name="T4" fmla="*/ 2147483647 w 4"/>
              <a:gd name="T5" fmla="*/ 2147483647 h 2"/>
              <a:gd name="T6" fmla="*/ 2147483647 w 4"/>
              <a:gd name="T7" fmla="*/ 0 h 2"/>
              <a:gd name="T8" fmla="*/ 2147483647 w 4"/>
              <a:gd name="T9" fmla="*/ 0 h 2"/>
              <a:gd name="T10" fmla="*/ 2147483647 w 4"/>
              <a:gd name="T11" fmla="*/ 0 h 2"/>
              <a:gd name="T12" fmla="*/ 2147483647 w 4"/>
              <a:gd name="T13" fmla="*/ 0 h 2"/>
              <a:gd name="T14" fmla="*/ 0 w 4"/>
              <a:gd name="T15" fmla="*/ 2147483647 h 2"/>
              <a:gd name="T16" fmla="*/ 2147483647 w 4"/>
              <a:gd name="T17" fmla="*/ 2147483647 h 2"/>
              <a:gd name="T18" fmla="*/ 2147483647 w 4"/>
              <a:gd name="T19" fmla="*/ 0 h 2"/>
              <a:gd name="T20" fmla="*/ 2147483647 w 4"/>
              <a:gd name="T21" fmla="*/ 2147483647 h 2"/>
              <a:gd name="T22" fmla="*/ 2147483647 w 4"/>
              <a:gd name="T23" fmla="*/ 0 h 2"/>
              <a:gd name="T24" fmla="*/ 2147483647 w 4"/>
              <a:gd name="T25" fmla="*/ 0 h 2"/>
              <a:gd name="T26" fmla="*/ 2147483647 w 4"/>
              <a:gd name="T27" fmla="*/ 0 h 2"/>
              <a:gd name="T28" fmla="*/ 2147483647 w 4"/>
              <a:gd name="T29" fmla="*/ 0 h 2"/>
              <a:gd name="T30" fmla="*/ 0 w 4"/>
              <a:gd name="T31" fmla="*/ 0 h 2"/>
              <a:gd name="T32" fmla="*/ 2147483647 w 4"/>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0" name="Freeform 1172"/>
          <p:cNvSpPr>
            <a:spLocks/>
          </p:cNvSpPr>
          <p:nvPr/>
        </p:nvSpPr>
        <p:spPr bwMode="auto">
          <a:xfrm>
            <a:off x="582613" y="476250"/>
            <a:ext cx="3175" cy="3175"/>
          </a:xfrm>
          <a:custGeom>
            <a:avLst/>
            <a:gdLst>
              <a:gd name="T0" fmla="*/ 0 w 2"/>
              <a:gd name="T1" fmla="*/ 2147483647 h 2"/>
              <a:gd name="T2" fmla="*/ 0 w 2"/>
              <a:gd name="T3" fmla="*/ 2147483647 h 2"/>
              <a:gd name="T4" fmla="*/ 2147483647 w 2"/>
              <a:gd name="T5" fmla="*/ 2147483647 h 2"/>
              <a:gd name="T6" fmla="*/ 0 w 2"/>
              <a:gd name="T7" fmla="*/ 0 h 2"/>
              <a:gd name="T8" fmla="*/ 0 w 2"/>
              <a:gd name="T9" fmla="*/ 0 h 2"/>
              <a:gd name="T10" fmla="*/ 0 w 2"/>
              <a:gd name="T11" fmla="*/ 0 h 2"/>
              <a:gd name="T12" fmla="*/ 0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0 w 2"/>
              <a:gd name="T59" fmla="*/ 2147483647 h 2"/>
              <a:gd name="T60" fmla="*/ 0 w 2"/>
              <a:gd name="T61" fmla="*/ 2147483647 h 2"/>
              <a:gd name="T62" fmla="*/ 0 w 2"/>
              <a:gd name="T63" fmla="*/ 2147483647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1" name="Freeform 1177"/>
          <p:cNvSpPr>
            <a:spLocks/>
          </p:cNvSpPr>
          <p:nvPr/>
        </p:nvSpPr>
        <p:spPr bwMode="auto">
          <a:xfrm>
            <a:off x="557213" y="534988"/>
            <a:ext cx="3175" cy="3175"/>
          </a:xfrm>
          <a:custGeom>
            <a:avLst/>
            <a:gdLst>
              <a:gd name="T0" fmla="*/ 0 w 2"/>
              <a:gd name="T1" fmla="*/ 2147483647 h 2"/>
              <a:gd name="T2" fmla="*/ 2147483647 w 2"/>
              <a:gd name="T3" fmla="*/ 2147483647 h 2"/>
              <a:gd name="T4" fmla="*/ 2147483647 w 2"/>
              <a:gd name="T5" fmla="*/ 2147483647 h 2"/>
              <a:gd name="T6" fmla="*/ 2147483647 w 2"/>
              <a:gd name="T7" fmla="*/ 0 h 2"/>
              <a:gd name="T8" fmla="*/ 2147483647 w 2"/>
              <a:gd name="T9" fmla="*/ 0 h 2"/>
              <a:gd name="T10" fmla="*/ 2147483647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7 h 2"/>
              <a:gd name="T40" fmla="*/ 0 w 2"/>
              <a:gd name="T41" fmla="*/ 2147483647 h 2"/>
              <a:gd name="T42" fmla="*/ 2147483647 w 2"/>
              <a:gd name="T43" fmla="*/ 2147483647 h 2"/>
              <a:gd name="T44" fmla="*/ 2147483647 w 2"/>
              <a:gd name="T45" fmla="*/ 0 h 2"/>
              <a:gd name="T46" fmla="*/ 2147483647 w 2"/>
              <a:gd name="T47" fmla="*/ 0 h 2"/>
              <a:gd name="T48" fmla="*/ 2147483647 w 2"/>
              <a:gd name="T49" fmla="*/ 0 h 2"/>
              <a:gd name="T50" fmla="*/ 2147483647 w 2"/>
              <a:gd name="T51" fmla="*/ 0 h 2"/>
              <a:gd name="T52" fmla="*/ 2147483647 w 2"/>
              <a:gd name="T53" fmla="*/ 0 h 2"/>
              <a:gd name="T54" fmla="*/ 2147483647 w 2"/>
              <a:gd name="T55" fmla="*/ 0 h 2"/>
              <a:gd name="T56" fmla="*/ 2147483647 w 2"/>
              <a:gd name="T57" fmla="*/ 0 h 2"/>
              <a:gd name="T58" fmla="*/ 2147483647 w 2"/>
              <a:gd name="T59" fmla="*/ 0 h 2"/>
              <a:gd name="T60" fmla="*/ 2147483647 w 2"/>
              <a:gd name="T61" fmla="*/ 0 h 2"/>
              <a:gd name="T62" fmla="*/ 2147483647 w 2"/>
              <a:gd name="T63" fmla="*/ 0 h 2"/>
              <a:gd name="T64" fmla="*/ 2147483647 w 2"/>
              <a:gd name="T65" fmla="*/ 0 h 2"/>
              <a:gd name="T66" fmla="*/ 2147483647 w 2"/>
              <a:gd name="T67" fmla="*/ 2147483647 h 2"/>
              <a:gd name="T68" fmla="*/ 2147483647 w 2"/>
              <a:gd name="T69" fmla="*/ 0 h 2"/>
              <a:gd name="T70" fmla="*/ 2147483647 w 2"/>
              <a:gd name="T71" fmla="*/ 0 h 2"/>
              <a:gd name="T72" fmla="*/ 0 w 2"/>
              <a:gd name="T73" fmla="*/ 0 h 2"/>
              <a:gd name="T74" fmla="*/ 0 w 2"/>
              <a:gd name="T75" fmla="*/ 0 h 2"/>
              <a:gd name="T76" fmla="*/ 0 w 2"/>
              <a:gd name="T77" fmla="*/ 2147483647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2" name="Freeform 1180"/>
          <p:cNvSpPr>
            <a:spLocks/>
          </p:cNvSpPr>
          <p:nvPr/>
        </p:nvSpPr>
        <p:spPr bwMode="auto">
          <a:xfrm>
            <a:off x="560388" y="530225"/>
            <a:ext cx="3175" cy="4763"/>
          </a:xfrm>
          <a:custGeom>
            <a:avLst/>
            <a:gdLst>
              <a:gd name="T0" fmla="*/ 0 w 2"/>
              <a:gd name="T1" fmla="*/ 2147483647 h 3"/>
              <a:gd name="T2" fmla="*/ 0 w 2"/>
              <a:gd name="T3" fmla="*/ 2147483647 h 3"/>
              <a:gd name="T4" fmla="*/ 2147483647 w 2"/>
              <a:gd name="T5" fmla="*/ 2147483647 h 3"/>
              <a:gd name="T6" fmla="*/ 2147483647 w 2"/>
              <a:gd name="T7" fmla="*/ 2147483647 h 3"/>
              <a:gd name="T8" fmla="*/ 0 w 2"/>
              <a:gd name="T9" fmla="*/ 0 h 3"/>
              <a:gd name="T10" fmla="*/ 0 w 2"/>
              <a:gd name="T11" fmla="*/ 0 h 3"/>
              <a:gd name="T12" fmla="*/ 0 w 2"/>
              <a:gd name="T13" fmla="*/ 0 h 3"/>
              <a:gd name="T14" fmla="*/ 0 w 2"/>
              <a:gd name="T15" fmla="*/ 2147483647 h 3"/>
              <a:gd name="T16" fmla="*/ 0 w 2"/>
              <a:gd name="T17" fmla="*/ 2147483647 h 3"/>
              <a:gd name="T18" fmla="*/ 0 w 2"/>
              <a:gd name="T19" fmla="*/ 2147483647 h 3"/>
              <a:gd name="T20" fmla="*/ 0 w 2"/>
              <a:gd name="T21" fmla="*/ 2147483647 h 3"/>
              <a:gd name="T22" fmla="*/ 0 w 2"/>
              <a:gd name="T23" fmla="*/ 0 h 3"/>
              <a:gd name="T24" fmla="*/ 0 w 2"/>
              <a:gd name="T25" fmla="*/ 2147483647 h 3"/>
              <a:gd name="T26" fmla="*/ 0 w 2"/>
              <a:gd name="T27" fmla="*/ 2147483647 h 3"/>
              <a:gd name="T28" fmla="*/ 0 w 2"/>
              <a:gd name="T29" fmla="*/ 2147483647 h 3"/>
              <a:gd name="T30" fmla="*/ 0 w 2"/>
              <a:gd name="T31" fmla="*/ 2147483647 h 3"/>
              <a:gd name="T32" fmla="*/ 0 w 2"/>
              <a:gd name="T33" fmla="*/ 2147483647 h 3"/>
              <a:gd name="T34" fmla="*/ 0 w 2"/>
              <a:gd name="T35" fmla="*/ 2147483647 h 3"/>
              <a:gd name="T36" fmla="*/ 0 w 2"/>
              <a:gd name="T37" fmla="*/ 2147483647 h 3"/>
              <a:gd name="T38" fmla="*/ 0 w 2"/>
              <a:gd name="T39" fmla="*/ 2147483647 h 3"/>
              <a:gd name="T40" fmla="*/ 0 w 2"/>
              <a:gd name="T41" fmla="*/ 2147483647 h 3"/>
              <a:gd name="T42" fmla="*/ 0 w 2"/>
              <a:gd name="T43" fmla="*/ 2147483647 h 3"/>
              <a:gd name="T44" fmla="*/ 0 w 2"/>
              <a:gd name="T45" fmla="*/ 2147483647 h 3"/>
              <a:gd name="T46" fmla="*/ 0 w 2"/>
              <a:gd name="T47" fmla="*/ 2147483647 h 3"/>
              <a:gd name="T48" fmla="*/ 0 w 2"/>
              <a:gd name="T49" fmla="*/ 2147483647 h 3"/>
              <a:gd name="T50" fmla="*/ 0 w 2"/>
              <a:gd name="T51" fmla="*/ 2147483647 h 3"/>
              <a:gd name="T52" fmla="*/ 0 w 2"/>
              <a:gd name="T53" fmla="*/ 2147483647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3"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4"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5"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6" name="Freeform 1210"/>
          <p:cNvSpPr>
            <a:spLocks/>
          </p:cNvSpPr>
          <p:nvPr/>
        </p:nvSpPr>
        <p:spPr bwMode="auto">
          <a:xfrm>
            <a:off x="595313" y="557213"/>
            <a:ext cx="3175" cy="3175"/>
          </a:xfrm>
          <a:custGeom>
            <a:avLst/>
            <a:gdLst>
              <a:gd name="T0" fmla="*/ 0 w 2"/>
              <a:gd name="T1" fmla="*/ 2147483647 h 2"/>
              <a:gd name="T2" fmla="*/ 0 w 2"/>
              <a:gd name="T3" fmla="*/ 2147483647 h 2"/>
              <a:gd name="T4" fmla="*/ 2147483647 w 2"/>
              <a:gd name="T5" fmla="*/ 2147483647 h 2"/>
              <a:gd name="T6" fmla="*/ 2147483647 w 2"/>
              <a:gd name="T7" fmla="*/ 0 h 2"/>
              <a:gd name="T8" fmla="*/ 2147483647 w 2"/>
              <a:gd name="T9" fmla="*/ 0 h 2"/>
              <a:gd name="T10" fmla="*/ 0 w 2"/>
              <a:gd name="T11" fmla="*/ 0 h 2"/>
              <a:gd name="T12" fmla="*/ 0 w 2"/>
              <a:gd name="T13" fmla="*/ 0 h 2"/>
              <a:gd name="T14" fmla="*/ 0 w 2"/>
              <a:gd name="T15" fmla="*/ 0 h 2"/>
              <a:gd name="T16" fmla="*/ 0 w 2"/>
              <a:gd name="T17" fmla="*/ 2147483647 h 2"/>
              <a:gd name="T18" fmla="*/ 0 w 2"/>
              <a:gd name="T19" fmla="*/ 2147483647 h 2"/>
              <a:gd name="T20" fmla="*/ 2147483647 w 2"/>
              <a:gd name="T21" fmla="*/ 2147483647 h 2"/>
              <a:gd name="T22" fmla="*/ 2147483647 w 2"/>
              <a:gd name="T23" fmla="*/ 0 h 2"/>
              <a:gd name="T24" fmla="*/ 2147483647 w 2"/>
              <a:gd name="T25" fmla="*/ 0 h 2"/>
              <a:gd name="T26" fmla="*/ 0 w 2"/>
              <a:gd name="T27" fmla="*/ 0 h 2"/>
              <a:gd name="T28" fmla="*/ 0 w 2"/>
              <a:gd name="T29" fmla="*/ 0 h 2"/>
              <a:gd name="T30" fmla="*/ 0 w 2"/>
              <a:gd name="T31" fmla="*/ 0 h 2"/>
              <a:gd name="T32" fmla="*/ 0 w 2"/>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 name="Freeform 1214"/>
          <p:cNvSpPr>
            <a:spLocks/>
          </p:cNvSpPr>
          <p:nvPr/>
        </p:nvSpPr>
        <p:spPr bwMode="auto">
          <a:xfrm>
            <a:off x="595313" y="557213"/>
            <a:ext cx="3175" cy="3175"/>
          </a:xfrm>
          <a:custGeom>
            <a:avLst/>
            <a:gdLst>
              <a:gd name="T0" fmla="*/ 0 w 2"/>
              <a:gd name="T1" fmla="*/ 2147483647 h 2"/>
              <a:gd name="T2" fmla="*/ 2147483647 w 2"/>
              <a:gd name="T3" fmla="*/ 2147483647 h 2"/>
              <a:gd name="T4" fmla="*/ 0 w 2"/>
              <a:gd name="T5" fmla="*/ 0 h 2"/>
              <a:gd name="T6" fmla="*/ 0 w 2"/>
              <a:gd name="T7" fmla="*/ 2147483647 h 2"/>
              <a:gd name="T8" fmla="*/ 0 w 2"/>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29"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0"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1221"/>
          <p:cNvSpPr>
            <a:spLocks/>
          </p:cNvSpPr>
          <p:nvPr/>
        </p:nvSpPr>
        <p:spPr bwMode="auto">
          <a:xfrm>
            <a:off x="731838" y="541338"/>
            <a:ext cx="3175" cy="3175"/>
          </a:xfrm>
          <a:custGeom>
            <a:avLst/>
            <a:gdLst>
              <a:gd name="T0" fmla="*/ 2147483647 w 2"/>
              <a:gd name="T1" fmla="*/ 0 h 2"/>
              <a:gd name="T2" fmla="*/ 2147483647 w 2"/>
              <a:gd name="T3" fmla="*/ 0 h 2"/>
              <a:gd name="T4" fmla="*/ 2147483647 w 2"/>
              <a:gd name="T5" fmla="*/ 0 h 2"/>
              <a:gd name="T6" fmla="*/ 0 w 2"/>
              <a:gd name="T7" fmla="*/ 0 h 2"/>
              <a:gd name="T8" fmla="*/ 0 w 2"/>
              <a:gd name="T9" fmla="*/ 0 h 2"/>
              <a:gd name="T10" fmla="*/ 0 w 2"/>
              <a:gd name="T11" fmla="*/ 2147483647 h 2"/>
              <a:gd name="T12" fmla="*/ 2147483647 w 2"/>
              <a:gd name="T13" fmla="*/ 0 h 2"/>
              <a:gd name="T14" fmla="*/ 2147483647 w 2"/>
              <a:gd name="T15" fmla="*/ 0 h 2"/>
              <a:gd name="T16" fmla="*/ 2147483647 w 2"/>
              <a:gd name="T17" fmla="*/ 0 h 2"/>
              <a:gd name="T18" fmla="*/ 0 w 2"/>
              <a:gd name="T19" fmla="*/ 0 h 2"/>
              <a:gd name="T20" fmla="*/ 0 w 2"/>
              <a:gd name="T21" fmla="*/ 0 h 2"/>
              <a:gd name="T22" fmla="*/ 0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2" name="Freeform 1234"/>
          <p:cNvSpPr>
            <a:spLocks/>
          </p:cNvSpPr>
          <p:nvPr/>
        </p:nvSpPr>
        <p:spPr bwMode="auto">
          <a:xfrm>
            <a:off x="722313" y="550863"/>
            <a:ext cx="3175" cy="1587"/>
          </a:xfrm>
          <a:custGeom>
            <a:avLst/>
            <a:gdLst>
              <a:gd name="T0" fmla="*/ 0 w 2"/>
              <a:gd name="T1" fmla="*/ 0 h 1587"/>
              <a:gd name="T2" fmla="*/ 0 w 2"/>
              <a:gd name="T3" fmla="*/ 0 h 1587"/>
              <a:gd name="T4" fmla="*/ 2147483647 w 2"/>
              <a:gd name="T5" fmla="*/ 0 h 1587"/>
              <a:gd name="T6" fmla="*/ 2147483647 w 2"/>
              <a:gd name="T7" fmla="*/ 0 h 1587"/>
              <a:gd name="T8" fmla="*/ 2147483647 w 2"/>
              <a:gd name="T9" fmla="*/ 0 h 1587"/>
              <a:gd name="T10" fmla="*/ 2147483647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7 w 2"/>
              <a:gd name="T25" fmla="*/ 0 h 1587"/>
              <a:gd name="T26" fmla="*/ 2147483647 w 2"/>
              <a:gd name="T27" fmla="*/ 0 h 1587"/>
              <a:gd name="T28" fmla="*/ 2147483647 w 2"/>
              <a:gd name="T29" fmla="*/ 0 h 1587"/>
              <a:gd name="T30" fmla="*/ 0 w 2"/>
              <a:gd name="T31" fmla="*/ 0 h 1587"/>
              <a:gd name="T32" fmla="*/ 0 w 2"/>
              <a:gd name="T33" fmla="*/ 0 h 1587"/>
              <a:gd name="T34" fmla="*/ 2147483647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4"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5" name="Freeform 1240"/>
          <p:cNvSpPr>
            <a:spLocks/>
          </p:cNvSpPr>
          <p:nvPr/>
        </p:nvSpPr>
        <p:spPr bwMode="auto">
          <a:xfrm>
            <a:off x="728663" y="541338"/>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6" name="Freeform 1243"/>
          <p:cNvSpPr>
            <a:spLocks/>
          </p:cNvSpPr>
          <p:nvPr/>
        </p:nvSpPr>
        <p:spPr bwMode="auto">
          <a:xfrm>
            <a:off x="728663" y="538163"/>
            <a:ext cx="3175" cy="3175"/>
          </a:xfrm>
          <a:custGeom>
            <a:avLst/>
            <a:gdLst>
              <a:gd name="T0" fmla="*/ 2147483647 w 2"/>
              <a:gd name="T1" fmla="*/ 2147483647 h 2"/>
              <a:gd name="T2" fmla="*/ 2147483647 w 2"/>
              <a:gd name="T3" fmla="*/ 2147483647 h 2"/>
              <a:gd name="T4" fmla="*/ 2147483647 w 2"/>
              <a:gd name="T5" fmla="*/ 2147483647 h 2"/>
              <a:gd name="T6" fmla="*/ 2147483647 w 2"/>
              <a:gd name="T7" fmla="*/ 2147483647 h 2"/>
              <a:gd name="T8" fmla="*/ 0 w 2"/>
              <a:gd name="T9" fmla="*/ 2147483647 h 2"/>
              <a:gd name="T10" fmla="*/ 0 w 2"/>
              <a:gd name="T11" fmla="*/ 2147483647 h 2"/>
              <a:gd name="T12" fmla="*/ 2147483647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2147483647 w 2"/>
              <a:gd name="T39" fmla="*/ 2147483647 h 2"/>
              <a:gd name="T40" fmla="*/ 2147483647 w 2"/>
              <a:gd name="T41" fmla="*/ 2147483647 h 2"/>
              <a:gd name="T42" fmla="*/ 2147483647 w 2"/>
              <a:gd name="T43" fmla="*/ 2147483647 h 2"/>
              <a:gd name="T44" fmla="*/ 2147483647 w 2"/>
              <a:gd name="T45" fmla="*/ 2147483647 h 2"/>
              <a:gd name="T46" fmla="*/ 2147483647 w 2"/>
              <a:gd name="T47" fmla="*/ 2147483647 h 2"/>
              <a:gd name="T48" fmla="*/ 0 w 2"/>
              <a:gd name="T49" fmla="*/ 0 h 2"/>
              <a:gd name="T50" fmla="*/ 0 w 2"/>
              <a:gd name="T51" fmla="*/ 2147483647 h 2"/>
              <a:gd name="T52" fmla="*/ 0 w 2"/>
              <a:gd name="T53" fmla="*/ 2147483647 h 2"/>
              <a:gd name="T54" fmla="*/ 0 w 2"/>
              <a:gd name="T55" fmla="*/ 2147483647 h 2"/>
              <a:gd name="T56" fmla="*/ 2147483647 w 2"/>
              <a:gd name="T57" fmla="*/ 2147483647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7" name="Freeform 1246"/>
          <p:cNvSpPr>
            <a:spLocks/>
          </p:cNvSpPr>
          <p:nvPr/>
        </p:nvSpPr>
        <p:spPr bwMode="auto">
          <a:xfrm>
            <a:off x="725488" y="547688"/>
            <a:ext cx="3175" cy="3175"/>
          </a:xfrm>
          <a:custGeom>
            <a:avLst/>
            <a:gdLst>
              <a:gd name="T0" fmla="*/ 0 w 2"/>
              <a:gd name="T1" fmla="*/ 2147483647 h 2"/>
              <a:gd name="T2" fmla="*/ 0 w 2"/>
              <a:gd name="T3" fmla="*/ 2147483647 h 2"/>
              <a:gd name="T4" fmla="*/ 2147483647 w 2"/>
              <a:gd name="T5" fmla="*/ 0 h 2"/>
              <a:gd name="T6" fmla="*/ 2147483647 w 2"/>
              <a:gd name="T7" fmla="*/ 0 h 2"/>
              <a:gd name="T8" fmla="*/ 0 w 2"/>
              <a:gd name="T9" fmla="*/ 0 h 2"/>
              <a:gd name="T10" fmla="*/ 0 w 2"/>
              <a:gd name="T11" fmla="*/ 0 h 2"/>
              <a:gd name="T12" fmla="*/ 0 w 2"/>
              <a:gd name="T13" fmla="*/ 2147483647 h 2"/>
              <a:gd name="T14" fmla="*/ 0 w 2"/>
              <a:gd name="T15" fmla="*/ 2147483647 h 2"/>
              <a:gd name="T16" fmla="*/ 2147483647 w 2"/>
              <a:gd name="T17" fmla="*/ 0 h 2"/>
              <a:gd name="T18" fmla="*/ 2147483647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7 h 2"/>
              <a:gd name="T48" fmla="*/ 0 w 2"/>
              <a:gd name="T49" fmla="*/ 2147483647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8" name="Freeform 1250"/>
          <p:cNvSpPr>
            <a:spLocks/>
          </p:cNvSpPr>
          <p:nvPr/>
        </p:nvSpPr>
        <p:spPr bwMode="auto">
          <a:xfrm>
            <a:off x="731838" y="53022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9" name="Freeform 1252"/>
          <p:cNvSpPr>
            <a:spLocks/>
          </p:cNvSpPr>
          <p:nvPr/>
        </p:nvSpPr>
        <p:spPr bwMode="auto">
          <a:xfrm>
            <a:off x="731838" y="527050"/>
            <a:ext cx="3175" cy="7938"/>
          </a:xfrm>
          <a:custGeom>
            <a:avLst/>
            <a:gdLst>
              <a:gd name="T0" fmla="*/ 2147483647 w 2"/>
              <a:gd name="T1" fmla="*/ 2147483647 h 5"/>
              <a:gd name="T2" fmla="*/ 2147483647 w 2"/>
              <a:gd name="T3" fmla="*/ 2147483647 h 5"/>
              <a:gd name="T4" fmla="*/ 0 w 2"/>
              <a:gd name="T5" fmla="*/ 0 h 5"/>
              <a:gd name="T6" fmla="*/ 0 w 2"/>
              <a:gd name="T7" fmla="*/ 2147483647 h 5"/>
              <a:gd name="T8" fmla="*/ 0 w 2"/>
              <a:gd name="T9" fmla="*/ 2147483647 h 5"/>
              <a:gd name="T10" fmla="*/ 2147483647 w 2"/>
              <a:gd name="T11" fmla="*/ 2147483647 h 5"/>
              <a:gd name="T12" fmla="*/ 2147483647 w 2"/>
              <a:gd name="T13" fmla="*/ 2147483647 h 5"/>
              <a:gd name="T14" fmla="*/ 2147483647 w 2"/>
              <a:gd name="T15" fmla="*/ 2147483647 h 5"/>
              <a:gd name="T16" fmla="*/ 0 w 2"/>
              <a:gd name="T17" fmla="*/ 0 h 5"/>
              <a:gd name="T18" fmla="*/ 0 w 2"/>
              <a:gd name="T19" fmla="*/ 2147483647 h 5"/>
              <a:gd name="T20" fmla="*/ 0 w 2"/>
              <a:gd name="T21" fmla="*/ 2147483647 h 5"/>
              <a:gd name="T22" fmla="*/ 2147483647 w 2"/>
              <a:gd name="T23" fmla="*/ 2147483647 h 5"/>
              <a:gd name="T24" fmla="*/ 2147483647 w 2"/>
              <a:gd name="T25" fmla="*/ 2147483647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0" name="Freeform 1255"/>
          <p:cNvSpPr>
            <a:spLocks/>
          </p:cNvSpPr>
          <p:nvPr/>
        </p:nvSpPr>
        <p:spPr bwMode="auto">
          <a:xfrm>
            <a:off x="712788" y="550863"/>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2147483647 w 2"/>
              <a:gd name="T9" fmla="*/ 0 h 1587"/>
              <a:gd name="T10" fmla="*/ 0 w 2"/>
              <a:gd name="T11" fmla="*/ 0 h 1587"/>
              <a:gd name="T12" fmla="*/ 0 w 2"/>
              <a:gd name="T13" fmla="*/ 0 h 1587"/>
              <a:gd name="T14" fmla="*/ 0 w 2"/>
              <a:gd name="T15" fmla="*/ 0 h 1587"/>
              <a:gd name="T16" fmla="*/ 0 w 2"/>
              <a:gd name="T17" fmla="*/ 0 h 1587"/>
              <a:gd name="T18" fmla="*/ 2147483647 w 2"/>
              <a:gd name="T19" fmla="*/ 0 h 1587"/>
              <a:gd name="T20" fmla="*/ 2147483647 w 2"/>
              <a:gd name="T21" fmla="*/ 0 h 1587"/>
              <a:gd name="T22" fmla="*/ 2147483647 w 2"/>
              <a:gd name="T23" fmla="*/ 0 h 1587"/>
              <a:gd name="T24" fmla="*/ 2147483647 w 2"/>
              <a:gd name="T25" fmla="*/ 0 h 1587"/>
              <a:gd name="T26" fmla="*/ 2147483647 w 2"/>
              <a:gd name="T27" fmla="*/ 0 h 1587"/>
              <a:gd name="T28" fmla="*/ 2147483647 w 2"/>
              <a:gd name="T29" fmla="*/ 0 h 1587"/>
              <a:gd name="T30" fmla="*/ 2147483647 w 2"/>
              <a:gd name="T31" fmla="*/ 0 h 1587"/>
              <a:gd name="T32" fmla="*/ 2147483647 w 2"/>
              <a:gd name="T33" fmla="*/ 0 h 1587"/>
              <a:gd name="T34" fmla="*/ 2147483647 w 2"/>
              <a:gd name="T35" fmla="*/ 0 h 1587"/>
              <a:gd name="T36" fmla="*/ 2147483647 w 2"/>
              <a:gd name="T37" fmla="*/ 0 h 1587"/>
              <a:gd name="T38" fmla="*/ 2147483647 w 2"/>
              <a:gd name="T39" fmla="*/ 0 h 1587"/>
              <a:gd name="T40" fmla="*/ 2147483647 w 2"/>
              <a:gd name="T41" fmla="*/ 0 h 1587"/>
              <a:gd name="T42" fmla="*/ 2147483647 w 2"/>
              <a:gd name="T43" fmla="*/ 0 h 1587"/>
              <a:gd name="T44" fmla="*/ 2147483647 w 2"/>
              <a:gd name="T45" fmla="*/ 0 h 1587"/>
              <a:gd name="T46" fmla="*/ 2147483647 w 2"/>
              <a:gd name="T47" fmla="*/ 0 h 1587"/>
              <a:gd name="T48" fmla="*/ 2147483647 w 2"/>
              <a:gd name="T49" fmla="*/ 0 h 1587"/>
              <a:gd name="T50" fmla="*/ 2147483647 w 2"/>
              <a:gd name="T51" fmla="*/ 0 h 1587"/>
              <a:gd name="T52" fmla="*/ 2147483647 w 2"/>
              <a:gd name="T53" fmla="*/ 0 h 1587"/>
              <a:gd name="T54" fmla="*/ 2147483647 w 2"/>
              <a:gd name="T55" fmla="*/ 0 h 1587"/>
              <a:gd name="T56" fmla="*/ 2147483647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2"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3"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4" name="Freeform 1269"/>
          <p:cNvSpPr>
            <a:spLocks/>
          </p:cNvSpPr>
          <p:nvPr/>
        </p:nvSpPr>
        <p:spPr bwMode="auto">
          <a:xfrm>
            <a:off x="728663" y="530225"/>
            <a:ext cx="3175" cy="4763"/>
          </a:xfrm>
          <a:custGeom>
            <a:avLst/>
            <a:gdLst>
              <a:gd name="T0" fmla="*/ 0 w 2"/>
              <a:gd name="T1" fmla="*/ 2147483647 h 3"/>
              <a:gd name="T2" fmla="*/ 2147483647 w 2"/>
              <a:gd name="T3" fmla="*/ 0 h 3"/>
              <a:gd name="T4" fmla="*/ 2147483647 w 2"/>
              <a:gd name="T5" fmla="*/ 0 h 3"/>
              <a:gd name="T6" fmla="*/ 2147483647 w 2"/>
              <a:gd name="T7" fmla="*/ 0 h 3"/>
              <a:gd name="T8" fmla="*/ 2147483647 w 2"/>
              <a:gd name="T9" fmla="*/ 0 h 3"/>
              <a:gd name="T10" fmla="*/ 0 w 2"/>
              <a:gd name="T11" fmla="*/ 0 h 3"/>
              <a:gd name="T12" fmla="*/ 0 w 2"/>
              <a:gd name="T13" fmla="*/ 0 h 3"/>
              <a:gd name="T14" fmla="*/ 0 w 2"/>
              <a:gd name="T15" fmla="*/ 2147483647 h 3"/>
              <a:gd name="T16" fmla="*/ 0 w 2"/>
              <a:gd name="T17" fmla="*/ 2147483647 h 3"/>
              <a:gd name="T18" fmla="*/ 2147483647 w 2"/>
              <a:gd name="T19" fmla="*/ 0 h 3"/>
              <a:gd name="T20" fmla="*/ 2147483647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7 h 3"/>
              <a:gd name="T40" fmla="*/ 0 w 2"/>
              <a:gd name="T41" fmla="*/ 2147483647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5"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6"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7"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8"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9"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0"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1" name="Freeform 1277"/>
          <p:cNvSpPr>
            <a:spLocks/>
          </p:cNvSpPr>
          <p:nvPr/>
        </p:nvSpPr>
        <p:spPr bwMode="auto">
          <a:xfrm>
            <a:off x="728663" y="523875"/>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2" name="Freeform 1287"/>
          <p:cNvSpPr>
            <a:spLocks/>
          </p:cNvSpPr>
          <p:nvPr/>
        </p:nvSpPr>
        <p:spPr bwMode="auto">
          <a:xfrm>
            <a:off x="719138" y="514350"/>
            <a:ext cx="3175" cy="3175"/>
          </a:xfrm>
          <a:custGeom>
            <a:avLst/>
            <a:gdLst>
              <a:gd name="T0" fmla="*/ 0 w 2"/>
              <a:gd name="T1" fmla="*/ 0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2147483647 h 2"/>
              <a:gd name="T18" fmla="*/ 0 w 2"/>
              <a:gd name="T19" fmla="*/ 2147483647 h 2"/>
              <a:gd name="T20" fmla="*/ 0 w 2"/>
              <a:gd name="T21" fmla="*/ 2147483647 h 2"/>
              <a:gd name="T22" fmla="*/ 0 w 2"/>
              <a:gd name="T23" fmla="*/ 2147483647 h 2"/>
              <a:gd name="T24" fmla="*/ 2147483647 w 2"/>
              <a:gd name="T25" fmla="*/ 2147483647 h 2"/>
              <a:gd name="T26" fmla="*/ 2147483647 w 2"/>
              <a:gd name="T27" fmla="*/ 2147483647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3" name="Freeform 1290"/>
          <p:cNvSpPr>
            <a:spLocks/>
          </p:cNvSpPr>
          <p:nvPr/>
        </p:nvSpPr>
        <p:spPr bwMode="auto">
          <a:xfrm>
            <a:off x="719138" y="517525"/>
            <a:ext cx="3175" cy="3175"/>
          </a:xfrm>
          <a:custGeom>
            <a:avLst/>
            <a:gdLst>
              <a:gd name="T0" fmla="*/ 0 w 2"/>
              <a:gd name="T1" fmla="*/ 2147483647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0 h 2"/>
              <a:gd name="T18" fmla="*/ 0 w 2"/>
              <a:gd name="T19" fmla="*/ 0 h 2"/>
              <a:gd name="T20" fmla="*/ 2147483647 w 2"/>
              <a:gd name="T21" fmla="*/ 0 h 2"/>
              <a:gd name="T22" fmla="*/ 0 w 2"/>
              <a:gd name="T23" fmla="*/ 0 h 2"/>
              <a:gd name="T24" fmla="*/ 0 w 2"/>
              <a:gd name="T25" fmla="*/ 0 h 2"/>
              <a:gd name="T26" fmla="*/ 0 w 2"/>
              <a:gd name="T27" fmla="*/ 0 h 2"/>
              <a:gd name="T28" fmla="*/ 0 w 2"/>
              <a:gd name="T29" fmla="*/ 0 h 2"/>
              <a:gd name="T30" fmla="*/ 0 w 2"/>
              <a:gd name="T31" fmla="*/ 2147483647 h 2"/>
              <a:gd name="T32" fmla="*/ 0 w 2"/>
              <a:gd name="T33" fmla="*/ 2147483647 h 2"/>
              <a:gd name="T34" fmla="*/ 0 w 2"/>
              <a:gd name="T35" fmla="*/ 2147483647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7 h 2"/>
              <a:gd name="T50" fmla="*/ 2147483647 w 2"/>
              <a:gd name="T51" fmla="*/ 2147483647 h 2"/>
              <a:gd name="T52" fmla="*/ 2147483647 w 2"/>
              <a:gd name="T53" fmla="*/ 0 h 2"/>
              <a:gd name="T54" fmla="*/ 2147483647 w 2"/>
              <a:gd name="T55" fmla="*/ 0 h 2"/>
              <a:gd name="T56" fmla="*/ 0 w 2"/>
              <a:gd name="T57" fmla="*/ 0 h 2"/>
              <a:gd name="T58" fmla="*/ 0 w 2"/>
              <a:gd name="T59" fmla="*/ 0 h 2"/>
              <a:gd name="T60" fmla="*/ 0 w 2"/>
              <a:gd name="T61" fmla="*/ 2147483647 h 2"/>
              <a:gd name="T62" fmla="*/ 0 w 2"/>
              <a:gd name="T63" fmla="*/ 2147483647 h 2"/>
              <a:gd name="T64" fmla="*/ 2147483647 w 2"/>
              <a:gd name="T65" fmla="*/ 2147483647 h 2"/>
              <a:gd name="T66" fmla="*/ 2147483647 w 2"/>
              <a:gd name="T67" fmla="*/ 2147483647 h 2"/>
              <a:gd name="T68" fmla="*/ 0 w 2"/>
              <a:gd name="T69" fmla="*/ 2147483647 h 2"/>
              <a:gd name="T70" fmla="*/ 0 w 2"/>
              <a:gd name="T71" fmla="*/ 2147483647 h 2"/>
              <a:gd name="T72" fmla="*/ 0 w 2"/>
              <a:gd name="T73" fmla="*/ 2147483647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4"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5"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6"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7"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8"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9"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0"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1"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grpSp>
        <p:nvGrpSpPr>
          <p:cNvPr id="62" name="Group 61"/>
          <p:cNvGrpSpPr>
            <a:grpSpLocks/>
          </p:cNvGrpSpPr>
          <p:nvPr/>
        </p:nvGrpSpPr>
        <p:grpSpPr bwMode="auto">
          <a:xfrm>
            <a:off x="6894513" y="6286500"/>
            <a:ext cx="2090737" cy="423863"/>
            <a:chOff x="264890" y="4539871"/>
            <a:chExt cx="4321263" cy="876905"/>
          </a:xfrm>
        </p:grpSpPr>
        <p:pic>
          <p:nvPicPr>
            <p:cNvPr id="63" name="Picture 62" descr="reverse.png"/>
            <p:cNvPicPr>
              <a:picLocks noChangeAspect="1"/>
            </p:cNvPicPr>
            <p:nvPr/>
          </p:nvPicPr>
          <p:blipFill>
            <a:blip r:embed="rId3">
              <a:extLst>
                <a:ext uri="{28A0092B-C50C-407E-A947-70E740481C1C}">
                  <a14:useLocalDpi xmlns:a14="http://schemas.microsoft.com/office/drawing/2010/main" val="0"/>
                </a:ext>
              </a:extLst>
            </a:blip>
            <a:srcRect l="22154" t="27124" b="28558"/>
            <a:stretch>
              <a:fillRect/>
            </a:stretch>
          </p:blipFill>
          <p:spPr bwMode="auto">
            <a:xfrm>
              <a:off x="1200795" y="4789714"/>
              <a:ext cx="3385358" cy="4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Picture 63" descr="NEW-WHITE-GRADIENT-GLOBES.png"/>
            <p:cNvPicPr>
              <a:picLocks noChangeAspect="1"/>
            </p:cNvPicPr>
            <p:nvPr/>
          </p:nvPicPr>
          <p:blipFill>
            <a:blip r:embed="rId4">
              <a:extLst>
                <a:ext uri="{28A0092B-C50C-407E-A947-70E740481C1C}">
                  <a14:useLocalDpi xmlns:a14="http://schemas.microsoft.com/office/drawing/2010/main" val="0"/>
                </a:ext>
              </a:extLst>
            </a:blip>
            <a:srcRect b="4430"/>
            <a:stretch>
              <a:fillRect/>
            </a:stretch>
          </p:blipFill>
          <p:spPr bwMode="auto">
            <a:xfrm>
              <a:off x="264890" y="4539871"/>
              <a:ext cx="935905" cy="87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30" name="Title 329"/>
          <p:cNvSpPr>
            <a:spLocks noGrp="1"/>
          </p:cNvSpPr>
          <p:nvPr>
            <p:ph type="title"/>
          </p:nvPr>
        </p:nvSpPr>
        <p:spPr>
          <a:xfrm>
            <a:off x="808182" y="1538423"/>
            <a:ext cx="7353019" cy="1450437"/>
          </a:xfrm>
        </p:spPr>
        <p:txBody>
          <a:bodyPr lIns="0" tIns="0" rIns="0" bIns="0" anchor="b"/>
          <a:lstStyle>
            <a:lvl1pPr>
              <a:defRPr sz="3600" b="1" i="0" baseline="0">
                <a:solidFill>
                  <a:schemeClr val="bg1"/>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819728" y="3000005"/>
            <a:ext cx="7360148" cy="2397495"/>
          </a:xfrm>
        </p:spPr>
        <p:txBody>
          <a:bodyPr lIns="0" tIns="0" rIns="0" bIns="0">
            <a:normAutofit/>
          </a:bodyPr>
          <a:lstStyle>
            <a:lvl1pPr>
              <a:lnSpc>
                <a:spcPct val="100000"/>
              </a:lnSpc>
              <a:defRPr sz="4800" b="0" i="0" cap="none"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Tree>
    <p:extLst>
      <p:ext uri="{BB962C8B-B14F-4D97-AF65-F5344CB8AC3E}">
        <p14:creationId xmlns:p14="http://schemas.microsoft.com/office/powerpoint/2010/main" val="35926357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2" name="Title 1"/>
          <p:cNvSpPr>
            <a:spLocks noGrp="1"/>
          </p:cNvSpPr>
          <p:nvPr>
            <p:ph type="title"/>
          </p:nvPr>
        </p:nvSpPr>
        <p:spPr>
          <a:xfrm>
            <a:off x="356933" y="288636"/>
            <a:ext cx="8533067" cy="461819"/>
          </a:xfrm>
        </p:spPr>
        <p:txBody>
          <a:bodyPr anchor="b"/>
          <a:lstStyle>
            <a:lvl1pPr>
              <a:defRPr sz="2200" b="0" i="0" baseline="0">
                <a:solidFill>
                  <a:srgbClr val="021F43"/>
                </a:solidFill>
                <a:latin typeface="+mn-lt"/>
                <a:cs typeface="Andes ExtraLight"/>
              </a:defRPr>
            </a:lvl1pPr>
          </a:lstStyle>
          <a:p>
            <a:r>
              <a:rPr lang="en-US"/>
              <a:t>Click to edit Master title style</a:t>
            </a:r>
            <a:endParaRPr lang="en-US" dirty="0"/>
          </a:p>
        </p:txBody>
      </p:sp>
      <p:sp>
        <p:nvSpPr>
          <p:cNvPr id="6" name="Table Placeholder 5"/>
          <p:cNvSpPr>
            <a:spLocks noGrp="1"/>
          </p:cNvSpPr>
          <p:nvPr>
            <p:ph type="tbl" sz="quarter" idx="13"/>
          </p:nvPr>
        </p:nvSpPr>
        <p:spPr>
          <a:xfrm>
            <a:off x="349779" y="968963"/>
            <a:ext cx="8529637" cy="5349287"/>
          </a:xfrm>
        </p:spPr>
        <p:txBody>
          <a:bodyPr>
            <a:normAutofit/>
          </a:bodyPr>
          <a:lstStyle>
            <a:lvl1pPr>
              <a:lnSpc>
                <a:spcPct val="100000"/>
              </a:lnSpc>
              <a:spcBef>
                <a:spcPts val="0"/>
              </a:spcBef>
              <a:defRPr sz="1200"/>
            </a:lvl1pPr>
          </a:lstStyle>
          <a:p>
            <a:pPr lvl="0"/>
            <a:endParaRPr lang="en-US" noProof="0" dirty="0"/>
          </a:p>
        </p:txBody>
      </p:sp>
      <p:sp>
        <p:nvSpPr>
          <p:cNvPr id="4" name="Rectangle 6"/>
          <p:cNvSpPr>
            <a:spLocks noGrp="1" noChangeArrowheads="1"/>
          </p:cNvSpPr>
          <p:nvPr>
            <p:ph type="sldNum" sz="quarter" idx="14"/>
          </p:nvPr>
        </p:nvSpPr>
        <p:spPr>
          <a:ln/>
        </p:spPr>
        <p:txBody>
          <a:bodyPr/>
          <a:lstStyle>
            <a:lvl1pPr>
              <a:defRPr/>
            </a:lvl1pPr>
          </a:lstStyle>
          <a:p>
            <a:pPr>
              <a:defRPr/>
            </a:pPr>
            <a:fld id="{6BF2C189-20F7-4EF3-BAE4-C48CE471CD0B}" type="slidenum">
              <a:rPr lang="en-US"/>
              <a:pPr>
                <a:defRPr/>
              </a:pPr>
              <a:t>‹#›</a:t>
            </a:fld>
            <a:endParaRPr lang="en-US" dirty="0"/>
          </a:p>
        </p:txBody>
      </p:sp>
      <p:sp>
        <p:nvSpPr>
          <p:cNvPr id="5" name="Footer Placeholder 2"/>
          <p:cNvSpPr>
            <a:spLocks noGrp="1"/>
          </p:cNvSpPr>
          <p:nvPr>
            <p:ph type="ftr" sz="quarter" idx="15"/>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4183733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ight Photo Title Slide">
    <p:spTree>
      <p:nvGrpSpPr>
        <p:cNvPr id="1" name=""/>
        <p:cNvGrpSpPr/>
        <p:nvPr/>
      </p:nvGrpSpPr>
      <p:grpSpPr>
        <a:xfrm>
          <a:off x="0" y="0"/>
          <a:ext cx="0" cy="0"/>
          <a:chOff x="0" y="0"/>
          <a:chExt cx="0" cy="0"/>
        </a:xfrm>
      </p:grpSpPr>
      <p:sp>
        <p:nvSpPr>
          <p:cNvPr id="6" name="Rectangle 5"/>
          <p:cNvSpPr>
            <a:spLocks noChangeArrowheads="1"/>
          </p:cNvSpPr>
          <p:nvPr/>
        </p:nvSpPr>
        <p:spPr bwMode="auto">
          <a:xfrm>
            <a:off x="0" y="4362450"/>
            <a:ext cx="9144000" cy="2495550"/>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solidFill>
                <a:schemeClr val="bg1"/>
              </a:solidFill>
              <a:cs typeface="+mn-cs"/>
            </a:endParaRPr>
          </a:p>
        </p:txBody>
      </p:sp>
      <p:sp>
        <p:nvSpPr>
          <p:cNvPr id="7" name="Rectangle 6"/>
          <p:cNvSpPr>
            <a:spLocks noChangeArrowheads="1"/>
          </p:cNvSpPr>
          <p:nvPr/>
        </p:nvSpPr>
        <p:spPr bwMode="auto">
          <a:xfrm>
            <a:off x="0" y="4302125"/>
            <a:ext cx="9144000" cy="176213"/>
          </a:xfrm>
          <a:prstGeom prst="rect">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solidFill>
                <a:schemeClr val="bg1"/>
              </a:solidFill>
              <a:cs typeface="+mn-cs"/>
            </a:endParaRPr>
          </a:p>
        </p:txBody>
      </p:sp>
      <p:grpSp>
        <p:nvGrpSpPr>
          <p:cNvPr id="8" name="Group 7"/>
          <p:cNvGrpSpPr>
            <a:grpSpLocks/>
          </p:cNvGrpSpPr>
          <p:nvPr/>
        </p:nvGrpSpPr>
        <p:grpSpPr bwMode="auto">
          <a:xfrm>
            <a:off x="265113" y="4540250"/>
            <a:ext cx="4321175" cy="876300"/>
            <a:chOff x="264890" y="4539871"/>
            <a:chExt cx="4321263" cy="876905"/>
          </a:xfrm>
        </p:grpSpPr>
        <p:pic>
          <p:nvPicPr>
            <p:cNvPr id="9" name="Picture 8" descr="reverse.png"/>
            <p:cNvPicPr>
              <a:picLocks noChangeAspect="1"/>
            </p:cNvPicPr>
            <p:nvPr/>
          </p:nvPicPr>
          <p:blipFill>
            <a:blip r:embed="rId2">
              <a:extLst>
                <a:ext uri="{28A0092B-C50C-407E-A947-70E740481C1C}">
                  <a14:useLocalDpi xmlns:a14="http://schemas.microsoft.com/office/drawing/2010/main" val="0"/>
                </a:ext>
              </a:extLst>
            </a:blip>
            <a:srcRect l="22154" t="27124" b="28558"/>
            <a:stretch>
              <a:fillRect/>
            </a:stretch>
          </p:blipFill>
          <p:spPr bwMode="auto">
            <a:xfrm>
              <a:off x="1200795" y="4789714"/>
              <a:ext cx="3385358" cy="408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NEW-WHITE-GRADIENT-GLOBES.png"/>
            <p:cNvPicPr>
              <a:picLocks noChangeAspect="1"/>
            </p:cNvPicPr>
            <p:nvPr/>
          </p:nvPicPr>
          <p:blipFill>
            <a:blip r:embed="rId3">
              <a:extLst>
                <a:ext uri="{28A0092B-C50C-407E-A947-70E740481C1C}">
                  <a14:useLocalDpi xmlns:a14="http://schemas.microsoft.com/office/drawing/2010/main" val="0"/>
                </a:ext>
              </a:extLst>
            </a:blip>
            <a:srcRect b="4430"/>
            <a:stretch>
              <a:fillRect/>
            </a:stretch>
          </p:blipFill>
          <p:spPr bwMode="auto">
            <a:xfrm>
              <a:off x="264890" y="4539871"/>
              <a:ext cx="935905" cy="876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Picture Placeholder 2"/>
          <p:cNvSpPr>
            <a:spLocks noGrp="1"/>
          </p:cNvSpPr>
          <p:nvPr>
            <p:ph type="pic" sz="quarter" idx="15"/>
          </p:nvPr>
        </p:nvSpPr>
        <p:spPr>
          <a:xfrm>
            <a:off x="0" y="0"/>
            <a:ext cx="9144000" cy="4299185"/>
          </a:xfrm>
        </p:spPr>
        <p:txBody>
          <a:bodyPr>
            <a:normAutofit/>
          </a:bodyPr>
          <a:lstStyle>
            <a:lvl1pPr>
              <a:defRPr baseline="0"/>
            </a:lvl1pPr>
          </a:lstStyle>
          <a:p>
            <a:pPr lvl="0"/>
            <a:r>
              <a:rPr lang="en-US" noProof="0" dirty="0"/>
              <a:t>Click icon to add picture</a:t>
            </a:r>
          </a:p>
        </p:txBody>
      </p:sp>
      <p:sp>
        <p:nvSpPr>
          <p:cNvPr id="17" name="Title 329"/>
          <p:cNvSpPr>
            <a:spLocks noGrp="1"/>
          </p:cNvSpPr>
          <p:nvPr>
            <p:ph type="title"/>
          </p:nvPr>
        </p:nvSpPr>
        <p:spPr>
          <a:xfrm>
            <a:off x="1273363" y="5293895"/>
            <a:ext cx="7323485" cy="387684"/>
          </a:xfrm>
        </p:spPr>
        <p:txBody>
          <a:bodyPr/>
          <a:lstStyle>
            <a:lvl1pPr>
              <a:defRPr sz="2000" b="1" cap="none" baseline="0">
                <a:solidFill>
                  <a:srgbClr val="FFFFFF"/>
                </a:solidFill>
              </a:defRPr>
            </a:lvl1pPr>
          </a:lstStyle>
          <a:p>
            <a:r>
              <a:rPr lang="en-US"/>
              <a:t>Click to edit Master title style</a:t>
            </a:r>
            <a:endParaRPr lang="en-US" dirty="0"/>
          </a:p>
        </p:txBody>
      </p:sp>
      <p:sp>
        <p:nvSpPr>
          <p:cNvPr id="18" name="Text Placeholder 331"/>
          <p:cNvSpPr>
            <a:spLocks noGrp="1"/>
          </p:cNvSpPr>
          <p:nvPr>
            <p:ph type="body" sz="quarter" idx="13"/>
          </p:nvPr>
        </p:nvSpPr>
        <p:spPr>
          <a:xfrm>
            <a:off x="1273363" y="5708315"/>
            <a:ext cx="7335420" cy="326312"/>
          </a:xfrm>
        </p:spPr>
        <p:txBody>
          <a:bodyPr anchor="ctr">
            <a:normAutofit/>
          </a:bodyPr>
          <a:lstStyle>
            <a:lvl1pPr>
              <a:lnSpc>
                <a:spcPct val="100000"/>
              </a:lnSpc>
              <a:defRPr sz="1800" b="0" i="0" cap="none"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
        <p:nvSpPr>
          <p:cNvPr id="20" name="Text Placeholder 331"/>
          <p:cNvSpPr>
            <a:spLocks noGrp="1"/>
          </p:cNvSpPr>
          <p:nvPr>
            <p:ph type="body" sz="quarter" idx="14"/>
          </p:nvPr>
        </p:nvSpPr>
        <p:spPr>
          <a:xfrm>
            <a:off x="1273363" y="6055895"/>
            <a:ext cx="4373402" cy="468382"/>
          </a:xfrm>
        </p:spPr>
        <p:txBody>
          <a:bodyPr anchor="b"/>
          <a:lstStyle>
            <a:lvl1pPr algn="l">
              <a:lnSpc>
                <a:spcPct val="100000"/>
              </a:lnSpc>
              <a:defRPr sz="1300" b="0" i="0" baseline="0">
                <a:solidFill>
                  <a:srgbClr val="FFFFFF"/>
                </a:solidFill>
                <a:latin typeface="Arial"/>
                <a:cs typeface="Arial"/>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a:p>
            <a:pPr lvl="1"/>
            <a:r>
              <a:rPr lang="en-US"/>
              <a:t>Second level</a:t>
            </a:r>
          </a:p>
        </p:txBody>
      </p:sp>
      <p:sp>
        <p:nvSpPr>
          <p:cNvPr id="11" name="Rectangle 1028"/>
          <p:cNvSpPr>
            <a:spLocks noGrp="1" noChangeArrowheads="1"/>
          </p:cNvSpPr>
          <p:nvPr>
            <p:ph type="dt" sz="half" idx="16"/>
          </p:nvPr>
        </p:nvSpPr>
        <p:spPr>
          <a:xfrm>
            <a:off x="5854700" y="6161088"/>
            <a:ext cx="2744788" cy="363537"/>
          </a:xfrm>
        </p:spPr>
        <p:txBody>
          <a:bodyPr rIns="0" anchor="b" anchorCtr="0"/>
          <a:lstStyle>
            <a:lvl1pPr algn="r">
              <a:defRPr sz="1300" b="0" i="0">
                <a:solidFill>
                  <a:srgbClr val="FFFFFF"/>
                </a:solidFill>
                <a:latin typeface="Arial"/>
                <a:cs typeface="Arial"/>
              </a:defRPr>
            </a:lvl1pPr>
          </a:lstStyle>
          <a:p>
            <a:pPr>
              <a:defRPr/>
            </a:pPr>
            <a:endParaRPr lang="en-US" dirty="0"/>
          </a:p>
        </p:txBody>
      </p:sp>
    </p:spTree>
    <p:extLst>
      <p:ext uri="{BB962C8B-B14F-4D97-AF65-F5344CB8AC3E}">
        <p14:creationId xmlns:p14="http://schemas.microsoft.com/office/powerpoint/2010/main" val="2706873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N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2744472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able of Contents">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solidFill>
                <a:schemeClr val="bg1"/>
              </a:solidFill>
              <a:latin typeface="+mn-lt"/>
              <a:cs typeface="+mn-cs"/>
            </a:endParaRPr>
          </a:p>
        </p:txBody>
      </p:sp>
      <p:sp>
        <p:nvSpPr>
          <p:cNvPr id="2" name="Title 1"/>
          <p:cNvSpPr>
            <a:spLocks noGrp="1"/>
          </p:cNvSpPr>
          <p:nvPr>
            <p:ph type="title"/>
          </p:nvPr>
        </p:nvSpPr>
        <p:spPr>
          <a:xfrm>
            <a:off x="356934" y="301626"/>
            <a:ext cx="8462029" cy="756707"/>
          </a:xfrm>
        </p:spPr>
        <p:txBody>
          <a:bodyPr anchor="b"/>
          <a:lstStyle>
            <a:lvl1pPr>
              <a:defRPr sz="2200"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baseline="0" smtClean="0"/>
            </a:lvl1pPr>
          </a:lstStyle>
          <a:p>
            <a:pPr lvl="0"/>
            <a:r>
              <a:rPr lang="en-US" dirty="0"/>
              <a:t>Click to edit Master text styles</a:t>
            </a:r>
          </a:p>
        </p:txBody>
      </p:sp>
      <p:sp>
        <p:nvSpPr>
          <p:cNvPr id="5" name="Slide Number Placeholder 3"/>
          <p:cNvSpPr>
            <a:spLocks noGrp="1"/>
          </p:cNvSpPr>
          <p:nvPr>
            <p:ph type="sldNum" sz="quarter" idx="14"/>
          </p:nvPr>
        </p:nvSpPr>
        <p:spPr>
          <a:xfrm>
            <a:off x="357188" y="6350000"/>
            <a:ext cx="552450" cy="358775"/>
          </a:xfrm>
          <a:prstGeom prst="rect">
            <a:avLst/>
          </a:prstGeom>
        </p:spPr>
        <p:txBody>
          <a:bodyPr/>
          <a:lstStyle>
            <a:lvl1pPr>
              <a:defRPr/>
            </a:lvl1pPr>
          </a:lstStyle>
          <a:p>
            <a:pPr>
              <a:defRPr/>
            </a:pPr>
            <a:fld id="{A54AF106-F701-426C-9504-A6ADA1FCA809}" type="slidenum">
              <a:rPr lang="en-US"/>
              <a:pPr>
                <a:defRPr/>
              </a:pPr>
              <a:t>‹#›</a:t>
            </a:fld>
            <a:endParaRPr lang="en-US" dirty="0"/>
          </a:p>
        </p:txBody>
      </p:sp>
      <p:sp>
        <p:nvSpPr>
          <p:cNvPr id="6" name="Footer Placeholder 4"/>
          <p:cNvSpPr>
            <a:spLocks noGrp="1"/>
          </p:cNvSpPr>
          <p:nvPr>
            <p:ph type="ftr" sz="quarter" idx="15"/>
          </p:nvPr>
        </p:nvSpPr>
        <p:spPr>
          <a:xfrm>
            <a:off x="1003300" y="6356350"/>
            <a:ext cx="5707063" cy="365125"/>
          </a:xfrm>
          <a:prstGeom prst="rect">
            <a:avLst/>
          </a:prstGeom>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2814500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solidFill>
                <a:schemeClr val="bg1"/>
              </a:solidFill>
              <a:latin typeface="+mn-lt"/>
              <a:cs typeface="+mn-cs"/>
            </a:endParaRPr>
          </a:p>
        </p:txBody>
      </p:sp>
      <p:sp>
        <p:nvSpPr>
          <p:cNvPr id="2" name="Title 1"/>
          <p:cNvSpPr>
            <a:spLocks noGrp="1"/>
          </p:cNvSpPr>
          <p:nvPr>
            <p:ph type="title"/>
          </p:nvPr>
        </p:nvSpPr>
        <p:spPr>
          <a:xfrm>
            <a:off x="356934" y="301626"/>
            <a:ext cx="8462029" cy="756707"/>
          </a:xfrm>
        </p:spPr>
        <p:txBody>
          <a:bodyPr anchor="b"/>
          <a:lstStyle>
            <a:lvl1pPr>
              <a:defRPr sz="2200"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baseline="0" smtClean="0"/>
            </a:lvl1pPr>
          </a:lstStyle>
          <a:p>
            <a:pPr lvl="0"/>
            <a:r>
              <a:rPr lang="en-US" dirty="0"/>
              <a:t>Click to edit Master text styles</a:t>
            </a:r>
          </a:p>
        </p:txBody>
      </p:sp>
      <p:sp>
        <p:nvSpPr>
          <p:cNvPr id="5" name="Slide Number Placeholder 3"/>
          <p:cNvSpPr>
            <a:spLocks noGrp="1"/>
          </p:cNvSpPr>
          <p:nvPr>
            <p:ph type="sldNum" sz="quarter" idx="14"/>
          </p:nvPr>
        </p:nvSpPr>
        <p:spPr/>
        <p:txBody>
          <a:bodyPr/>
          <a:lstStyle>
            <a:lvl1pPr>
              <a:defRPr/>
            </a:lvl1pPr>
          </a:lstStyle>
          <a:p>
            <a:pPr>
              <a:defRPr/>
            </a:pPr>
            <a:fld id="{A54AF106-F701-426C-9504-A6ADA1FCA809}" type="slidenum">
              <a:rPr lang="en-US"/>
              <a:pPr>
                <a:defRPr/>
              </a:pPr>
              <a:t>‹#›</a:t>
            </a:fld>
            <a:endParaRPr lang="en-US" dirty="0"/>
          </a:p>
        </p:txBody>
      </p:sp>
      <p:sp>
        <p:nvSpPr>
          <p:cNvPr id="6" name="Footer Placeholder 4"/>
          <p:cNvSpPr>
            <a:spLocks noGrp="1"/>
          </p:cNvSpPr>
          <p:nvPr>
            <p:ph type="ftr" sz="quarter" idx="15"/>
          </p:nvPr>
        </p:nvSpPr>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478790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6380163" y="615950"/>
            <a:ext cx="1014412" cy="1895475"/>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dirty="0"/>
          </a:p>
        </p:txBody>
      </p:sp>
      <p:sp>
        <p:nvSpPr>
          <p:cNvPr id="5" name="Freeform 1683"/>
          <p:cNvSpPr>
            <a:spLocks/>
          </p:cNvSpPr>
          <p:nvPr/>
        </p:nvSpPr>
        <p:spPr bwMode="auto">
          <a:xfrm flipH="1">
            <a:off x="7410450" y="3175"/>
            <a:ext cx="712788" cy="5842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dirty="0"/>
          </a:p>
        </p:txBody>
      </p:sp>
      <p:sp>
        <p:nvSpPr>
          <p:cNvPr id="6" name="Line 1086"/>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7" name="Line 1087"/>
          <p:cNvSpPr>
            <a:spLocks noChangeShapeType="1"/>
          </p:cNvSpPr>
          <p:nvPr/>
        </p:nvSpPr>
        <p:spPr bwMode="auto">
          <a:xfrm>
            <a:off x="484188" y="617538"/>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8" name="Rectangle 1088"/>
          <p:cNvSpPr>
            <a:spLocks noChangeArrowheads="1"/>
          </p:cNvSpPr>
          <p:nvPr/>
        </p:nvSpPr>
        <p:spPr bwMode="auto">
          <a:xfrm>
            <a:off x="484188" y="617538"/>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9" name="Rectangle 1089"/>
          <p:cNvSpPr>
            <a:spLocks noChangeArrowheads="1"/>
          </p:cNvSpPr>
          <p:nvPr/>
        </p:nvSpPr>
        <p:spPr bwMode="auto">
          <a:xfrm>
            <a:off x="484188" y="61753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10" name="Freeform 1098"/>
          <p:cNvSpPr>
            <a:spLocks/>
          </p:cNvSpPr>
          <p:nvPr/>
        </p:nvSpPr>
        <p:spPr bwMode="auto">
          <a:xfrm>
            <a:off x="487363" y="617538"/>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7 w 2"/>
              <a:gd name="T35" fmla="*/ 0 h 1587"/>
              <a:gd name="T36" fmla="*/ 2147483647 w 2"/>
              <a:gd name="T37" fmla="*/ 0 h 1587"/>
              <a:gd name="T38" fmla="*/ 2147483647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 name="Freeform 1115"/>
          <p:cNvSpPr>
            <a:spLocks/>
          </p:cNvSpPr>
          <p:nvPr/>
        </p:nvSpPr>
        <p:spPr bwMode="auto">
          <a:xfrm>
            <a:off x="458788" y="473075"/>
            <a:ext cx="3175" cy="3175"/>
          </a:xfrm>
          <a:custGeom>
            <a:avLst/>
            <a:gdLst>
              <a:gd name="T0" fmla="*/ 0 w 2"/>
              <a:gd name="T1" fmla="*/ 2147483647 h 2"/>
              <a:gd name="T2" fmla="*/ 0 w 2"/>
              <a:gd name="T3" fmla="*/ 2147483647 h 2"/>
              <a:gd name="T4" fmla="*/ 0 w 2"/>
              <a:gd name="T5" fmla="*/ 2147483647 h 2"/>
              <a:gd name="T6" fmla="*/ 0 w 2"/>
              <a:gd name="T7" fmla="*/ 2147483647 h 2"/>
              <a:gd name="T8" fmla="*/ 0 w 2"/>
              <a:gd name="T9" fmla="*/ 2147483647 h 2"/>
              <a:gd name="T10" fmla="*/ 0 w 2"/>
              <a:gd name="T11" fmla="*/ 2147483647 h 2"/>
              <a:gd name="T12" fmla="*/ 2147483647 w 2"/>
              <a:gd name="T13" fmla="*/ 2147483647 h 2"/>
              <a:gd name="T14" fmla="*/ 2147483647 w 2"/>
              <a:gd name="T15" fmla="*/ 2147483647 h 2"/>
              <a:gd name="T16" fmla="*/ 2147483647 w 2"/>
              <a:gd name="T17" fmla="*/ 0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2147483647 w 2"/>
              <a:gd name="T29" fmla="*/ 2147483647 h 2"/>
              <a:gd name="T30" fmla="*/ 2147483647 w 2"/>
              <a:gd name="T31" fmla="*/ 2147483647 h 2"/>
              <a:gd name="T32" fmla="*/ 2147483647 w 2"/>
              <a:gd name="T33" fmla="*/ 2147483647 h 2"/>
              <a:gd name="T34" fmla="*/ 2147483647 w 2"/>
              <a:gd name="T35" fmla="*/ 2147483647 h 2"/>
              <a:gd name="T36" fmla="*/ 2147483647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2147483647 w 2"/>
              <a:gd name="T55" fmla="*/ 2147483647 h 2"/>
              <a:gd name="T56" fmla="*/ 0 w 2"/>
              <a:gd name="T57" fmla="*/ 2147483647 h 2"/>
              <a:gd name="T58" fmla="*/ 2147483647 w 2"/>
              <a:gd name="T59" fmla="*/ 2147483647 h 2"/>
              <a:gd name="T60" fmla="*/ 2147483647 w 2"/>
              <a:gd name="T61" fmla="*/ 2147483647 h 2"/>
              <a:gd name="T62" fmla="*/ 2147483647 w 2"/>
              <a:gd name="T63" fmla="*/ 2147483647 h 2"/>
              <a:gd name="T64" fmla="*/ 0 w 2"/>
              <a:gd name="T65" fmla="*/ 2147483647 h 2"/>
              <a:gd name="T66" fmla="*/ 0 w 2"/>
              <a:gd name="T67" fmla="*/ 2147483647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2" name="Freeform 1120"/>
          <p:cNvSpPr>
            <a:spLocks/>
          </p:cNvSpPr>
          <p:nvPr/>
        </p:nvSpPr>
        <p:spPr bwMode="auto">
          <a:xfrm>
            <a:off x="458788" y="463550"/>
            <a:ext cx="3175" cy="3175"/>
          </a:xfrm>
          <a:custGeom>
            <a:avLst/>
            <a:gdLst>
              <a:gd name="T0" fmla="*/ 0 w 2"/>
              <a:gd name="T1" fmla="*/ 0 h 2"/>
              <a:gd name="T2" fmla="*/ 0 w 2"/>
              <a:gd name="T3" fmla="*/ 2147483647 h 2"/>
              <a:gd name="T4" fmla="*/ 0 w 2"/>
              <a:gd name="T5" fmla="*/ 2147483647 h 2"/>
              <a:gd name="T6" fmla="*/ 0 w 2"/>
              <a:gd name="T7" fmla="*/ 2147483647 h 2"/>
              <a:gd name="T8" fmla="*/ 2147483647 w 2"/>
              <a:gd name="T9" fmla="*/ 2147483647 h 2"/>
              <a:gd name="T10" fmla="*/ 2147483647 w 2"/>
              <a:gd name="T11" fmla="*/ 0 h 2"/>
              <a:gd name="T12" fmla="*/ 2147483647 w 2"/>
              <a:gd name="T13" fmla="*/ 0 h 2"/>
              <a:gd name="T14" fmla="*/ 2147483647 w 2"/>
              <a:gd name="T15" fmla="*/ 0 h 2"/>
              <a:gd name="T16" fmla="*/ 0 w 2"/>
              <a:gd name="T17" fmla="*/ 0 h 2"/>
              <a:gd name="T18" fmla="*/ 0 w 2"/>
              <a:gd name="T19" fmla="*/ 2147483647 h 2"/>
              <a:gd name="T20" fmla="*/ 0 w 2"/>
              <a:gd name="T21" fmla="*/ 2147483647 h 2"/>
              <a:gd name="T22" fmla="*/ 2147483647 w 2"/>
              <a:gd name="T23" fmla="*/ 0 h 2"/>
              <a:gd name="T24" fmla="*/ 2147483647 w 2"/>
              <a:gd name="T25" fmla="*/ 0 h 2"/>
              <a:gd name="T26" fmla="*/ 2147483647 w 2"/>
              <a:gd name="T27" fmla="*/ 0 h 2"/>
              <a:gd name="T28" fmla="*/ 2147483647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2147483647 w 2"/>
              <a:gd name="T47" fmla="*/ 2147483647 h 2"/>
              <a:gd name="T48" fmla="*/ 0 w 2"/>
              <a:gd name="T49" fmla="*/ 2147483647 h 2"/>
              <a:gd name="T50" fmla="*/ 0 w 2"/>
              <a:gd name="T51" fmla="*/ 2147483647 h 2"/>
              <a:gd name="T52" fmla="*/ 2147483647 w 2"/>
              <a:gd name="T53" fmla="*/ 2147483647 h 2"/>
              <a:gd name="T54" fmla="*/ 2147483647 w 2"/>
              <a:gd name="T55" fmla="*/ 2147483647 h 2"/>
              <a:gd name="T56" fmla="*/ 2147483647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3" name="Freeform 1134"/>
          <p:cNvSpPr>
            <a:spLocks/>
          </p:cNvSpPr>
          <p:nvPr/>
        </p:nvSpPr>
        <p:spPr bwMode="auto">
          <a:xfrm>
            <a:off x="703263" y="514350"/>
            <a:ext cx="3175" cy="6350"/>
          </a:xfrm>
          <a:custGeom>
            <a:avLst/>
            <a:gdLst>
              <a:gd name="T0" fmla="*/ 2147483647 w 2"/>
              <a:gd name="T1" fmla="*/ 2147483647 h 4"/>
              <a:gd name="T2" fmla="*/ 2147483647 w 2"/>
              <a:gd name="T3" fmla="*/ 2147483647 h 4"/>
              <a:gd name="T4" fmla="*/ 2147483647 w 2"/>
              <a:gd name="T5" fmla="*/ 2147483647 h 4"/>
              <a:gd name="T6" fmla="*/ 2147483647 w 2"/>
              <a:gd name="T7" fmla="*/ 2147483647 h 4"/>
              <a:gd name="T8" fmla="*/ 2147483647 w 2"/>
              <a:gd name="T9" fmla="*/ 0 h 4"/>
              <a:gd name="T10" fmla="*/ 2147483647 w 2"/>
              <a:gd name="T11" fmla="*/ 0 h 4"/>
              <a:gd name="T12" fmla="*/ 2147483647 w 2"/>
              <a:gd name="T13" fmla="*/ 0 h 4"/>
              <a:gd name="T14" fmla="*/ 0 w 2"/>
              <a:gd name="T15" fmla="*/ 2147483647 h 4"/>
              <a:gd name="T16" fmla="*/ 2147483647 w 2"/>
              <a:gd name="T17" fmla="*/ 2147483647 h 4"/>
              <a:gd name="T18" fmla="*/ 2147483647 w 2"/>
              <a:gd name="T19" fmla="*/ 2147483647 h 4"/>
              <a:gd name="T20" fmla="*/ 2147483647 w 2"/>
              <a:gd name="T21" fmla="*/ 2147483647 h 4"/>
              <a:gd name="T22" fmla="*/ 2147483647 w 2"/>
              <a:gd name="T23" fmla="*/ 0 h 4"/>
              <a:gd name="T24" fmla="*/ 2147483647 w 2"/>
              <a:gd name="T25" fmla="*/ 2147483647 h 4"/>
              <a:gd name="T26" fmla="*/ 2147483647 w 2"/>
              <a:gd name="T27" fmla="*/ 2147483647 h 4"/>
              <a:gd name="T28" fmla="*/ 2147483647 w 2"/>
              <a:gd name="T29" fmla="*/ 2147483647 h 4"/>
              <a:gd name="T30" fmla="*/ 2147483647 w 2"/>
              <a:gd name="T31" fmla="*/ 2147483647 h 4"/>
              <a:gd name="T32" fmla="*/ 2147483647 w 2"/>
              <a:gd name="T33" fmla="*/ 2147483647 h 4"/>
              <a:gd name="T34" fmla="*/ 2147483647 w 2"/>
              <a:gd name="T35" fmla="*/ 2147483647 h 4"/>
              <a:gd name="T36" fmla="*/ 2147483647 w 2"/>
              <a:gd name="T37" fmla="*/ 2147483647 h 4"/>
              <a:gd name="T38" fmla="*/ 2147483647 w 2"/>
              <a:gd name="T39" fmla="*/ 2147483647 h 4"/>
              <a:gd name="T40" fmla="*/ 2147483647 w 2"/>
              <a:gd name="T41" fmla="*/ 2147483647 h 4"/>
              <a:gd name="T42" fmla="*/ 2147483647 w 2"/>
              <a:gd name="T43" fmla="*/ 2147483647 h 4"/>
              <a:gd name="T44" fmla="*/ 2147483647 w 2"/>
              <a:gd name="T45" fmla="*/ 2147483647 h 4"/>
              <a:gd name="T46" fmla="*/ 2147483647 w 2"/>
              <a:gd name="T47" fmla="*/ 2147483647 h 4"/>
              <a:gd name="T48" fmla="*/ 2147483647 w 2"/>
              <a:gd name="T49" fmla="*/ 2147483647 h 4"/>
              <a:gd name="T50" fmla="*/ 2147483647 w 2"/>
              <a:gd name="T51" fmla="*/ 2147483647 h 4"/>
              <a:gd name="T52" fmla="*/ 0 w 2"/>
              <a:gd name="T53" fmla="*/ 2147483647 h 4"/>
              <a:gd name="T54" fmla="*/ 2147483647 w 2"/>
              <a:gd name="T55" fmla="*/ 2147483647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4" name="Freeform 1141"/>
          <p:cNvSpPr>
            <a:spLocks/>
          </p:cNvSpPr>
          <p:nvPr/>
        </p:nvSpPr>
        <p:spPr bwMode="auto">
          <a:xfrm>
            <a:off x="706438" y="479425"/>
            <a:ext cx="1587" cy="6350"/>
          </a:xfrm>
          <a:custGeom>
            <a:avLst/>
            <a:gdLst>
              <a:gd name="T0" fmla="*/ 0 w 1587"/>
              <a:gd name="T1" fmla="*/ 2147483647 h 4"/>
              <a:gd name="T2" fmla="*/ 0 w 1587"/>
              <a:gd name="T3" fmla="*/ 2147483647 h 4"/>
              <a:gd name="T4" fmla="*/ 0 w 1587"/>
              <a:gd name="T5" fmla="*/ 0 h 4"/>
              <a:gd name="T6" fmla="*/ 0 w 1587"/>
              <a:gd name="T7" fmla="*/ 0 h 4"/>
              <a:gd name="T8" fmla="*/ 0 w 1587"/>
              <a:gd name="T9" fmla="*/ 2147483647 h 4"/>
              <a:gd name="T10" fmla="*/ 0 w 1587"/>
              <a:gd name="T11" fmla="*/ 2147483647 h 4"/>
              <a:gd name="T12" fmla="*/ 0 w 1587"/>
              <a:gd name="T13" fmla="*/ 2147483647 h 4"/>
              <a:gd name="T14" fmla="*/ 0 w 1587"/>
              <a:gd name="T15" fmla="*/ 2147483647 h 4"/>
              <a:gd name="T16" fmla="*/ 0 w 1587"/>
              <a:gd name="T17" fmla="*/ 2147483647 h 4"/>
              <a:gd name="T18" fmla="*/ 0 w 1587"/>
              <a:gd name="T19" fmla="*/ 2147483647 h 4"/>
              <a:gd name="T20" fmla="*/ 0 w 1587"/>
              <a:gd name="T21" fmla="*/ 2147483647 h 4"/>
              <a:gd name="T22" fmla="*/ 0 w 1587"/>
              <a:gd name="T23" fmla="*/ 2147483647 h 4"/>
              <a:gd name="T24" fmla="*/ 0 w 1587"/>
              <a:gd name="T25" fmla="*/ 2147483647 h 4"/>
              <a:gd name="T26" fmla="*/ 0 w 1587"/>
              <a:gd name="T27" fmla="*/ 2147483647 h 4"/>
              <a:gd name="T28" fmla="*/ 0 w 1587"/>
              <a:gd name="T29" fmla="*/ 2147483647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5" name="Freeform 1148"/>
          <p:cNvSpPr>
            <a:spLocks/>
          </p:cNvSpPr>
          <p:nvPr/>
        </p:nvSpPr>
        <p:spPr bwMode="auto">
          <a:xfrm>
            <a:off x="693738" y="460375"/>
            <a:ext cx="3175" cy="3175"/>
          </a:xfrm>
          <a:custGeom>
            <a:avLst/>
            <a:gdLst>
              <a:gd name="T0" fmla="*/ 2147483647 w 2"/>
              <a:gd name="T1" fmla="*/ 2147483647 h 2"/>
              <a:gd name="T2" fmla="*/ 2147483647 w 2"/>
              <a:gd name="T3" fmla="*/ 0 h 2"/>
              <a:gd name="T4" fmla="*/ 2147483647 w 2"/>
              <a:gd name="T5" fmla="*/ 0 h 2"/>
              <a:gd name="T6" fmla="*/ 2147483647 w 2"/>
              <a:gd name="T7" fmla="*/ 0 h 2"/>
              <a:gd name="T8" fmla="*/ 2147483647 w 2"/>
              <a:gd name="T9" fmla="*/ 0 h 2"/>
              <a:gd name="T10" fmla="*/ 0 w 2"/>
              <a:gd name="T11" fmla="*/ 0 h 2"/>
              <a:gd name="T12" fmla="*/ 0 w 2"/>
              <a:gd name="T13" fmla="*/ 0 h 2"/>
              <a:gd name="T14" fmla="*/ 0 w 2"/>
              <a:gd name="T15" fmla="*/ 2147483647 h 2"/>
              <a:gd name="T16" fmla="*/ 0 w 2"/>
              <a:gd name="T17" fmla="*/ 2147483647 h 2"/>
              <a:gd name="T18" fmla="*/ 0 w 2"/>
              <a:gd name="T19" fmla="*/ 2147483647 h 2"/>
              <a:gd name="T20" fmla="*/ 2147483647 w 2"/>
              <a:gd name="T21" fmla="*/ 2147483647 h 2"/>
              <a:gd name="T22" fmla="*/ 2147483647 w 2"/>
              <a:gd name="T23" fmla="*/ 2147483647 h 2"/>
              <a:gd name="T24" fmla="*/ 2147483647 w 2"/>
              <a:gd name="T25" fmla="*/ 0 h 2"/>
              <a:gd name="T26" fmla="*/ 2147483647 w 2"/>
              <a:gd name="T27" fmla="*/ 0 h 2"/>
              <a:gd name="T28" fmla="*/ 2147483647 w 2"/>
              <a:gd name="T29" fmla="*/ 0 h 2"/>
              <a:gd name="T30" fmla="*/ 0 w 2"/>
              <a:gd name="T31" fmla="*/ 2147483647 h 2"/>
              <a:gd name="T32" fmla="*/ 2147483647 w 2"/>
              <a:gd name="T33" fmla="*/ 2147483647 h 2"/>
              <a:gd name="T34" fmla="*/ 2147483647 w 2"/>
              <a:gd name="T35" fmla="*/ 0 h 2"/>
              <a:gd name="T36" fmla="*/ 0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2147483647 w 2"/>
              <a:gd name="T59" fmla="*/ 2147483647 h 2"/>
              <a:gd name="T60" fmla="*/ 2147483647 w 2"/>
              <a:gd name="T61" fmla="*/ 2147483647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 name="Freeform 1150"/>
          <p:cNvSpPr>
            <a:spLocks/>
          </p:cNvSpPr>
          <p:nvPr/>
        </p:nvSpPr>
        <p:spPr bwMode="auto">
          <a:xfrm>
            <a:off x="684213" y="447675"/>
            <a:ext cx="1587" cy="3175"/>
          </a:xfrm>
          <a:custGeom>
            <a:avLst/>
            <a:gdLst>
              <a:gd name="T0" fmla="*/ 0 w 1587"/>
              <a:gd name="T1" fmla="*/ 2147483647 h 2"/>
              <a:gd name="T2" fmla="*/ 0 w 1587"/>
              <a:gd name="T3" fmla="*/ 0 h 2"/>
              <a:gd name="T4" fmla="*/ 0 w 1587"/>
              <a:gd name="T5" fmla="*/ 2147483647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7" name="Freeform 1152"/>
          <p:cNvSpPr>
            <a:spLocks/>
          </p:cNvSpPr>
          <p:nvPr/>
        </p:nvSpPr>
        <p:spPr bwMode="auto">
          <a:xfrm>
            <a:off x="684213" y="447675"/>
            <a:ext cx="3175" cy="3175"/>
          </a:xfrm>
          <a:custGeom>
            <a:avLst/>
            <a:gdLst>
              <a:gd name="T0" fmla="*/ 2147483647 w 2"/>
              <a:gd name="T1" fmla="*/ 0 h 2"/>
              <a:gd name="T2" fmla="*/ 0 w 2"/>
              <a:gd name="T3" fmla="*/ 0 h 2"/>
              <a:gd name="T4" fmla="*/ 0 w 2"/>
              <a:gd name="T5" fmla="*/ 0 h 2"/>
              <a:gd name="T6" fmla="*/ 0 w 2"/>
              <a:gd name="T7" fmla="*/ 0 h 2"/>
              <a:gd name="T8" fmla="*/ 0 w 2"/>
              <a:gd name="T9" fmla="*/ 2147483647 h 2"/>
              <a:gd name="T10" fmla="*/ 2147483647 w 2"/>
              <a:gd name="T11" fmla="*/ 2147483647 h 2"/>
              <a:gd name="T12" fmla="*/ 2147483647 w 2"/>
              <a:gd name="T13" fmla="*/ 0 h 2"/>
              <a:gd name="T14" fmla="*/ 0 w 2"/>
              <a:gd name="T15" fmla="*/ 0 h 2"/>
              <a:gd name="T16" fmla="*/ 0 w 2"/>
              <a:gd name="T17" fmla="*/ 0 h 2"/>
              <a:gd name="T18" fmla="*/ 0 w 2"/>
              <a:gd name="T19" fmla="*/ 0 h 2"/>
              <a:gd name="T20" fmla="*/ 0 w 2"/>
              <a:gd name="T21" fmla="*/ 2147483647 h 2"/>
              <a:gd name="T22" fmla="*/ 2147483647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8" name="Freeform 1154"/>
          <p:cNvSpPr>
            <a:spLocks/>
          </p:cNvSpPr>
          <p:nvPr/>
        </p:nvSpPr>
        <p:spPr bwMode="auto">
          <a:xfrm>
            <a:off x="665163" y="43497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9" name="Freeform 1156"/>
          <p:cNvSpPr>
            <a:spLocks/>
          </p:cNvSpPr>
          <p:nvPr/>
        </p:nvSpPr>
        <p:spPr bwMode="auto">
          <a:xfrm>
            <a:off x="665163" y="431800"/>
            <a:ext cx="3175" cy="3175"/>
          </a:xfrm>
          <a:custGeom>
            <a:avLst/>
            <a:gdLst>
              <a:gd name="T0" fmla="*/ 2147483647 w 2"/>
              <a:gd name="T1" fmla="*/ 2147483647 h 2"/>
              <a:gd name="T2" fmla="*/ 0 w 2"/>
              <a:gd name="T3" fmla="*/ 0 h 2"/>
              <a:gd name="T4" fmla="*/ 0 w 2"/>
              <a:gd name="T5" fmla="*/ 0 h 2"/>
              <a:gd name="T6" fmla="*/ 0 w 2"/>
              <a:gd name="T7" fmla="*/ 2147483647 h 2"/>
              <a:gd name="T8" fmla="*/ 2147483647 w 2"/>
              <a:gd name="T9" fmla="*/ 2147483647 h 2"/>
              <a:gd name="T10" fmla="*/ 2147483647 w 2"/>
              <a:gd name="T11" fmla="*/ 2147483647 h 2"/>
              <a:gd name="T12" fmla="*/ 2147483647 w 2"/>
              <a:gd name="T13" fmla="*/ 2147483647 h 2"/>
              <a:gd name="T14" fmla="*/ 0 w 2"/>
              <a:gd name="T15" fmla="*/ 0 h 2"/>
              <a:gd name="T16" fmla="*/ 0 w 2"/>
              <a:gd name="T17" fmla="*/ 0 h 2"/>
              <a:gd name="T18" fmla="*/ 0 w 2"/>
              <a:gd name="T19" fmla="*/ 2147483647 h 2"/>
              <a:gd name="T20" fmla="*/ 2147483647 w 2"/>
              <a:gd name="T21" fmla="*/ 2147483647 h 2"/>
              <a:gd name="T22" fmla="*/ 2147483647 w 2"/>
              <a:gd name="T23" fmla="*/ 2147483647 h 2"/>
              <a:gd name="T24" fmla="*/ 2147483647 w 2"/>
              <a:gd name="T25" fmla="*/ 2147483647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0" name="Freeform 1163"/>
          <p:cNvSpPr>
            <a:spLocks/>
          </p:cNvSpPr>
          <p:nvPr/>
        </p:nvSpPr>
        <p:spPr bwMode="auto">
          <a:xfrm>
            <a:off x="611188" y="415925"/>
            <a:ext cx="6350" cy="3175"/>
          </a:xfrm>
          <a:custGeom>
            <a:avLst/>
            <a:gdLst>
              <a:gd name="T0" fmla="*/ 2147483647 w 4"/>
              <a:gd name="T1" fmla="*/ 2147483647 h 2"/>
              <a:gd name="T2" fmla="*/ 2147483647 w 4"/>
              <a:gd name="T3" fmla="*/ 2147483647 h 2"/>
              <a:gd name="T4" fmla="*/ 2147483647 w 4"/>
              <a:gd name="T5" fmla="*/ 2147483647 h 2"/>
              <a:gd name="T6" fmla="*/ 2147483647 w 4"/>
              <a:gd name="T7" fmla="*/ 0 h 2"/>
              <a:gd name="T8" fmla="*/ 2147483647 w 4"/>
              <a:gd name="T9" fmla="*/ 0 h 2"/>
              <a:gd name="T10" fmla="*/ 2147483647 w 4"/>
              <a:gd name="T11" fmla="*/ 0 h 2"/>
              <a:gd name="T12" fmla="*/ 2147483647 w 4"/>
              <a:gd name="T13" fmla="*/ 0 h 2"/>
              <a:gd name="T14" fmla="*/ 0 w 4"/>
              <a:gd name="T15" fmla="*/ 2147483647 h 2"/>
              <a:gd name="T16" fmla="*/ 2147483647 w 4"/>
              <a:gd name="T17" fmla="*/ 2147483647 h 2"/>
              <a:gd name="T18" fmla="*/ 2147483647 w 4"/>
              <a:gd name="T19" fmla="*/ 0 h 2"/>
              <a:gd name="T20" fmla="*/ 2147483647 w 4"/>
              <a:gd name="T21" fmla="*/ 2147483647 h 2"/>
              <a:gd name="T22" fmla="*/ 2147483647 w 4"/>
              <a:gd name="T23" fmla="*/ 0 h 2"/>
              <a:gd name="T24" fmla="*/ 2147483647 w 4"/>
              <a:gd name="T25" fmla="*/ 0 h 2"/>
              <a:gd name="T26" fmla="*/ 2147483647 w 4"/>
              <a:gd name="T27" fmla="*/ 0 h 2"/>
              <a:gd name="T28" fmla="*/ 2147483647 w 4"/>
              <a:gd name="T29" fmla="*/ 0 h 2"/>
              <a:gd name="T30" fmla="*/ 0 w 4"/>
              <a:gd name="T31" fmla="*/ 0 h 2"/>
              <a:gd name="T32" fmla="*/ 2147483647 w 4"/>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1" name="Freeform 1172"/>
          <p:cNvSpPr>
            <a:spLocks/>
          </p:cNvSpPr>
          <p:nvPr/>
        </p:nvSpPr>
        <p:spPr bwMode="auto">
          <a:xfrm>
            <a:off x="582613" y="476250"/>
            <a:ext cx="3175" cy="3175"/>
          </a:xfrm>
          <a:custGeom>
            <a:avLst/>
            <a:gdLst>
              <a:gd name="T0" fmla="*/ 0 w 2"/>
              <a:gd name="T1" fmla="*/ 2147483647 h 2"/>
              <a:gd name="T2" fmla="*/ 0 w 2"/>
              <a:gd name="T3" fmla="*/ 2147483647 h 2"/>
              <a:gd name="T4" fmla="*/ 2147483647 w 2"/>
              <a:gd name="T5" fmla="*/ 2147483647 h 2"/>
              <a:gd name="T6" fmla="*/ 0 w 2"/>
              <a:gd name="T7" fmla="*/ 0 h 2"/>
              <a:gd name="T8" fmla="*/ 0 w 2"/>
              <a:gd name="T9" fmla="*/ 0 h 2"/>
              <a:gd name="T10" fmla="*/ 0 w 2"/>
              <a:gd name="T11" fmla="*/ 0 h 2"/>
              <a:gd name="T12" fmla="*/ 0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0 w 2"/>
              <a:gd name="T59" fmla="*/ 2147483647 h 2"/>
              <a:gd name="T60" fmla="*/ 0 w 2"/>
              <a:gd name="T61" fmla="*/ 2147483647 h 2"/>
              <a:gd name="T62" fmla="*/ 0 w 2"/>
              <a:gd name="T63" fmla="*/ 2147483647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2" name="Freeform 1177"/>
          <p:cNvSpPr>
            <a:spLocks/>
          </p:cNvSpPr>
          <p:nvPr/>
        </p:nvSpPr>
        <p:spPr bwMode="auto">
          <a:xfrm>
            <a:off x="557213" y="534988"/>
            <a:ext cx="3175" cy="3175"/>
          </a:xfrm>
          <a:custGeom>
            <a:avLst/>
            <a:gdLst>
              <a:gd name="T0" fmla="*/ 0 w 2"/>
              <a:gd name="T1" fmla="*/ 2147483647 h 2"/>
              <a:gd name="T2" fmla="*/ 2147483647 w 2"/>
              <a:gd name="T3" fmla="*/ 2147483647 h 2"/>
              <a:gd name="T4" fmla="*/ 2147483647 w 2"/>
              <a:gd name="T5" fmla="*/ 2147483647 h 2"/>
              <a:gd name="T6" fmla="*/ 2147483647 w 2"/>
              <a:gd name="T7" fmla="*/ 0 h 2"/>
              <a:gd name="T8" fmla="*/ 2147483647 w 2"/>
              <a:gd name="T9" fmla="*/ 0 h 2"/>
              <a:gd name="T10" fmla="*/ 2147483647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7 h 2"/>
              <a:gd name="T40" fmla="*/ 0 w 2"/>
              <a:gd name="T41" fmla="*/ 2147483647 h 2"/>
              <a:gd name="T42" fmla="*/ 2147483647 w 2"/>
              <a:gd name="T43" fmla="*/ 2147483647 h 2"/>
              <a:gd name="T44" fmla="*/ 2147483647 w 2"/>
              <a:gd name="T45" fmla="*/ 0 h 2"/>
              <a:gd name="T46" fmla="*/ 2147483647 w 2"/>
              <a:gd name="T47" fmla="*/ 0 h 2"/>
              <a:gd name="T48" fmla="*/ 2147483647 w 2"/>
              <a:gd name="T49" fmla="*/ 0 h 2"/>
              <a:gd name="T50" fmla="*/ 2147483647 w 2"/>
              <a:gd name="T51" fmla="*/ 0 h 2"/>
              <a:gd name="T52" fmla="*/ 2147483647 w 2"/>
              <a:gd name="T53" fmla="*/ 0 h 2"/>
              <a:gd name="T54" fmla="*/ 2147483647 w 2"/>
              <a:gd name="T55" fmla="*/ 0 h 2"/>
              <a:gd name="T56" fmla="*/ 2147483647 w 2"/>
              <a:gd name="T57" fmla="*/ 0 h 2"/>
              <a:gd name="T58" fmla="*/ 2147483647 w 2"/>
              <a:gd name="T59" fmla="*/ 0 h 2"/>
              <a:gd name="T60" fmla="*/ 2147483647 w 2"/>
              <a:gd name="T61" fmla="*/ 0 h 2"/>
              <a:gd name="T62" fmla="*/ 2147483647 w 2"/>
              <a:gd name="T63" fmla="*/ 0 h 2"/>
              <a:gd name="T64" fmla="*/ 2147483647 w 2"/>
              <a:gd name="T65" fmla="*/ 0 h 2"/>
              <a:gd name="T66" fmla="*/ 2147483647 w 2"/>
              <a:gd name="T67" fmla="*/ 2147483647 h 2"/>
              <a:gd name="T68" fmla="*/ 2147483647 w 2"/>
              <a:gd name="T69" fmla="*/ 0 h 2"/>
              <a:gd name="T70" fmla="*/ 2147483647 w 2"/>
              <a:gd name="T71" fmla="*/ 0 h 2"/>
              <a:gd name="T72" fmla="*/ 0 w 2"/>
              <a:gd name="T73" fmla="*/ 0 h 2"/>
              <a:gd name="T74" fmla="*/ 0 w 2"/>
              <a:gd name="T75" fmla="*/ 0 h 2"/>
              <a:gd name="T76" fmla="*/ 0 w 2"/>
              <a:gd name="T77" fmla="*/ 2147483647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3" name="Freeform 1180"/>
          <p:cNvSpPr>
            <a:spLocks/>
          </p:cNvSpPr>
          <p:nvPr/>
        </p:nvSpPr>
        <p:spPr bwMode="auto">
          <a:xfrm>
            <a:off x="560388" y="530225"/>
            <a:ext cx="3175" cy="4763"/>
          </a:xfrm>
          <a:custGeom>
            <a:avLst/>
            <a:gdLst>
              <a:gd name="T0" fmla="*/ 0 w 2"/>
              <a:gd name="T1" fmla="*/ 2147483647 h 3"/>
              <a:gd name="T2" fmla="*/ 0 w 2"/>
              <a:gd name="T3" fmla="*/ 2147483647 h 3"/>
              <a:gd name="T4" fmla="*/ 2147483647 w 2"/>
              <a:gd name="T5" fmla="*/ 2147483647 h 3"/>
              <a:gd name="T6" fmla="*/ 2147483647 w 2"/>
              <a:gd name="T7" fmla="*/ 2147483647 h 3"/>
              <a:gd name="T8" fmla="*/ 0 w 2"/>
              <a:gd name="T9" fmla="*/ 0 h 3"/>
              <a:gd name="T10" fmla="*/ 0 w 2"/>
              <a:gd name="T11" fmla="*/ 0 h 3"/>
              <a:gd name="T12" fmla="*/ 0 w 2"/>
              <a:gd name="T13" fmla="*/ 0 h 3"/>
              <a:gd name="T14" fmla="*/ 0 w 2"/>
              <a:gd name="T15" fmla="*/ 2147483647 h 3"/>
              <a:gd name="T16" fmla="*/ 0 w 2"/>
              <a:gd name="T17" fmla="*/ 2147483647 h 3"/>
              <a:gd name="T18" fmla="*/ 0 w 2"/>
              <a:gd name="T19" fmla="*/ 2147483647 h 3"/>
              <a:gd name="T20" fmla="*/ 0 w 2"/>
              <a:gd name="T21" fmla="*/ 2147483647 h 3"/>
              <a:gd name="T22" fmla="*/ 0 w 2"/>
              <a:gd name="T23" fmla="*/ 0 h 3"/>
              <a:gd name="T24" fmla="*/ 0 w 2"/>
              <a:gd name="T25" fmla="*/ 2147483647 h 3"/>
              <a:gd name="T26" fmla="*/ 0 w 2"/>
              <a:gd name="T27" fmla="*/ 2147483647 h 3"/>
              <a:gd name="T28" fmla="*/ 0 w 2"/>
              <a:gd name="T29" fmla="*/ 2147483647 h 3"/>
              <a:gd name="T30" fmla="*/ 0 w 2"/>
              <a:gd name="T31" fmla="*/ 2147483647 h 3"/>
              <a:gd name="T32" fmla="*/ 0 w 2"/>
              <a:gd name="T33" fmla="*/ 2147483647 h 3"/>
              <a:gd name="T34" fmla="*/ 0 w 2"/>
              <a:gd name="T35" fmla="*/ 2147483647 h 3"/>
              <a:gd name="T36" fmla="*/ 0 w 2"/>
              <a:gd name="T37" fmla="*/ 2147483647 h 3"/>
              <a:gd name="T38" fmla="*/ 0 w 2"/>
              <a:gd name="T39" fmla="*/ 2147483647 h 3"/>
              <a:gd name="T40" fmla="*/ 0 w 2"/>
              <a:gd name="T41" fmla="*/ 2147483647 h 3"/>
              <a:gd name="T42" fmla="*/ 0 w 2"/>
              <a:gd name="T43" fmla="*/ 2147483647 h 3"/>
              <a:gd name="T44" fmla="*/ 0 w 2"/>
              <a:gd name="T45" fmla="*/ 2147483647 h 3"/>
              <a:gd name="T46" fmla="*/ 0 w 2"/>
              <a:gd name="T47" fmla="*/ 2147483647 h 3"/>
              <a:gd name="T48" fmla="*/ 0 w 2"/>
              <a:gd name="T49" fmla="*/ 2147483647 h 3"/>
              <a:gd name="T50" fmla="*/ 0 w 2"/>
              <a:gd name="T51" fmla="*/ 2147483647 h 3"/>
              <a:gd name="T52" fmla="*/ 0 w 2"/>
              <a:gd name="T53" fmla="*/ 2147483647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4" name="Line 1187"/>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5" name="Line 1188"/>
          <p:cNvSpPr>
            <a:spLocks noChangeShapeType="1"/>
          </p:cNvSpPr>
          <p:nvPr/>
        </p:nvSpPr>
        <p:spPr bwMode="auto">
          <a:xfrm>
            <a:off x="569913" y="52070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6" name="Freeform 1208"/>
          <p:cNvSpPr>
            <a:spLocks/>
          </p:cNvSpPr>
          <p:nvPr/>
        </p:nvSpPr>
        <p:spPr bwMode="auto">
          <a:xfrm>
            <a:off x="595313" y="557213"/>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 name="Freeform 1210"/>
          <p:cNvSpPr>
            <a:spLocks/>
          </p:cNvSpPr>
          <p:nvPr/>
        </p:nvSpPr>
        <p:spPr bwMode="auto">
          <a:xfrm>
            <a:off x="595313" y="557213"/>
            <a:ext cx="3175" cy="3175"/>
          </a:xfrm>
          <a:custGeom>
            <a:avLst/>
            <a:gdLst>
              <a:gd name="T0" fmla="*/ 0 w 2"/>
              <a:gd name="T1" fmla="*/ 2147483647 h 2"/>
              <a:gd name="T2" fmla="*/ 0 w 2"/>
              <a:gd name="T3" fmla="*/ 2147483647 h 2"/>
              <a:gd name="T4" fmla="*/ 2147483647 w 2"/>
              <a:gd name="T5" fmla="*/ 2147483647 h 2"/>
              <a:gd name="T6" fmla="*/ 2147483647 w 2"/>
              <a:gd name="T7" fmla="*/ 0 h 2"/>
              <a:gd name="T8" fmla="*/ 2147483647 w 2"/>
              <a:gd name="T9" fmla="*/ 0 h 2"/>
              <a:gd name="T10" fmla="*/ 0 w 2"/>
              <a:gd name="T11" fmla="*/ 0 h 2"/>
              <a:gd name="T12" fmla="*/ 0 w 2"/>
              <a:gd name="T13" fmla="*/ 0 h 2"/>
              <a:gd name="T14" fmla="*/ 0 w 2"/>
              <a:gd name="T15" fmla="*/ 0 h 2"/>
              <a:gd name="T16" fmla="*/ 0 w 2"/>
              <a:gd name="T17" fmla="*/ 2147483647 h 2"/>
              <a:gd name="T18" fmla="*/ 0 w 2"/>
              <a:gd name="T19" fmla="*/ 2147483647 h 2"/>
              <a:gd name="T20" fmla="*/ 2147483647 w 2"/>
              <a:gd name="T21" fmla="*/ 2147483647 h 2"/>
              <a:gd name="T22" fmla="*/ 2147483647 w 2"/>
              <a:gd name="T23" fmla="*/ 0 h 2"/>
              <a:gd name="T24" fmla="*/ 2147483647 w 2"/>
              <a:gd name="T25" fmla="*/ 0 h 2"/>
              <a:gd name="T26" fmla="*/ 0 w 2"/>
              <a:gd name="T27" fmla="*/ 0 h 2"/>
              <a:gd name="T28" fmla="*/ 0 w 2"/>
              <a:gd name="T29" fmla="*/ 0 h 2"/>
              <a:gd name="T30" fmla="*/ 0 w 2"/>
              <a:gd name="T31" fmla="*/ 0 h 2"/>
              <a:gd name="T32" fmla="*/ 0 w 2"/>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8" name="Freeform 1214"/>
          <p:cNvSpPr>
            <a:spLocks/>
          </p:cNvSpPr>
          <p:nvPr/>
        </p:nvSpPr>
        <p:spPr bwMode="auto">
          <a:xfrm>
            <a:off x="595313" y="557213"/>
            <a:ext cx="3175" cy="3175"/>
          </a:xfrm>
          <a:custGeom>
            <a:avLst/>
            <a:gdLst>
              <a:gd name="T0" fmla="*/ 0 w 2"/>
              <a:gd name="T1" fmla="*/ 2147483647 h 2"/>
              <a:gd name="T2" fmla="*/ 2147483647 w 2"/>
              <a:gd name="T3" fmla="*/ 2147483647 h 2"/>
              <a:gd name="T4" fmla="*/ 0 w 2"/>
              <a:gd name="T5" fmla="*/ 0 h 2"/>
              <a:gd name="T6" fmla="*/ 0 w 2"/>
              <a:gd name="T7" fmla="*/ 2147483647 h 2"/>
              <a:gd name="T8" fmla="*/ 0 w 2"/>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9" name="Rectangle 1215"/>
          <p:cNvSpPr>
            <a:spLocks noChangeArrowheads="1"/>
          </p:cNvSpPr>
          <p:nvPr/>
        </p:nvSpPr>
        <p:spPr bwMode="auto">
          <a:xfrm>
            <a:off x="595313" y="627063"/>
            <a:ext cx="1587"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30" name="Freeform 1217"/>
          <p:cNvSpPr>
            <a:spLocks/>
          </p:cNvSpPr>
          <p:nvPr/>
        </p:nvSpPr>
        <p:spPr bwMode="auto">
          <a:xfrm>
            <a:off x="595313" y="6270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1" name="Freeform 1219"/>
          <p:cNvSpPr>
            <a:spLocks/>
          </p:cNvSpPr>
          <p:nvPr/>
        </p:nvSpPr>
        <p:spPr bwMode="auto">
          <a:xfrm>
            <a:off x="731838" y="541338"/>
            <a:ext cx="1587"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2" name="Freeform 1221"/>
          <p:cNvSpPr>
            <a:spLocks/>
          </p:cNvSpPr>
          <p:nvPr/>
        </p:nvSpPr>
        <p:spPr bwMode="auto">
          <a:xfrm>
            <a:off x="731838" y="541338"/>
            <a:ext cx="3175" cy="3175"/>
          </a:xfrm>
          <a:custGeom>
            <a:avLst/>
            <a:gdLst>
              <a:gd name="T0" fmla="*/ 2147483647 w 2"/>
              <a:gd name="T1" fmla="*/ 0 h 2"/>
              <a:gd name="T2" fmla="*/ 2147483647 w 2"/>
              <a:gd name="T3" fmla="*/ 0 h 2"/>
              <a:gd name="T4" fmla="*/ 2147483647 w 2"/>
              <a:gd name="T5" fmla="*/ 0 h 2"/>
              <a:gd name="T6" fmla="*/ 0 w 2"/>
              <a:gd name="T7" fmla="*/ 0 h 2"/>
              <a:gd name="T8" fmla="*/ 0 w 2"/>
              <a:gd name="T9" fmla="*/ 0 h 2"/>
              <a:gd name="T10" fmla="*/ 0 w 2"/>
              <a:gd name="T11" fmla="*/ 2147483647 h 2"/>
              <a:gd name="T12" fmla="*/ 2147483647 w 2"/>
              <a:gd name="T13" fmla="*/ 0 h 2"/>
              <a:gd name="T14" fmla="*/ 2147483647 w 2"/>
              <a:gd name="T15" fmla="*/ 0 h 2"/>
              <a:gd name="T16" fmla="*/ 2147483647 w 2"/>
              <a:gd name="T17" fmla="*/ 0 h 2"/>
              <a:gd name="T18" fmla="*/ 0 w 2"/>
              <a:gd name="T19" fmla="*/ 0 h 2"/>
              <a:gd name="T20" fmla="*/ 0 w 2"/>
              <a:gd name="T21" fmla="*/ 0 h 2"/>
              <a:gd name="T22" fmla="*/ 0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3" name="Freeform 1234"/>
          <p:cNvSpPr>
            <a:spLocks/>
          </p:cNvSpPr>
          <p:nvPr/>
        </p:nvSpPr>
        <p:spPr bwMode="auto">
          <a:xfrm>
            <a:off x="722313" y="550863"/>
            <a:ext cx="3175" cy="1587"/>
          </a:xfrm>
          <a:custGeom>
            <a:avLst/>
            <a:gdLst>
              <a:gd name="T0" fmla="*/ 0 w 2"/>
              <a:gd name="T1" fmla="*/ 0 h 1587"/>
              <a:gd name="T2" fmla="*/ 0 w 2"/>
              <a:gd name="T3" fmla="*/ 0 h 1587"/>
              <a:gd name="T4" fmla="*/ 2147483647 w 2"/>
              <a:gd name="T5" fmla="*/ 0 h 1587"/>
              <a:gd name="T6" fmla="*/ 2147483647 w 2"/>
              <a:gd name="T7" fmla="*/ 0 h 1587"/>
              <a:gd name="T8" fmla="*/ 2147483647 w 2"/>
              <a:gd name="T9" fmla="*/ 0 h 1587"/>
              <a:gd name="T10" fmla="*/ 2147483647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7 w 2"/>
              <a:gd name="T25" fmla="*/ 0 h 1587"/>
              <a:gd name="T26" fmla="*/ 2147483647 w 2"/>
              <a:gd name="T27" fmla="*/ 0 h 1587"/>
              <a:gd name="T28" fmla="*/ 2147483647 w 2"/>
              <a:gd name="T29" fmla="*/ 0 h 1587"/>
              <a:gd name="T30" fmla="*/ 0 w 2"/>
              <a:gd name="T31" fmla="*/ 0 h 1587"/>
              <a:gd name="T32" fmla="*/ 0 w 2"/>
              <a:gd name="T33" fmla="*/ 0 h 1587"/>
              <a:gd name="T34" fmla="*/ 2147483647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4" name="Line 1237"/>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5" name="Line 1238"/>
          <p:cNvSpPr>
            <a:spLocks noChangeShapeType="1"/>
          </p:cNvSpPr>
          <p:nvPr/>
        </p:nvSpPr>
        <p:spPr bwMode="auto">
          <a:xfrm>
            <a:off x="728663" y="544513"/>
            <a:ext cx="1587"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6" name="Freeform 1240"/>
          <p:cNvSpPr>
            <a:spLocks/>
          </p:cNvSpPr>
          <p:nvPr/>
        </p:nvSpPr>
        <p:spPr bwMode="auto">
          <a:xfrm>
            <a:off x="728663" y="541338"/>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7" name="Freeform 1243"/>
          <p:cNvSpPr>
            <a:spLocks/>
          </p:cNvSpPr>
          <p:nvPr/>
        </p:nvSpPr>
        <p:spPr bwMode="auto">
          <a:xfrm>
            <a:off x="728663" y="538163"/>
            <a:ext cx="3175" cy="3175"/>
          </a:xfrm>
          <a:custGeom>
            <a:avLst/>
            <a:gdLst>
              <a:gd name="T0" fmla="*/ 2147483647 w 2"/>
              <a:gd name="T1" fmla="*/ 2147483647 h 2"/>
              <a:gd name="T2" fmla="*/ 2147483647 w 2"/>
              <a:gd name="T3" fmla="*/ 2147483647 h 2"/>
              <a:gd name="T4" fmla="*/ 2147483647 w 2"/>
              <a:gd name="T5" fmla="*/ 2147483647 h 2"/>
              <a:gd name="T6" fmla="*/ 2147483647 w 2"/>
              <a:gd name="T7" fmla="*/ 2147483647 h 2"/>
              <a:gd name="T8" fmla="*/ 0 w 2"/>
              <a:gd name="T9" fmla="*/ 2147483647 h 2"/>
              <a:gd name="T10" fmla="*/ 0 w 2"/>
              <a:gd name="T11" fmla="*/ 2147483647 h 2"/>
              <a:gd name="T12" fmla="*/ 2147483647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2147483647 w 2"/>
              <a:gd name="T39" fmla="*/ 2147483647 h 2"/>
              <a:gd name="T40" fmla="*/ 2147483647 w 2"/>
              <a:gd name="T41" fmla="*/ 2147483647 h 2"/>
              <a:gd name="T42" fmla="*/ 2147483647 w 2"/>
              <a:gd name="T43" fmla="*/ 2147483647 h 2"/>
              <a:gd name="T44" fmla="*/ 2147483647 w 2"/>
              <a:gd name="T45" fmla="*/ 2147483647 h 2"/>
              <a:gd name="T46" fmla="*/ 2147483647 w 2"/>
              <a:gd name="T47" fmla="*/ 2147483647 h 2"/>
              <a:gd name="T48" fmla="*/ 0 w 2"/>
              <a:gd name="T49" fmla="*/ 0 h 2"/>
              <a:gd name="T50" fmla="*/ 0 w 2"/>
              <a:gd name="T51" fmla="*/ 2147483647 h 2"/>
              <a:gd name="T52" fmla="*/ 0 w 2"/>
              <a:gd name="T53" fmla="*/ 2147483647 h 2"/>
              <a:gd name="T54" fmla="*/ 0 w 2"/>
              <a:gd name="T55" fmla="*/ 2147483647 h 2"/>
              <a:gd name="T56" fmla="*/ 2147483647 w 2"/>
              <a:gd name="T57" fmla="*/ 2147483647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8" name="Freeform 1246"/>
          <p:cNvSpPr>
            <a:spLocks/>
          </p:cNvSpPr>
          <p:nvPr/>
        </p:nvSpPr>
        <p:spPr bwMode="auto">
          <a:xfrm>
            <a:off x="725488" y="547688"/>
            <a:ext cx="3175" cy="3175"/>
          </a:xfrm>
          <a:custGeom>
            <a:avLst/>
            <a:gdLst>
              <a:gd name="T0" fmla="*/ 0 w 2"/>
              <a:gd name="T1" fmla="*/ 2147483647 h 2"/>
              <a:gd name="T2" fmla="*/ 0 w 2"/>
              <a:gd name="T3" fmla="*/ 2147483647 h 2"/>
              <a:gd name="T4" fmla="*/ 2147483647 w 2"/>
              <a:gd name="T5" fmla="*/ 0 h 2"/>
              <a:gd name="T6" fmla="*/ 2147483647 w 2"/>
              <a:gd name="T7" fmla="*/ 0 h 2"/>
              <a:gd name="T8" fmla="*/ 0 w 2"/>
              <a:gd name="T9" fmla="*/ 0 h 2"/>
              <a:gd name="T10" fmla="*/ 0 w 2"/>
              <a:gd name="T11" fmla="*/ 0 h 2"/>
              <a:gd name="T12" fmla="*/ 0 w 2"/>
              <a:gd name="T13" fmla="*/ 2147483647 h 2"/>
              <a:gd name="T14" fmla="*/ 0 w 2"/>
              <a:gd name="T15" fmla="*/ 2147483647 h 2"/>
              <a:gd name="T16" fmla="*/ 2147483647 w 2"/>
              <a:gd name="T17" fmla="*/ 0 h 2"/>
              <a:gd name="T18" fmla="*/ 2147483647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7 h 2"/>
              <a:gd name="T48" fmla="*/ 0 w 2"/>
              <a:gd name="T49" fmla="*/ 2147483647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39" name="Freeform 1250"/>
          <p:cNvSpPr>
            <a:spLocks/>
          </p:cNvSpPr>
          <p:nvPr/>
        </p:nvSpPr>
        <p:spPr bwMode="auto">
          <a:xfrm>
            <a:off x="731838" y="530225"/>
            <a:ext cx="3175"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0" name="Freeform 1252"/>
          <p:cNvSpPr>
            <a:spLocks/>
          </p:cNvSpPr>
          <p:nvPr/>
        </p:nvSpPr>
        <p:spPr bwMode="auto">
          <a:xfrm>
            <a:off x="731838" y="527050"/>
            <a:ext cx="3175" cy="7938"/>
          </a:xfrm>
          <a:custGeom>
            <a:avLst/>
            <a:gdLst>
              <a:gd name="T0" fmla="*/ 2147483647 w 2"/>
              <a:gd name="T1" fmla="*/ 2147483647 h 5"/>
              <a:gd name="T2" fmla="*/ 2147483647 w 2"/>
              <a:gd name="T3" fmla="*/ 2147483647 h 5"/>
              <a:gd name="T4" fmla="*/ 0 w 2"/>
              <a:gd name="T5" fmla="*/ 0 h 5"/>
              <a:gd name="T6" fmla="*/ 0 w 2"/>
              <a:gd name="T7" fmla="*/ 2147483647 h 5"/>
              <a:gd name="T8" fmla="*/ 0 w 2"/>
              <a:gd name="T9" fmla="*/ 2147483647 h 5"/>
              <a:gd name="T10" fmla="*/ 2147483647 w 2"/>
              <a:gd name="T11" fmla="*/ 2147483647 h 5"/>
              <a:gd name="T12" fmla="*/ 2147483647 w 2"/>
              <a:gd name="T13" fmla="*/ 2147483647 h 5"/>
              <a:gd name="T14" fmla="*/ 2147483647 w 2"/>
              <a:gd name="T15" fmla="*/ 2147483647 h 5"/>
              <a:gd name="T16" fmla="*/ 0 w 2"/>
              <a:gd name="T17" fmla="*/ 0 h 5"/>
              <a:gd name="T18" fmla="*/ 0 w 2"/>
              <a:gd name="T19" fmla="*/ 2147483647 h 5"/>
              <a:gd name="T20" fmla="*/ 0 w 2"/>
              <a:gd name="T21" fmla="*/ 2147483647 h 5"/>
              <a:gd name="T22" fmla="*/ 2147483647 w 2"/>
              <a:gd name="T23" fmla="*/ 2147483647 h 5"/>
              <a:gd name="T24" fmla="*/ 2147483647 w 2"/>
              <a:gd name="T25" fmla="*/ 2147483647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 name="Freeform 1255"/>
          <p:cNvSpPr>
            <a:spLocks/>
          </p:cNvSpPr>
          <p:nvPr/>
        </p:nvSpPr>
        <p:spPr bwMode="auto">
          <a:xfrm>
            <a:off x="712788" y="550863"/>
            <a:ext cx="3175" cy="1587"/>
          </a:xfrm>
          <a:custGeom>
            <a:avLst/>
            <a:gdLst>
              <a:gd name="T0" fmla="*/ 0 w 2"/>
              <a:gd name="T1" fmla="*/ 0 h 1587"/>
              <a:gd name="T2" fmla="*/ 2147483647 w 2"/>
              <a:gd name="T3" fmla="*/ 0 h 1587"/>
              <a:gd name="T4" fmla="*/ 2147483647 w 2"/>
              <a:gd name="T5" fmla="*/ 0 h 1587"/>
              <a:gd name="T6" fmla="*/ 2147483647 w 2"/>
              <a:gd name="T7" fmla="*/ 0 h 1587"/>
              <a:gd name="T8" fmla="*/ 2147483647 w 2"/>
              <a:gd name="T9" fmla="*/ 0 h 1587"/>
              <a:gd name="T10" fmla="*/ 0 w 2"/>
              <a:gd name="T11" fmla="*/ 0 h 1587"/>
              <a:gd name="T12" fmla="*/ 0 w 2"/>
              <a:gd name="T13" fmla="*/ 0 h 1587"/>
              <a:gd name="T14" fmla="*/ 0 w 2"/>
              <a:gd name="T15" fmla="*/ 0 h 1587"/>
              <a:gd name="T16" fmla="*/ 0 w 2"/>
              <a:gd name="T17" fmla="*/ 0 h 1587"/>
              <a:gd name="T18" fmla="*/ 2147483647 w 2"/>
              <a:gd name="T19" fmla="*/ 0 h 1587"/>
              <a:gd name="T20" fmla="*/ 2147483647 w 2"/>
              <a:gd name="T21" fmla="*/ 0 h 1587"/>
              <a:gd name="T22" fmla="*/ 2147483647 w 2"/>
              <a:gd name="T23" fmla="*/ 0 h 1587"/>
              <a:gd name="T24" fmla="*/ 2147483647 w 2"/>
              <a:gd name="T25" fmla="*/ 0 h 1587"/>
              <a:gd name="T26" fmla="*/ 2147483647 w 2"/>
              <a:gd name="T27" fmla="*/ 0 h 1587"/>
              <a:gd name="T28" fmla="*/ 2147483647 w 2"/>
              <a:gd name="T29" fmla="*/ 0 h 1587"/>
              <a:gd name="T30" fmla="*/ 2147483647 w 2"/>
              <a:gd name="T31" fmla="*/ 0 h 1587"/>
              <a:gd name="T32" fmla="*/ 2147483647 w 2"/>
              <a:gd name="T33" fmla="*/ 0 h 1587"/>
              <a:gd name="T34" fmla="*/ 2147483647 w 2"/>
              <a:gd name="T35" fmla="*/ 0 h 1587"/>
              <a:gd name="T36" fmla="*/ 2147483647 w 2"/>
              <a:gd name="T37" fmla="*/ 0 h 1587"/>
              <a:gd name="T38" fmla="*/ 2147483647 w 2"/>
              <a:gd name="T39" fmla="*/ 0 h 1587"/>
              <a:gd name="T40" fmla="*/ 2147483647 w 2"/>
              <a:gd name="T41" fmla="*/ 0 h 1587"/>
              <a:gd name="T42" fmla="*/ 2147483647 w 2"/>
              <a:gd name="T43" fmla="*/ 0 h 1587"/>
              <a:gd name="T44" fmla="*/ 2147483647 w 2"/>
              <a:gd name="T45" fmla="*/ 0 h 1587"/>
              <a:gd name="T46" fmla="*/ 2147483647 w 2"/>
              <a:gd name="T47" fmla="*/ 0 h 1587"/>
              <a:gd name="T48" fmla="*/ 2147483647 w 2"/>
              <a:gd name="T49" fmla="*/ 0 h 1587"/>
              <a:gd name="T50" fmla="*/ 2147483647 w 2"/>
              <a:gd name="T51" fmla="*/ 0 h 1587"/>
              <a:gd name="T52" fmla="*/ 2147483647 w 2"/>
              <a:gd name="T53" fmla="*/ 0 h 1587"/>
              <a:gd name="T54" fmla="*/ 2147483647 w 2"/>
              <a:gd name="T55" fmla="*/ 0 h 1587"/>
              <a:gd name="T56" fmla="*/ 2147483647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2" name="Rectangle 1256"/>
          <p:cNvSpPr>
            <a:spLocks noChangeArrowheads="1"/>
          </p:cNvSpPr>
          <p:nvPr/>
        </p:nvSpPr>
        <p:spPr bwMode="auto">
          <a:xfrm>
            <a:off x="722313" y="550863"/>
            <a:ext cx="1587"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3" name="Freeform 1258"/>
          <p:cNvSpPr>
            <a:spLocks/>
          </p:cNvSpPr>
          <p:nvPr/>
        </p:nvSpPr>
        <p:spPr bwMode="auto">
          <a:xfrm>
            <a:off x="722313" y="550863"/>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4" name="Freeform 1266"/>
          <p:cNvSpPr>
            <a:spLocks/>
          </p:cNvSpPr>
          <p:nvPr/>
        </p:nvSpPr>
        <p:spPr bwMode="auto">
          <a:xfrm>
            <a:off x="728663" y="534988"/>
            <a:ext cx="1587"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5" name="Freeform 1269"/>
          <p:cNvSpPr>
            <a:spLocks/>
          </p:cNvSpPr>
          <p:nvPr/>
        </p:nvSpPr>
        <p:spPr bwMode="auto">
          <a:xfrm>
            <a:off x="728663" y="530225"/>
            <a:ext cx="3175" cy="4763"/>
          </a:xfrm>
          <a:custGeom>
            <a:avLst/>
            <a:gdLst>
              <a:gd name="T0" fmla="*/ 0 w 2"/>
              <a:gd name="T1" fmla="*/ 2147483647 h 3"/>
              <a:gd name="T2" fmla="*/ 2147483647 w 2"/>
              <a:gd name="T3" fmla="*/ 0 h 3"/>
              <a:gd name="T4" fmla="*/ 2147483647 w 2"/>
              <a:gd name="T5" fmla="*/ 0 h 3"/>
              <a:gd name="T6" fmla="*/ 2147483647 w 2"/>
              <a:gd name="T7" fmla="*/ 0 h 3"/>
              <a:gd name="T8" fmla="*/ 2147483647 w 2"/>
              <a:gd name="T9" fmla="*/ 0 h 3"/>
              <a:gd name="T10" fmla="*/ 0 w 2"/>
              <a:gd name="T11" fmla="*/ 0 h 3"/>
              <a:gd name="T12" fmla="*/ 0 w 2"/>
              <a:gd name="T13" fmla="*/ 0 h 3"/>
              <a:gd name="T14" fmla="*/ 0 w 2"/>
              <a:gd name="T15" fmla="*/ 2147483647 h 3"/>
              <a:gd name="T16" fmla="*/ 0 w 2"/>
              <a:gd name="T17" fmla="*/ 2147483647 h 3"/>
              <a:gd name="T18" fmla="*/ 2147483647 w 2"/>
              <a:gd name="T19" fmla="*/ 0 h 3"/>
              <a:gd name="T20" fmla="*/ 2147483647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7 h 3"/>
              <a:gd name="T40" fmla="*/ 0 w 2"/>
              <a:gd name="T41" fmla="*/ 2147483647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6" name="Line 1270"/>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7" name="Line 1271"/>
          <p:cNvSpPr>
            <a:spLocks noChangeShapeType="1"/>
          </p:cNvSpPr>
          <p:nvPr/>
        </p:nvSpPr>
        <p:spPr bwMode="auto">
          <a:xfrm>
            <a:off x="728663" y="530225"/>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8" name="Rectangle 1272"/>
          <p:cNvSpPr>
            <a:spLocks noChangeArrowheads="1"/>
          </p:cNvSpPr>
          <p:nvPr/>
        </p:nvSpPr>
        <p:spPr bwMode="auto">
          <a:xfrm>
            <a:off x="728663" y="530225"/>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49" name="Rectangle 1273"/>
          <p:cNvSpPr>
            <a:spLocks noChangeArrowheads="1"/>
          </p:cNvSpPr>
          <p:nvPr/>
        </p:nvSpPr>
        <p:spPr bwMode="auto">
          <a:xfrm>
            <a:off x="728663" y="530225"/>
            <a:ext cx="1587"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0" name="Line 1274"/>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1" name="Line 1275"/>
          <p:cNvSpPr>
            <a:spLocks noChangeShapeType="1"/>
          </p:cNvSpPr>
          <p:nvPr/>
        </p:nvSpPr>
        <p:spPr bwMode="auto">
          <a:xfrm>
            <a:off x="728663" y="527050"/>
            <a:ext cx="1587"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2" name="Freeform 1277"/>
          <p:cNvSpPr>
            <a:spLocks/>
          </p:cNvSpPr>
          <p:nvPr/>
        </p:nvSpPr>
        <p:spPr bwMode="auto">
          <a:xfrm>
            <a:off x="728663" y="523875"/>
            <a:ext cx="1587"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3" name="Freeform 1287"/>
          <p:cNvSpPr>
            <a:spLocks/>
          </p:cNvSpPr>
          <p:nvPr/>
        </p:nvSpPr>
        <p:spPr bwMode="auto">
          <a:xfrm>
            <a:off x="719138" y="514350"/>
            <a:ext cx="3175" cy="3175"/>
          </a:xfrm>
          <a:custGeom>
            <a:avLst/>
            <a:gdLst>
              <a:gd name="T0" fmla="*/ 0 w 2"/>
              <a:gd name="T1" fmla="*/ 0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2147483647 h 2"/>
              <a:gd name="T18" fmla="*/ 0 w 2"/>
              <a:gd name="T19" fmla="*/ 2147483647 h 2"/>
              <a:gd name="T20" fmla="*/ 0 w 2"/>
              <a:gd name="T21" fmla="*/ 2147483647 h 2"/>
              <a:gd name="T22" fmla="*/ 0 w 2"/>
              <a:gd name="T23" fmla="*/ 2147483647 h 2"/>
              <a:gd name="T24" fmla="*/ 2147483647 w 2"/>
              <a:gd name="T25" fmla="*/ 2147483647 h 2"/>
              <a:gd name="T26" fmla="*/ 2147483647 w 2"/>
              <a:gd name="T27" fmla="*/ 2147483647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4" name="Freeform 1290"/>
          <p:cNvSpPr>
            <a:spLocks/>
          </p:cNvSpPr>
          <p:nvPr/>
        </p:nvSpPr>
        <p:spPr bwMode="auto">
          <a:xfrm>
            <a:off x="719138" y="517525"/>
            <a:ext cx="3175" cy="3175"/>
          </a:xfrm>
          <a:custGeom>
            <a:avLst/>
            <a:gdLst>
              <a:gd name="T0" fmla="*/ 0 w 2"/>
              <a:gd name="T1" fmla="*/ 2147483647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0 h 2"/>
              <a:gd name="T18" fmla="*/ 0 w 2"/>
              <a:gd name="T19" fmla="*/ 0 h 2"/>
              <a:gd name="T20" fmla="*/ 2147483647 w 2"/>
              <a:gd name="T21" fmla="*/ 0 h 2"/>
              <a:gd name="T22" fmla="*/ 0 w 2"/>
              <a:gd name="T23" fmla="*/ 0 h 2"/>
              <a:gd name="T24" fmla="*/ 0 w 2"/>
              <a:gd name="T25" fmla="*/ 0 h 2"/>
              <a:gd name="T26" fmla="*/ 0 w 2"/>
              <a:gd name="T27" fmla="*/ 0 h 2"/>
              <a:gd name="T28" fmla="*/ 0 w 2"/>
              <a:gd name="T29" fmla="*/ 0 h 2"/>
              <a:gd name="T30" fmla="*/ 0 w 2"/>
              <a:gd name="T31" fmla="*/ 2147483647 h 2"/>
              <a:gd name="T32" fmla="*/ 0 w 2"/>
              <a:gd name="T33" fmla="*/ 2147483647 h 2"/>
              <a:gd name="T34" fmla="*/ 0 w 2"/>
              <a:gd name="T35" fmla="*/ 2147483647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7 h 2"/>
              <a:gd name="T50" fmla="*/ 2147483647 w 2"/>
              <a:gd name="T51" fmla="*/ 2147483647 h 2"/>
              <a:gd name="T52" fmla="*/ 2147483647 w 2"/>
              <a:gd name="T53" fmla="*/ 0 h 2"/>
              <a:gd name="T54" fmla="*/ 2147483647 w 2"/>
              <a:gd name="T55" fmla="*/ 0 h 2"/>
              <a:gd name="T56" fmla="*/ 0 w 2"/>
              <a:gd name="T57" fmla="*/ 0 h 2"/>
              <a:gd name="T58" fmla="*/ 0 w 2"/>
              <a:gd name="T59" fmla="*/ 0 h 2"/>
              <a:gd name="T60" fmla="*/ 0 w 2"/>
              <a:gd name="T61" fmla="*/ 2147483647 h 2"/>
              <a:gd name="T62" fmla="*/ 0 w 2"/>
              <a:gd name="T63" fmla="*/ 2147483647 h 2"/>
              <a:gd name="T64" fmla="*/ 2147483647 w 2"/>
              <a:gd name="T65" fmla="*/ 2147483647 h 2"/>
              <a:gd name="T66" fmla="*/ 2147483647 w 2"/>
              <a:gd name="T67" fmla="*/ 2147483647 h 2"/>
              <a:gd name="T68" fmla="*/ 0 w 2"/>
              <a:gd name="T69" fmla="*/ 2147483647 h 2"/>
              <a:gd name="T70" fmla="*/ 0 w 2"/>
              <a:gd name="T71" fmla="*/ 2147483647 h 2"/>
              <a:gd name="T72" fmla="*/ 0 w 2"/>
              <a:gd name="T73" fmla="*/ 2147483647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55" name="Rectangle 1335"/>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6" name="Rectangle 1336"/>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7" name="Rectangle 1337"/>
          <p:cNvSpPr>
            <a:spLocks noChangeArrowheads="1"/>
          </p:cNvSpPr>
          <p:nvPr/>
        </p:nvSpPr>
        <p:spPr bwMode="auto">
          <a:xfrm>
            <a:off x="474663" y="4953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8" name="Rectangle 1340"/>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59" name="Rectangle 1341"/>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0" name="Rectangle 1342"/>
          <p:cNvSpPr>
            <a:spLocks noChangeArrowheads="1"/>
          </p:cNvSpPr>
          <p:nvPr/>
        </p:nvSpPr>
        <p:spPr bwMode="auto">
          <a:xfrm>
            <a:off x="468313" y="508000"/>
            <a:ext cx="1587"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1" name="Rectangle 1343"/>
          <p:cNvSpPr>
            <a:spLocks noChangeArrowheads="1"/>
          </p:cNvSpPr>
          <p:nvPr/>
        </p:nvSpPr>
        <p:spPr bwMode="auto">
          <a:xfrm>
            <a:off x="468313" y="508000"/>
            <a:ext cx="1587"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62" name="Rectangle 1344"/>
          <p:cNvSpPr>
            <a:spLocks noChangeArrowheads="1"/>
          </p:cNvSpPr>
          <p:nvPr/>
        </p:nvSpPr>
        <p:spPr bwMode="auto">
          <a:xfrm>
            <a:off x="465138" y="485775"/>
            <a:ext cx="1587"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cs typeface="+mn-cs"/>
            </a:endParaRPr>
          </a:p>
        </p:txBody>
      </p:sp>
      <p:sp>
        <p:nvSpPr>
          <p:cNvPr id="324" name="Title 323"/>
          <p:cNvSpPr>
            <a:spLocks noGrp="1"/>
          </p:cNvSpPr>
          <p:nvPr>
            <p:ph type="title"/>
          </p:nvPr>
        </p:nvSpPr>
        <p:spPr>
          <a:xfrm>
            <a:off x="343401" y="301625"/>
            <a:ext cx="8439652" cy="1031875"/>
          </a:xfrm>
        </p:spPr>
        <p:txBody>
          <a:bodyPr/>
          <a:lstStyle>
            <a:lvl1pPr>
              <a:defRPr b="0" i="0" cap="none" baseline="0">
                <a:solidFill>
                  <a:schemeClr val="tx1"/>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43401" y="1460500"/>
            <a:ext cx="8440305"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3" name="Footer Placeholder 6"/>
          <p:cNvSpPr>
            <a:spLocks noGrp="1"/>
          </p:cNvSpPr>
          <p:nvPr>
            <p:ph type="ftr" sz="quarter" idx="11"/>
          </p:nvPr>
        </p:nvSpPr>
        <p:spPr/>
        <p:txBody>
          <a:bodyPr/>
          <a:lstStyle>
            <a:lvl1pPr>
              <a:defRPr/>
            </a:lvl1pPr>
          </a:lstStyle>
          <a:p>
            <a:pPr>
              <a:defRPr/>
            </a:pPr>
            <a:r>
              <a:rPr lang="en-US" dirty="0"/>
              <a:t>Presentation Title</a:t>
            </a:r>
          </a:p>
        </p:txBody>
      </p:sp>
      <p:sp>
        <p:nvSpPr>
          <p:cNvPr id="64" name="Slide Number Placeholder 7"/>
          <p:cNvSpPr>
            <a:spLocks noGrp="1"/>
          </p:cNvSpPr>
          <p:nvPr>
            <p:ph type="sldNum" sz="quarter" idx="12"/>
          </p:nvPr>
        </p:nvSpPr>
        <p:spPr/>
        <p:txBody>
          <a:bodyPr/>
          <a:lstStyle>
            <a:lvl1pPr>
              <a:defRPr/>
            </a:lvl1pPr>
          </a:lstStyle>
          <a:p>
            <a:pPr>
              <a:defRPr/>
            </a:pPr>
            <a:fld id="{48B8791C-2350-486D-B1D7-CDCA045F0827}" type="slidenum">
              <a:rPr lang="en-US"/>
              <a:pPr>
                <a:defRPr/>
              </a:pPr>
              <a:t>‹#›</a:t>
            </a:fld>
            <a:endParaRPr lang="en-US" dirty="0"/>
          </a:p>
        </p:txBody>
      </p:sp>
    </p:spTree>
    <p:extLst>
      <p:ext uri="{BB962C8B-B14F-4D97-AF65-F5344CB8AC3E}">
        <p14:creationId xmlns:p14="http://schemas.microsoft.com/office/powerpoint/2010/main" val="2206269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6380163" y="615950"/>
            <a:ext cx="1014412" cy="1895475"/>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dirty="0"/>
          </a:p>
        </p:txBody>
      </p:sp>
      <p:sp>
        <p:nvSpPr>
          <p:cNvPr id="7" name="Freeform 1683"/>
          <p:cNvSpPr>
            <a:spLocks/>
          </p:cNvSpPr>
          <p:nvPr/>
        </p:nvSpPr>
        <p:spPr bwMode="auto">
          <a:xfrm flipH="1">
            <a:off x="7410450" y="3175"/>
            <a:ext cx="712788" cy="5842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dirty="0"/>
          </a:p>
        </p:txBody>
      </p:sp>
      <p:sp>
        <p:nvSpPr>
          <p:cNvPr id="324" name="Title 323"/>
          <p:cNvSpPr>
            <a:spLocks noGrp="1"/>
          </p:cNvSpPr>
          <p:nvPr>
            <p:ph type="title"/>
          </p:nvPr>
        </p:nvSpPr>
        <p:spPr>
          <a:xfrm>
            <a:off x="356934" y="301625"/>
            <a:ext cx="8439487" cy="667338"/>
          </a:xfrm>
        </p:spPr>
        <p:txBody>
          <a:bodyPr/>
          <a:lstStyle>
            <a:lvl1pPr>
              <a:defRPr b="0" i="0" cap="none" baseline="0">
                <a:solidFill>
                  <a:srgbClr val="021F43"/>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356934" y="1599260"/>
            <a:ext cx="8440305" cy="4462104"/>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p:cNvSpPr>
            <a:spLocks noGrp="1"/>
          </p:cNvSpPr>
          <p:nvPr>
            <p:ph type="body" sz="quarter" idx="14"/>
          </p:nvPr>
        </p:nvSpPr>
        <p:spPr>
          <a:xfrm>
            <a:off x="356934" y="1025408"/>
            <a:ext cx="8435473" cy="517408"/>
          </a:xfrm>
        </p:spPr>
        <p:txBody>
          <a:bodyPr>
            <a:normAutofit/>
          </a:bodyPr>
          <a:lstStyle>
            <a:lvl1pPr algn="l">
              <a:lnSpc>
                <a:spcPct val="100000"/>
              </a:lnSpc>
              <a:spcBef>
                <a:spcPts val="0"/>
              </a:spcBef>
              <a:defRPr sz="1600" b="0" cap="none" baseline="0">
                <a:solidFill>
                  <a:schemeClr val="tx1"/>
                </a:solidFill>
              </a:defRPr>
            </a:lvl1pPr>
            <a:lvl2pPr>
              <a:defRPr sz="1600" cap="all">
                <a:solidFill>
                  <a:schemeClr val="tx2">
                    <a:lumMod val="50000"/>
                    <a:lumOff val="50000"/>
                  </a:schemeClr>
                </a:solidFill>
              </a:defRPr>
            </a:lvl2pPr>
            <a:lvl3pPr>
              <a:defRPr sz="1600" cap="all">
                <a:solidFill>
                  <a:schemeClr val="tx2">
                    <a:lumMod val="50000"/>
                    <a:lumOff val="50000"/>
                  </a:schemeClr>
                </a:solidFill>
              </a:defRPr>
            </a:lvl3pPr>
            <a:lvl4pPr>
              <a:defRPr sz="1600" cap="all">
                <a:solidFill>
                  <a:schemeClr val="tx2">
                    <a:lumMod val="50000"/>
                    <a:lumOff val="50000"/>
                  </a:schemeClr>
                </a:solidFill>
              </a:defRPr>
            </a:lvl4pPr>
            <a:lvl5pPr>
              <a:defRPr sz="1600" cap="all">
                <a:solidFill>
                  <a:schemeClr val="tx2">
                    <a:lumMod val="50000"/>
                    <a:lumOff val="50000"/>
                  </a:schemeClr>
                </a:solidFill>
              </a:defRPr>
            </a:lvl5pPr>
          </a:lstStyle>
          <a:p>
            <a:pPr lvl="0"/>
            <a:r>
              <a:rPr lang="en-US"/>
              <a:t>Click to edit Master text styles</a:t>
            </a:r>
          </a:p>
        </p:txBody>
      </p:sp>
      <p:sp>
        <p:nvSpPr>
          <p:cNvPr id="8" name="Footer Placeholder 8"/>
          <p:cNvSpPr>
            <a:spLocks noGrp="1"/>
          </p:cNvSpPr>
          <p:nvPr>
            <p:ph type="ftr" sz="quarter" idx="15"/>
          </p:nvPr>
        </p:nvSpPr>
        <p:spPr/>
        <p:txBody>
          <a:bodyPr/>
          <a:lstStyle>
            <a:lvl1pPr>
              <a:defRPr/>
            </a:lvl1pPr>
          </a:lstStyle>
          <a:p>
            <a:pPr>
              <a:defRPr/>
            </a:pPr>
            <a:r>
              <a:rPr lang="en-US" dirty="0"/>
              <a:t>Presentation Title</a:t>
            </a:r>
          </a:p>
        </p:txBody>
      </p:sp>
      <p:sp>
        <p:nvSpPr>
          <p:cNvPr id="9" name="Slide Number Placeholder 9"/>
          <p:cNvSpPr>
            <a:spLocks noGrp="1"/>
          </p:cNvSpPr>
          <p:nvPr>
            <p:ph type="sldNum" sz="quarter" idx="16"/>
          </p:nvPr>
        </p:nvSpPr>
        <p:spPr/>
        <p:txBody>
          <a:bodyPr/>
          <a:lstStyle>
            <a:lvl1pPr>
              <a:defRPr/>
            </a:lvl1pPr>
          </a:lstStyle>
          <a:p>
            <a:pPr>
              <a:defRPr/>
            </a:pPr>
            <a:fld id="{D9DC9490-87EE-45A4-893A-CF44B2B108B2}" type="slidenum">
              <a:rPr lang="en-US"/>
              <a:pPr>
                <a:defRPr/>
              </a:pPr>
              <a:t>‹#›</a:t>
            </a:fld>
            <a:endParaRPr lang="en-US" dirty="0"/>
          </a:p>
        </p:txBody>
      </p:sp>
    </p:spTree>
    <p:extLst>
      <p:ext uri="{BB962C8B-B14F-4D97-AF65-F5344CB8AC3E}">
        <p14:creationId xmlns:p14="http://schemas.microsoft.com/office/powerpoint/2010/main" val="2992035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able of Contents">
    <p:spTree>
      <p:nvGrpSpPr>
        <p:cNvPr id="1" name=""/>
        <p:cNvGrpSpPr/>
        <p:nvPr/>
      </p:nvGrpSpPr>
      <p:grpSpPr>
        <a:xfrm>
          <a:off x="0" y="0"/>
          <a:ext cx="0" cy="0"/>
          <a:chOff x="0" y="0"/>
          <a:chExt cx="0" cy="0"/>
        </a:xfrm>
      </p:grpSpPr>
      <p:sp>
        <p:nvSpPr>
          <p:cNvPr id="4" name="Rectangle 3"/>
          <p:cNvSpPr>
            <a:spLocks noChangeArrowheads="1"/>
          </p:cNvSpPr>
          <p:nvPr/>
        </p:nvSpPr>
        <p:spPr bwMode="auto">
          <a:xfrm>
            <a:off x="0" y="1100138"/>
            <a:ext cx="9144000" cy="176212"/>
          </a:xfrm>
          <a:prstGeom prst="rect">
            <a:avLst/>
          </a:pr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solidFill>
                <a:schemeClr val="bg1"/>
              </a:solidFill>
              <a:latin typeface="+mn-lt"/>
              <a:cs typeface="+mn-cs"/>
            </a:endParaRPr>
          </a:p>
        </p:txBody>
      </p:sp>
      <p:sp>
        <p:nvSpPr>
          <p:cNvPr id="2" name="Title 1"/>
          <p:cNvSpPr>
            <a:spLocks noGrp="1"/>
          </p:cNvSpPr>
          <p:nvPr>
            <p:ph type="title"/>
          </p:nvPr>
        </p:nvSpPr>
        <p:spPr>
          <a:xfrm>
            <a:off x="356934" y="301626"/>
            <a:ext cx="8462029" cy="756707"/>
          </a:xfrm>
        </p:spPr>
        <p:txBody>
          <a:bodyPr anchor="b"/>
          <a:lstStyle>
            <a:lvl1pPr>
              <a:defRPr sz="2200" b="0" i="0">
                <a:solidFill>
                  <a:schemeClr val="tx1"/>
                </a:solidFill>
              </a:defRPr>
            </a:lvl1pPr>
          </a:lstStyle>
          <a:p>
            <a:r>
              <a:rPr lang="en-US"/>
              <a:t>Click to edit Master title style</a:t>
            </a:r>
            <a:endParaRPr lang="en-US" dirty="0"/>
          </a:p>
        </p:txBody>
      </p:sp>
      <p:sp>
        <p:nvSpPr>
          <p:cNvPr id="7" name="Text Placeholder 6"/>
          <p:cNvSpPr>
            <a:spLocks noGrp="1"/>
          </p:cNvSpPr>
          <p:nvPr>
            <p:ph type="body" sz="quarter" idx="13"/>
          </p:nvPr>
        </p:nvSpPr>
        <p:spPr>
          <a:xfrm>
            <a:off x="349250" y="1598613"/>
            <a:ext cx="8477250" cy="4613804"/>
          </a:xfrm>
        </p:spPr>
        <p:txBody>
          <a:bodyPr>
            <a:normAutofit/>
          </a:bodyPr>
          <a:lstStyle>
            <a:lvl1pPr>
              <a:lnSpc>
                <a:spcPct val="100000"/>
              </a:lnSpc>
              <a:spcBef>
                <a:spcPts val="2400"/>
              </a:spcBef>
              <a:tabLst>
                <a:tab pos="8402638" algn="r"/>
              </a:tabLst>
              <a:defRPr lang="en-US" sz="1600" baseline="0" smtClean="0"/>
            </a:lvl1pPr>
          </a:lstStyle>
          <a:p>
            <a:pPr lvl="0"/>
            <a:r>
              <a:rPr lang="en-US" dirty="0"/>
              <a:t>Click to edit Master text styles</a:t>
            </a:r>
          </a:p>
        </p:txBody>
      </p:sp>
      <p:sp>
        <p:nvSpPr>
          <p:cNvPr id="5" name="Slide Number Placeholder 3"/>
          <p:cNvSpPr>
            <a:spLocks noGrp="1"/>
          </p:cNvSpPr>
          <p:nvPr>
            <p:ph type="sldNum" sz="quarter" idx="14"/>
          </p:nvPr>
        </p:nvSpPr>
        <p:spPr>
          <a:xfrm>
            <a:off x="357188" y="6350000"/>
            <a:ext cx="552450" cy="358775"/>
          </a:xfrm>
          <a:prstGeom prst="rect">
            <a:avLst/>
          </a:prstGeom>
        </p:spPr>
        <p:txBody>
          <a:bodyPr/>
          <a:lstStyle>
            <a:lvl1pPr>
              <a:defRPr/>
            </a:lvl1pPr>
          </a:lstStyle>
          <a:p>
            <a:pPr>
              <a:defRPr/>
            </a:pPr>
            <a:fld id="{A54AF106-F701-426C-9504-A6ADA1FCA809}" type="slidenum">
              <a:rPr lang="en-US"/>
              <a:pPr>
                <a:defRPr/>
              </a:pPr>
              <a:t>‹#›</a:t>
            </a:fld>
            <a:endParaRPr lang="en-US" dirty="0"/>
          </a:p>
        </p:txBody>
      </p:sp>
      <p:sp>
        <p:nvSpPr>
          <p:cNvPr id="6" name="Footer Placeholder 4"/>
          <p:cNvSpPr>
            <a:spLocks noGrp="1"/>
          </p:cNvSpPr>
          <p:nvPr>
            <p:ph type="ftr" sz="quarter" idx="15"/>
          </p:nvPr>
        </p:nvSpPr>
        <p:spPr>
          <a:xfrm>
            <a:off x="1003300" y="6356350"/>
            <a:ext cx="5707063" cy="365125"/>
          </a:xfrm>
          <a:prstGeom prst="rect">
            <a:avLst/>
          </a:prstGeom>
        </p:spPr>
        <p:txBody>
          <a:bodyPr/>
          <a:lstStyle>
            <a:lvl1pPr>
              <a:defRPr/>
            </a:lvl1pPr>
          </a:lstStyle>
          <a:p>
            <a:pPr>
              <a:defRPr/>
            </a:pPr>
            <a:r>
              <a:rPr lang="en-US" dirty="0"/>
              <a:t>Presentation Title</a:t>
            </a:r>
          </a:p>
        </p:txBody>
      </p:sp>
    </p:spTree>
    <p:extLst>
      <p:ext uri="{BB962C8B-B14F-4D97-AF65-F5344CB8AC3E}">
        <p14:creationId xmlns:p14="http://schemas.microsoft.com/office/powerpoint/2010/main" val="25230173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theme" Target="../theme/theme10.xml"/><Relationship Id="rId4" Type="http://schemas.openxmlformats.org/officeDocument/2006/relationships/slideLayout" Target="../slideLayouts/slideLayout26.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11.xml"/><Relationship Id="rId1"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image" Target="../media/image4.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4.pn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image" Target="../media/image4.pn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image" Target="../media/image4.png"/><Relationship Id="rId5" Type="http://schemas.openxmlformats.org/officeDocument/2006/relationships/theme" Target="../theme/theme9.xml"/><Relationship Id="rId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2"/>
          <p:cNvSpPr>
            <a:spLocks noGrp="1" noChangeArrowheads="1"/>
          </p:cNvSpPr>
          <p:nvPr>
            <p:ph type="title"/>
          </p:nvPr>
        </p:nvSpPr>
        <p:spPr bwMode="auto">
          <a:xfrm>
            <a:off x="685800" y="871538"/>
            <a:ext cx="7772400" cy="563562"/>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Date Placeholder 4"/>
          <p:cNvSpPr>
            <a:spLocks noGrp="1"/>
          </p:cNvSpPr>
          <p:nvPr>
            <p:ph type="dt" sz="half" idx="2"/>
          </p:nvPr>
        </p:nvSpPr>
        <p:spPr>
          <a:xfrm>
            <a:off x="684213" y="6329363"/>
            <a:ext cx="2133600" cy="365125"/>
          </a:xfrm>
          <a:prstGeom prst="rect">
            <a:avLst/>
          </a:prstGeom>
        </p:spPr>
        <p:txBody>
          <a:bodyPr vert="horz" lIns="0" tIns="0" rIns="91440" bIns="0" rtlCol="0" anchor="ctr">
            <a:normAutofit/>
          </a:bodyPr>
          <a:lstStyle>
            <a:lvl1pPr algn="l">
              <a:defRPr sz="1400" b="0">
                <a:solidFill>
                  <a:schemeClr val="tx1">
                    <a:tint val="75000"/>
                  </a:schemeClr>
                </a:solidFill>
                <a:latin typeface="+mn-lt"/>
                <a:ea typeface="+mn-ea"/>
                <a:cs typeface="Times New Roman" pitchFamily="18" charset="0"/>
              </a:defRPr>
            </a:lvl1p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5591" r:id="rId1"/>
    <p:sldLayoutId id="2147485592" r:id="rId2"/>
    <p:sldLayoutId id="2147485593" r:id="rId3"/>
    <p:sldLayoutId id="2147485609" r:id="rId4"/>
    <p:sldLayoutId id="2147485614" r:id="rId5"/>
  </p:sldLayoutIdLst>
  <p:hf hdr="0" ftr="0" dt="0"/>
  <p:txStyles>
    <p:titleStyle>
      <a:lvl1pPr algn="l" rtl="0" eaLnBrk="1" fontAlgn="base" hangingPunct="1">
        <a:spcBef>
          <a:spcPct val="0"/>
        </a:spcBef>
        <a:spcAft>
          <a:spcPct val="0"/>
        </a:spcAft>
        <a:defRPr sz="2600" cap="all">
          <a:solidFill>
            <a:schemeClr val="tx1"/>
          </a:solidFill>
          <a:latin typeface="+mj-lt"/>
          <a:ea typeface="MS PGothic" pitchFamily="34" charset="-128"/>
          <a:cs typeface="ＭＳ Ｐゴシック" charset="0"/>
        </a:defRPr>
      </a:lvl1pPr>
      <a:lvl2pPr algn="l" rtl="0" eaLnBrk="1" fontAlgn="base" hangingPunct="1">
        <a:spcBef>
          <a:spcPct val="0"/>
        </a:spcBef>
        <a:spcAft>
          <a:spcPct val="0"/>
        </a:spcAft>
        <a:defRPr sz="2600">
          <a:solidFill>
            <a:schemeClr val="tx1"/>
          </a:solidFill>
          <a:latin typeface="Arial Bold" charset="0"/>
          <a:ea typeface="MS PGothic" pitchFamily="34" charset="-128"/>
          <a:cs typeface="ＭＳ Ｐゴシック" charset="0"/>
        </a:defRPr>
      </a:lvl2pPr>
      <a:lvl3pPr algn="l" rtl="0" eaLnBrk="1" fontAlgn="base" hangingPunct="1">
        <a:spcBef>
          <a:spcPct val="0"/>
        </a:spcBef>
        <a:spcAft>
          <a:spcPct val="0"/>
        </a:spcAft>
        <a:defRPr sz="2600">
          <a:solidFill>
            <a:schemeClr val="tx1"/>
          </a:solidFill>
          <a:latin typeface="Arial Bold" charset="0"/>
          <a:ea typeface="MS PGothic" pitchFamily="34" charset="-128"/>
          <a:cs typeface="ＭＳ Ｐゴシック" charset="0"/>
        </a:defRPr>
      </a:lvl3pPr>
      <a:lvl4pPr algn="l" rtl="0" eaLnBrk="1" fontAlgn="base" hangingPunct="1">
        <a:spcBef>
          <a:spcPct val="0"/>
        </a:spcBef>
        <a:spcAft>
          <a:spcPct val="0"/>
        </a:spcAft>
        <a:defRPr sz="2600">
          <a:solidFill>
            <a:schemeClr val="tx1"/>
          </a:solidFill>
          <a:latin typeface="Arial Bold" charset="0"/>
          <a:ea typeface="MS PGothic" pitchFamily="34" charset="-128"/>
          <a:cs typeface="ＭＳ Ｐゴシック" charset="0"/>
        </a:defRPr>
      </a:lvl4pPr>
      <a:lvl5pPr algn="l" rtl="0" eaLnBrk="1" fontAlgn="base" hangingPunct="1">
        <a:spcBef>
          <a:spcPct val="0"/>
        </a:spcBef>
        <a:spcAft>
          <a:spcPct val="0"/>
        </a:spcAft>
        <a:defRPr sz="2600">
          <a:solidFill>
            <a:schemeClr val="tx1"/>
          </a:solidFill>
          <a:latin typeface="Arial Bold" charset="0"/>
          <a:ea typeface="MS PGothic" pitchFamily="34" charset="-128"/>
          <a:cs typeface="ＭＳ Ｐゴシック" charset="0"/>
        </a:defRPr>
      </a:lvl5pPr>
      <a:lvl6pPr marL="457200" algn="ctr" rtl="0" eaLnBrk="1" fontAlgn="base" hangingPunct="1">
        <a:spcBef>
          <a:spcPct val="0"/>
        </a:spcBef>
        <a:spcAft>
          <a:spcPct val="0"/>
        </a:spcAft>
        <a:defRPr sz="2600" b="1">
          <a:solidFill>
            <a:srgbClr val="014C6D"/>
          </a:solidFill>
          <a:latin typeface="Trebuchet MS" pitchFamily="34" charset="0"/>
        </a:defRPr>
      </a:lvl6pPr>
      <a:lvl7pPr marL="914400" algn="ctr" rtl="0" eaLnBrk="1" fontAlgn="base" hangingPunct="1">
        <a:spcBef>
          <a:spcPct val="0"/>
        </a:spcBef>
        <a:spcAft>
          <a:spcPct val="0"/>
        </a:spcAft>
        <a:defRPr sz="2600" b="1">
          <a:solidFill>
            <a:srgbClr val="014C6D"/>
          </a:solidFill>
          <a:latin typeface="Trebuchet MS" pitchFamily="34" charset="0"/>
        </a:defRPr>
      </a:lvl7pPr>
      <a:lvl8pPr marL="1371600" algn="ctr" rtl="0" eaLnBrk="1" fontAlgn="base" hangingPunct="1">
        <a:spcBef>
          <a:spcPct val="0"/>
        </a:spcBef>
        <a:spcAft>
          <a:spcPct val="0"/>
        </a:spcAft>
        <a:defRPr sz="2600" b="1">
          <a:solidFill>
            <a:srgbClr val="014C6D"/>
          </a:solidFill>
          <a:latin typeface="Trebuchet MS" pitchFamily="34" charset="0"/>
        </a:defRPr>
      </a:lvl8pPr>
      <a:lvl9pPr marL="1828800" algn="ctr" rtl="0" eaLnBrk="1" fontAlgn="base" hangingPunct="1">
        <a:spcBef>
          <a:spcPct val="0"/>
        </a:spcBef>
        <a:spcAft>
          <a:spcPct val="0"/>
        </a:spcAft>
        <a:defRPr sz="2600" b="1">
          <a:solidFill>
            <a:srgbClr val="014C6D"/>
          </a:solidFill>
          <a:latin typeface="Trebuchet MS" pitchFamily="34" charset="0"/>
        </a:defRPr>
      </a:lvl9pPr>
    </p:titleStyle>
    <p:bodyStyle>
      <a:lvl1pPr marL="342900" indent="-342900" algn="l" rtl="0" eaLnBrk="1" fontAlgn="base" hangingPunct="1">
        <a:lnSpc>
          <a:spcPct val="115000"/>
        </a:lnSpc>
        <a:spcBef>
          <a:spcPct val="20000"/>
        </a:spcBef>
        <a:spcAft>
          <a:spcPct val="0"/>
        </a:spcAft>
        <a:buClr>
          <a:srgbClr val="00783C"/>
        </a:buClr>
        <a:defRPr>
          <a:solidFill>
            <a:schemeClr val="tx1"/>
          </a:solidFill>
          <a:latin typeface="+mn-lt"/>
          <a:ea typeface="MS PGothic" pitchFamily="34" charset="-128"/>
          <a:cs typeface="ＭＳ Ｐゴシック" charset="0"/>
        </a:defRPr>
      </a:lvl1pPr>
      <a:lvl2pPr marL="742950" indent="-285750" algn="l" rtl="0" eaLnBrk="1" fontAlgn="base" hangingPunct="1">
        <a:spcBef>
          <a:spcPct val="20000"/>
        </a:spcBef>
        <a:spcAft>
          <a:spcPct val="0"/>
        </a:spcAft>
        <a:buClr>
          <a:srgbClr val="00783C"/>
        </a:buClr>
        <a:buFont typeface="Wingdings" pitchFamily="2" charset="2"/>
        <a:defRPr>
          <a:solidFill>
            <a:schemeClr val="tx1"/>
          </a:solidFill>
          <a:latin typeface="+mn-lt"/>
          <a:ea typeface="MS PGothic" pitchFamily="34" charset="-128"/>
        </a:defRPr>
      </a:lvl2pPr>
      <a:lvl3pPr marL="4763" indent="909638" algn="l" rtl="0" eaLnBrk="1" fontAlgn="base" hangingPunct="1">
        <a:spcBef>
          <a:spcPct val="20000"/>
        </a:spcBef>
        <a:spcAft>
          <a:spcPct val="0"/>
        </a:spcAft>
        <a:buClr>
          <a:srgbClr val="00783C"/>
        </a:buClr>
        <a:defRPr>
          <a:solidFill>
            <a:schemeClr val="tx1"/>
          </a:solidFill>
          <a:latin typeface="+mn-lt"/>
          <a:ea typeface="MS PGothic" pitchFamily="34" charset="-128"/>
        </a:defRPr>
      </a:lvl3pPr>
      <a:lvl4pPr marL="1600200" indent="-228600" algn="l" rtl="0" eaLnBrk="1" fontAlgn="base" hangingPunct="1">
        <a:spcBef>
          <a:spcPct val="20000"/>
        </a:spcBef>
        <a:spcAft>
          <a:spcPct val="0"/>
        </a:spcAft>
        <a:buClr>
          <a:srgbClr val="00783C"/>
        </a:buClr>
        <a:defRPr>
          <a:solidFill>
            <a:schemeClr val="tx1"/>
          </a:solidFill>
          <a:latin typeface="+mn-lt"/>
          <a:ea typeface="MS PGothic" pitchFamily="34" charset="-128"/>
        </a:defRPr>
      </a:lvl4pPr>
      <a:lvl5pPr marL="2057400" indent="-228600" algn="l" rtl="0" eaLnBrk="1" fontAlgn="base" hangingPunct="1">
        <a:spcBef>
          <a:spcPct val="20000"/>
        </a:spcBef>
        <a:spcAft>
          <a:spcPct val="0"/>
        </a:spcAft>
        <a:buClr>
          <a:srgbClr val="00783C"/>
        </a:buClr>
        <a:defRPr>
          <a:solidFill>
            <a:schemeClr val="tx1"/>
          </a:solidFill>
          <a:latin typeface="+mn-lt"/>
          <a:ea typeface="MS PGothic" pitchFamily="34" charset="-128"/>
        </a:defRPr>
      </a:lvl5pPr>
      <a:lvl6pPr marL="2514600" indent="-228600" algn="l" rtl="0" eaLnBrk="1" fontAlgn="base" hangingPunct="1">
        <a:spcBef>
          <a:spcPct val="20000"/>
        </a:spcBef>
        <a:spcAft>
          <a:spcPct val="0"/>
        </a:spcAft>
        <a:buClr>
          <a:srgbClr val="00783C"/>
        </a:buClr>
        <a:buChar char="»"/>
        <a:defRPr sz="1600">
          <a:solidFill>
            <a:schemeClr val="tx1"/>
          </a:solidFill>
          <a:latin typeface="+mn-lt"/>
        </a:defRPr>
      </a:lvl6pPr>
      <a:lvl7pPr marL="2971800" indent="-228600" algn="l" rtl="0" eaLnBrk="1" fontAlgn="base" hangingPunct="1">
        <a:spcBef>
          <a:spcPct val="20000"/>
        </a:spcBef>
        <a:spcAft>
          <a:spcPct val="0"/>
        </a:spcAft>
        <a:buClr>
          <a:srgbClr val="00783C"/>
        </a:buClr>
        <a:buChar char="»"/>
        <a:defRPr sz="1600">
          <a:solidFill>
            <a:schemeClr val="tx1"/>
          </a:solidFill>
          <a:latin typeface="+mn-lt"/>
        </a:defRPr>
      </a:lvl7pPr>
      <a:lvl8pPr marL="3429000" indent="-228600" algn="l" rtl="0" eaLnBrk="1" fontAlgn="base" hangingPunct="1">
        <a:spcBef>
          <a:spcPct val="20000"/>
        </a:spcBef>
        <a:spcAft>
          <a:spcPct val="0"/>
        </a:spcAft>
        <a:buClr>
          <a:srgbClr val="00783C"/>
        </a:buClr>
        <a:buChar char="»"/>
        <a:defRPr sz="1600">
          <a:solidFill>
            <a:schemeClr val="tx1"/>
          </a:solidFill>
          <a:latin typeface="+mn-lt"/>
        </a:defRPr>
      </a:lvl8pPr>
      <a:lvl9pPr marL="3886200" indent="-228600" algn="l" rtl="0" eaLnBrk="1" fontAlgn="base" hangingPunct="1">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Rectangle 2"/>
          <p:cNvSpPr>
            <a:spLocks noGrp="1" noChangeArrowheads="1"/>
          </p:cNvSpPr>
          <p:nvPr>
            <p:ph type="title"/>
          </p:nvPr>
        </p:nvSpPr>
        <p:spPr bwMode="auto">
          <a:xfrm>
            <a:off x="685800" y="871538"/>
            <a:ext cx="7772400" cy="5635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4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5601" r:id="rId1"/>
    <p:sldLayoutId id="2147485602" r:id="rId2"/>
    <p:sldLayoutId id="2147485603" r:id="rId3"/>
    <p:sldLayoutId id="2147485604" r:id="rId4"/>
  </p:sldLayoutIdLst>
  <p:hf hdr="0" ftr="0" dt="0"/>
  <p:txStyles>
    <p:titleStyle>
      <a:lvl1pPr algn="l" rtl="0" eaLnBrk="0" fontAlgn="base" hangingPunct="0">
        <a:spcBef>
          <a:spcPct val="0"/>
        </a:spcBef>
        <a:spcAft>
          <a:spcPct val="0"/>
        </a:spcAft>
        <a:defRPr sz="2600" cap="all">
          <a:solidFill>
            <a:schemeClr val="tx1"/>
          </a:solidFill>
          <a:latin typeface="+mj-lt"/>
          <a:ea typeface="MS PGothic" pitchFamily="34" charset="-128"/>
          <a:cs typeface="ＭＳ Ｐゴシック" charset="0"/>
        </a:defRPr>
      </a:lvl1pPr>
      <a:lvl2pPr algn="l" rtl="0" eaLnBrk="0" fontAlgn="base" hangingPunct="0">
        <a:spcBef>
          <a:spcPct val="0"/>
        </a:spcBef>
        <a:spcAft>
          <a:spcPct val="0"/>
        </a:spcAft>
        <a:defRPr sz="2600">
          <a:solidFill>
            <a:schemeClr val="tx1"/>
          </a:solidFill>
          <a:latin typeface="Arial Bold" charset="0"/>
          <a:ea typeface="MS PGothic" pitchFamily="34" charset="-128"/>
          <a:cs typeface="ＭＳ Ｐゴシック" charset="0"/>
        </a:defRPr>
      </a:lvl2pPr>
      <a:lvl3pPr algn="l" rtl="0" eaLnBrk="0" fontAlgn="base" hangingPunct="0">
        <a:spcBef>
          <a:spcPct val="0"/>
        </a:spcBef>
        <a:spcAft>
          <a:spcPct val="0"/>
        </a:spcAft>
        <a:defRPr sz="2600">
          <a:solidFill>
            <a:schemeClr val="tx1"/>
          </a:solidFill>
          <a:latin typeface="Arial Bold" charset="0"/>
          <a:ea typeface="MS PGothic" pitchFamily="34" charset="-128"/>
          <a:cs typeface="ＭＳ Ｐゴシック" charset="0"/>
        </a:defRPr>
      </a:lvl3pPr>
      <a:lvl4pPr algn="l" rtl="0" eaLnBrk="0" fontAlgn="base" hangingPunct="0">
        <a:spcBef>
          <a:spcPct val="0"/>
        </a:spcBef>
        <a:spcAft>
          <a:spcPct val="0"/>
        </a:spcAft>
        <a:defRPr sz="2600">
          <a:solidFill>
            <a:schemeClr val="tx1"/>
          </a:solidFill>
          <a:latin typeface="Arial Bold" charset="0"/>
          <a:ea typeface="MS PGothic" pitchFamily="34" charset="-128"/>
          <a:cs typeface="ＭＳ Ｐゴシック" charset="0"/>
        </a:defRPr>
      </a:lvl4pPr>
      <a:lvl5pPr algn="l" rtl="0" eaLnBrk="0" fontAlgn="base" hangingPunct="0">
        <a:spcBef>
          <a:spcPct val="0"/>
        </a:spcBef>
        <a:spcAft>
          <a:spcPct val="0"/>
        </a:spcAft>
        <a:defRPr sz="2600">
          <a:solidFill>
            <a:schemeClr val="tx1"/>
          </a:solidFill>
          <a:latin typeface="Arial Bold" charset="0"/>
          <a:ea typeface="MS PGothic" pitchFamily="34" charset="-128"/>
          <a:cs typeface="ＭＳ Ｐゴシック"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15000"/>
        </a:lnSpc>
        <a:spcBef>
          <a:spcPct val="20000"/>
        </a:spcBef>
        <a:spcAft>
          <a:spcPct val="0"/>
        </a:spcAft>
        <a:buClr>
          <a:srgbClr val="00783C"/>
        </a:buClr>
        <a:defRPr>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lr>
          <a:srgbClr val="00783C"/>
        </a:buClr>
        <a:buFont typeface="Wingdings" pitchFamily="2" charset="2"/>
        <a:defRPr>
          <a:solidFill>
            <a:schemeClr val="tx1"/>
          </a:solidFill>
          <a:latin typeface="+mn-lt"/>
          <a:ea typeface="MS PGothic" pitchFamily="34" charset="-128"/>
        </a:defRPr>
      </a:lvl2pPr>
      <a:lvl3pPr marL="4763" indent="909638" algn="l" rtl="0" eaLnBrk="0" fontAlgn="base" hangingPunct="0">
        <a:spcBef>
          <a:spcPct val="20000"/>
        </a:spcBef>
        <a:spcAft>
          <a:spcPct val="0"/>
        </a:spcAft>
        <a:buClr>
          <a:srgbClr val="00783C"/>
        </a:buClr>
        <a:defRPr>
          <a:solidFill>
            <a:schemeClr val="tx1"/>
          </a:solidFill>
          <a:latin typeface="+mn-lt"/>
          <a:ea typeface="MS PGothic" pitchFamily="34" charset="-128"/>
        </a:defRPr>
      </a:lvl3pPr>
      <a:lvl4pPr marL="1600200" indent="-228600" algn="l" rtl="0" eaLnBrk="0" fontAlgn="base" hangingPunct="0">
        <a:spcBef>
          <a:spcPct val="20000"/>
        </a:spcBef>
        <a:spcAft>
          <a:spcPct val="0"/>
        </a:spcAft>
        <a:buClr>
          <a:srgbClr val="00783C"/>
        </a:buClr>
        <a:defRPr>
          <a:solidFill>
            <a:schemeClr val="tx1"/>
          </a:solidFill>
          <a:latin typeface="+mn-lt"/>
          <a:ea typeface="MS PGothic" pitchFamily="34" charset="-128"/>
        </a:defRPr>
      </a:lvl4pPr>
      <a:lvl5pPr marL="2057400" indent="-228600" algn="l" rtl="0" eaLnBrk="0" fontAlgn="base" hangingPunct="0">
        <a:spcBef>
          <a:spcPct val="20000"/>
        </a:spcBef>
        <a:spcAft>
          <a:spcPct val="0"/>
        </a:spcAft>
        <a:buClr>
          <a:srgbClr val="00783C"/>
        </a:buClr>
        <a:defRPr>
          <a:solidFill>
            <a:schemeClr val="tx1"/>
          </a:solidFill>
          <a:latin typeface="+mn-lt"/>
          <a:ea typeface="MS PGothic" pitchFamily="34" charset="-128"/>
        </a:defRPr>
      </a:lvl5pPr>
      <a:lvl6pPr marL="2514600" indent="-228600" algn="l" rtl="0" fontAlgn="base">
        <a:spcBef>
          <a:spcPct val="20000"/>
        </a:spcBef>
        <a:spcAft>
          <a:spcPct val="0"/>
        </a:spcAft>
        <a:buClr>
          <a:srgbClr val="00783C"/>
        </a:buClr>
        <a:buChar char="»"/>
        <a:defRPr sz="1600">
          <a:solidFill>
            <a:schemeClr val="tx1"/>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6" name="Freeform 84"/>
          <p:cNvSpPr>
            <a:spLocks/>
          </p:cNvSpPr>
          <p:nvPr/>
        </p:nvSpPr>
        <p:spPr bwMode="auto">
          <a:xfrm flipH="1">
            <a:off x="8189913" y="6323013"/>
            <a:ext cx="349250" cy="534987"/>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11267" name="Freeform 85"/>
          <p:cNvSpPr>
            <a:spLocks/>
          </p:cNvSpPr>
          <p:nvPr/>
        </p:nvSpPr>
        <p:spPr bwMode="auto">
          <a:xfrm flipH="1">
            <a:off x="8545513" y="6146800"/>
            <a:ext cx="246062" cy="1651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11268"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a:defRPr sz="1100" b="0">
                <a:solidFill>
                  <a:srgbClr val="7F7F7F"/>
                </a:solidFill>
                <a:latin typeface="Arial"/>
                <a:ea typeface="+mn-ea"/>
                <a:cs typeface="Arial"/>
              </a:defRPr>
            </a:lvl1pPr>
          </a:lstStyle>
          <a:p>
            <a:pPr>
              <a:defRPr/>
            </a:pPr>
            <a:fld id="{C75157A6-9880-4AF6-89F9-38A3632E9D33}" type="slidenum">
              <a:rPr lang="en-US"/>
              <a:pPr>
                <a:defRPr/>
              </a:pPr>
              <a:t>‹#›</a:t>
            </a:fld>
            <a:endParaRPr lang="en-US" dirty="0"/>
          </a:p>
        </p:txBody>
      </p:sp>
      <p:sp>
        <p:nvSpPr>
          <p:cNvPr id="11271"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defRPr/>
            </a:pPr>
            <a:endParaRPr lang="en-US" dirty="0"/>
          </a:p>
        </p:txBody>
      </p:sp>
      <p:pic>
        <p:nvPicPr>
          <p:cNvPr id="11272"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dirty="0"/>
              <a:t>Presentation Title</a:t>
            </a:r>
          </a:p>
        </p:txBody>
      </p:sp>
    </p:spTree>
  </p:cSld>
  <p:clrMap bg1="lt1" tx1="dk1" bg2="lt2" tx2="dk2" accent1="accent1" accent2="accent2" accent3="accent3" accent4="accent4" accent5="accent5" accent6="accent6" hlink="hlink" folHlink="folHlink"/>
  <p:sldLayoutIdLst>
    <p:sldLayoutId id="2147485590" r:id="rId1"/>
  </p:sldLayoutIdLst>
  <p:hf hdr="0" ftr="0" dt="0"/>
  <p:txStyles>
    <p:titleStyle>
      <a:lvl1pPr algn="l" rtl="0" eaLnBrk="0" fontAlgn="base" hangingPunct="0">
        <a:spcBef>
          <a:spcPct val="0"/>
        </a:spcBef>
        <a:spcAft>
          <a:spcPct val="0"/>
        </a:spcAft>
        <a:buFont typeface="Arial" charset="0"/>
        <a:defRPr sz="2200">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Freeform 84"/>
          <p:cNvSpPr>
            <a:spLocks/>
          </p:cNvSpPr>
          <p:nvPr/>
        </p:nvSpPr>
        <p:spPr bwMode="auto">
          <a:xfrm flipH="1">
            <a:off x="8189913" y="6323013"/>
            <a:ext cx="349250" cy="534987"/>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2051" name="Freeform 85"/>
          <p:cNvSpPr>
            <a:spLocks/>
          </p:cNvSpPr>
          <p:nvPr/>
        </p:nvSpPr>
        <p:spPr bwMode="auto">
          <a:xfrm flipH="1">
            <a:off x="8545513" y="6146800"/>
            <a:ext cx="246062" cy="1651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2052"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a:defRPr sz="1100" b="0">
                <a:solidFill>
                  <a:srgbClr val="7F7F7F"/>
                </a:solidFill>
                <a:latin typeface="Arial"/>
                <a:ea typeface="+mn-ea"/>
                <a:cs typeface="Arial"/>
              </a:defRPr>
            </a:lvl1pPr>
          </a:lstStyle>
          <a:p>
            <a:pPr>
              <a:defRPr/>
            </a:pPr>
            <a:fld id="{35211835-2133-4E3B-B610-E81ED933677E}" type="slidenum">
              <a:rPr lang="en-US"/>
              <a:pPr>
                <a:defRPr/>
              </a:pPr>
              <a:t>‹#›</a:t>
            </a:fld>
            <a:endParaRPr lang="en-US" dirty="0"/>
          </a:p>
        </p:txBody>
      </p:sp>
      <p:sp>
        <p:nvSpPr>
          <p:cNvPr id="2055"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defRPr/>
            </a:pPr>
            <a:endParaRPr lang="en-US" dirty="0"/>
          </a:p>
        </p:txBody>
      </p:sp>
      <p:pic>
        <p:nvPicPr>
          <p:cNvPr id="2056"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dirty="0"/>
              <a:t>Presentation Title</a:t>
            </a:r>
          </a:p>
        </p:txBody>
      </p:sp>
    </p:spTree>
  </p:cSld>
  <p:clrMap bg1="lt1" tx1="dk1" bg2="lt2" tx2="dk2" accent1="accent1" accent2="accent2" accent3="accent3" accent4="accent4" accent5="accent5" accent6="accent6" hlink="hlink" folHlink="folHlink"/>
  <p:sldLayoutIdLst>
    <p:sldLayoutId id="2147485596" r:id="rId1"/>
  </p:sldLayoutIdLst>
  <p:hf hdr="0" ftr="0" dt="0"/>
  <p:txStyles>
    <p:titleStyle>
      <a:lvl1pPr algn="l" rtl="0" eaLnBrk="0" fontAlgn="base" hangingPunct="0">
        <a:spcBef>
          <a:spcPct val="0"/>
        </a:spcBef>
        <a:spcAft>
          <a:spcPct val="0"/>
        </a:spcAft>
        <a:buFont typeface="Arial" charset="0"/>
        <a:defRPr sz="2200">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Freeform 84"/>
          <p:cNvSpPr>
            <a:spLocks/>
          </p:cNvSpPr>
          <p:nvPr/>
        </p:nvSpPr>
        <p:spPr bwMode="auto">
          <a:xfrm flipH="1">
            <a:off x="8189913" y="6323013"/>
            <a:ext cx="349250" cy="534987"/>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3075" name="Freeform 85"/>
          <p:cNvSpPr>
            <a:spLocks/>
          </p:cNvSpPr>
          <p:nvPr/>
        </p:nvSpPr>
        <p:spPr bwMode="auto">
          <a:xfrm flipH="1">
            <a:off x="8545513" y="6146800"/>
            <a:ext cx="246062" cy="1651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3076"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a:defRPr sz="1100" b="0">
                <a:solidFill>
                  <a:srgbClr val="7F7F7F"/>
                </a:solidFill>
                <a:latin typeface="Arial"/>
                <a:ea typeface="+mn-ea"/>
                <a:cs typeface="Arial"/>
              </a:defRPr>
            </a:lvl1pPr>
          </a:lstStyle>
          <a:p>
            <a:pPr>
              <a:defRPr/>
            </a:pPr>
            <a:fld id="{4710D8D4-9BAA-4D31-AA58-EF82BBFB5EE6}" type="slidenum">
              <a:rPr lang="en-US"/>
              <a:pPr>
                <a:defRPr/>
              </a:pPr>
              <a:t>‹#›</a:t>
            </a:fld>
            <a:endParaRPr lang="en-US" dirty="0"/>
          </a:p>
        </p:txBody>
      </p:sp>
      <p:sp>
        <p:nvSpPr>
          <p:cNvPr id="3079"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defRPr/>
            </a:pPr>
            <a:endParaRPr lang="en-US" dirty="0"/>
          </a:p>
        </p:txBody>
      </p:sp>
      <p:pic>
        <p:nvPicPr>
          <p:cNvPr id="3080" name="Picture 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dirty="0"/>
              <a:t>Presentation Title</a:t>
            </a:r>
          </a:p>
        </p:txBody>
      </p:sp>
    </p:spTree>
  </p:cSld>
  <p:clrMap bg1="lt1" tx1="dk1" bg2="lt2" tx2="dk2" accent1="accent1" accent2="accent2" accent3="accent3" accent4="accent4" accent5="accent5" accent6="accent6" hlink="hlink" folHlink="folHlink"/>
  <p:sldLayoutIdLst>
    <p:sldLayoutId id="2147485597" r:id="rId1"/>
    <p:sldLayoutId id="2147485598" r:id="rId2"/>
    <p:sldLayoutId id="2147485613" r:id="rId3"/>
  </p:sldLayoutIdLst>
  <p:hf hdr="0" ftr="0" dt="0"/>
  <p:txStyles>
    <p:titleStyle>
      <a:lvl1pPr algn="l" rtl="0" eaLnBrk="0" fontAlgn="base" hangingPunct="0">
        <a:spcBef>
          <a:spcPct val="0"/>
        </a:spcBef>
        <a:spcAft>
          <a:spcPct val="0"/>
        </a:spcAft>
        <a:buFont typeface="Arial" charset="0"/>
        <a:defRPr sz="2200">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Freeform 84"/>
          <p:cNvSpPr>
            <a:spLocks/>
          </p:cNvSpPr>
          <p:nvPr/>
        </p:nvSpPr>
        <p:spPr bwMode="auto">
          <a:xfrm flipH="1">
            <a:off x="8189913" y="6323013"/>
            <a:ext cx="349250" cy="534987"/>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4099" name="Freeform 85"/>
          <p:cNvSpPr>
            <a:spLocks/>
          </p:cNvSpPr>
          <p:nvPr/>
        </p:nvSpPr>
        <p:spPr bwMode="auto">
          <a:xfrm flipH="1">
            <a:off x="8545513" y="6146800"/>
            <a:ext cx="246062" cy="1651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4100"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a:defRPr sz="1100" b="0">
                <a:solidFill>
                  <a:srgbClr val="7F7F7F"/>
                </a:solidFill>
                <a:latin typeface="Arial"/>
                <a:ea typeface="+mn-ea"/>
                <a:cs typeface="Arial"/>
              </a:defRPr>
            </a:lvl1pPr>
          </a:lstStyle>
          <a:p>
            <a:pPr>
              <a:defRPr/>
            </a:pPr>
            <a:fld id="{F7E6A196-E5F9-424D-BD30-FBF7654F8188}" type="slidenum">
              <a:rPr lang="en-US"/>
              <a:pPr>
                <a:defRPr/>
              </a:pPr>
              <a:t>‹#›</a:t>
            </a:fld>
            <a:endParaRPr lang="en-US" dirty="0"/>
          </a:p>
        </p:txBody>
      </p:sp>
      <p:sp>
        <p:nvSpPr>
          <p:cNvPr id="4103"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defRPr/>
            </a:pPr>
            <a:endParaRPr lang="en-US" dirty="0"/>
          </a:p>
        </p:txBody>
      </p:sp>
      <p:pic>
        <p:nvPicPr>
          <p:cNvPr id="4104"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dirty="0"/>
              <a:t>Presentation Title</a:t>
            </a:r>
          </a:p>
        </p:txBody>
      </p:sp>
    </p:spTree>
  </p:cSld>
  <p:clrMap bg1="lt1" tx1="dk1" bg2="lt2" tx2="dk2" accent1="accent1" accent2="accent2" accent3="accent3" accent4="accent4" accent5="accent5" accent6="accent6" hlink="hlink" folHlink="folHlink"/>
  <p:sldLayoutIdLst>
    <p:sldLayoutId id="2147485579" r:id="rId1"/>
    <p:sldLayoutId id="2147485580" r:id="rId2"/>
  </p:sldLayoutIdLst>
  <p:hf hdr="0" ftr="0" dt="0"/>
  <p:txStyles>
    <p:titleStyle>
      <a:lvl1pPr algn="l" rtl="0" eaLnBrk="0" fontAlgn="base" hangingPunct="0">
        <a:spcBef>
          <a:spcPct val="0"/>
        </a:spcBef>
        <a:spcAft>
          <a:spcPct val="0"/>
        </a:spcAft>
        <a:buFont typeface="Arial" charset="0"/>
        <a:defRPr sz="2200">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Freeform 84"/>
          <p:cNvSpPr>
            <a:spLocks/>
          </p:cNvSpPr>
          <p:nvPr/>
        </p:nvSpPr>
        <p:spPr bwMode="auto">
          <a:xfrm flipH="1">
            <a:off x="8189913" y="6323013"/>
            <a:ext cx="349250" cy="534987"/>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5123" name="Freeform 85"/>
          <p:cNvSpPr>
            <a:spLocks/>
          </p:cNvSpPr>
          <p:nvPr/>
        </p:nvSpPr>
        <p:spPr bwMode="auto">
          <a:xfrm flipH="1">
            <a:off x="8545513" y="6146800"/>
            <a:ext cx="246062" cy="1651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5124"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a:defRPr sz="1100" b="0">
                <a:solidFill>
                  <a:srgbClr val="7F7F7F"/>
                </a:solidFill>
                <a:latin typeface="Arial"/>
                <a:ea typeface="+mn-ea"/>
                <a:cs typeface="Arial"/>
              </a:defRPr>
            </a:lvl1pPr>
          </a:lstStyle>
          <a:p>
            <a:pPr>
              <a:defRPr/>
            </a:pPr>
            <a:fld id="{A5536992-8123-4656-B2EB-7142D92A337D}" type="slidenum">
              <a:rPr lang="en-US"/>
              <a:pPr>
                <a:defRPr/>
              </a:pPr>
              <a:t>‹#›</a:t>
            </a:fld>
            <a:endParaRPr lang="en-US" dirty="0"/>
          </a:p>
        </p:txBody>
      </p:sp>
      <p:sp>
        <p:nvSpPr>
          <p:cNvPr id="5127"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defRPr/>
            </a:pPr>
            <a:endParaRPr lang="en-US" dirty="0"/>
          </a:p>
        </p:txBody>
      </p:sp>
      <p:pic>
        <p:nvPicPr>
          <p:cNvPr id="5128"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dirty="0"/>
              <a:t>Presentation Title</a:t>
            </a:r>
          </a:p>
        </p:txBody>
      </p:sp>
    </p:spTree>
  </p:cSld>
  <p:clrMap bg1="lt1" tx1="dk1" bg2="lt2" tx2="dk2" accent1="accent1" accent2="accent2" accent3="accent3" accent4="accent4" accent5="accent5" accent6="accent6" hlink="hlink" folHlink="folHlink"/>
  <p:sldLayoutIdLst>
    <p:sldLayoutId id="2147485581" r:id="rId1"/>
    <p:sldLayoutId id="2147485582" r:id="rId2"/>
  </p:sldLayoutIdLst>
  <p:hf hdr="0" ftr="0" dt="0"/>
  <p:txStyles>
    <p:titleStyle>
      <a:lvl1pPr algn="l" rtl="0" eaLnBrk="0" fontAlgn="base" hangingPunct="0">
        <a:spcBef>
          <a:spcPct val="0"/>
        </a:spcBef>
        <a:spcAft>
          <a:spcPct val="0"/>
        </a:spcAft>
        <a:buFont typeface="Arial" charset="0"/>
        <a:defRPr sz="2200">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Freeform 84"/>
          <p:cNvSpPr>
            <a:spLocks/>
          </p:cNvSpPr>
          <p:nvPr/>
        </p:nvSpPr>
        <p:spPr bwMode="auto">
          <a:xfrm flipH="1">
            <a:off x="8189913" y="6323013"/>
            <a:ext cx="349250" cy="534987"/>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6147" name="Freeform 85"/>
          <p:cNvSpPr>
            <a:spLocks/>
          </p:cNvSpPr>
          <p:nvPr/>
        </p:nvSpPr>
        <p:spPr bwMode="auto">
          <a:xfrm flipH="1">
            <a:off x="8545513" y="6146800"/>
            <a:ext cx="246062" cy="1651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a:defRPr sz="1100" b="0">
                <a:solidFill>
                  <a:srgbClr val="7F7F7F"/>
                </a:solidFill>
                <a:latin typeface="Arial"/>
                <a:ea typeface="+mn-ea"/>
                <a:cs typeface="Arial"/>
              </a:defRPr>
            </a:lvl1pPr>
          </a:lstStyle>
          <a:p>
            <a:pPr>
              <a:defRPr/>
            </a:pPr>
            <a:fld id="{5048C243-5479-402C-BEDA-9C74D010C60B}" type="slidenum">
              <a:rPr lang="en-US"/>
              <a:pPr>
                <a:defRPr/>
              </a:pPr>
              <a:t>‹#›</a:t>
            </a:fld>
            <a:endParaRPr lang="en-US" dirty="0"/>
          </a:p>
        </p:txBody>
      </p:sp>
      <p:sp>
        <p:nvSpPr>
          <p:cNvPr id="6151"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defRPr/>
            </a:pPr>
            <a:endParaRPr lang="en-US" dirty="0"/>
          </a:p>
        </p:txBody>
      </p:sp>
      <p:pic>
        <p:nvPicPr>
          <p:cNvPr id="6152"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dirty="0"/>
              <a:t>Presentation Title</a:t>
            </a:r>
          </a:p>
        </p:txBody>
      </p:sp>
    </p:spTree>
  </p:cSld>
  <p:clrMap bg1="lt1" tx1="dk1" bg2="lt2" tx2="dk2" accent1="accent1" accent2="accent2" accent3="accent3" accent4="accent4" accent5="accent5" accent6="accent6" hlink="hlink" folHlink="folHlink"/>
  <p:sldLayoutIdLst>
    <p:sldLayoutId id="2147485583" r:id="rId1"/>
    <p:sldLayoutId id="2147485584" r:id="rId2"/>
  </p:sldLayoutIdLst>
  <p:hf hdr="0" ftr="0" dt="0"/>
  <p:txStyles>
    <p:titleStyle>
      <a:lvl1pPr algn="l" rtl="0" eaLnBrk="0" fontAlgn="base" hangingPunct="0">
        <a:spcBef>
          <a:spcPct val="0"/>
        </a:spcBef>
        <a:spcAft>
          <a:spcPct val="0"/>
        </a:spcAft>
        <a:buFont typeface="Arial"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Freeform 84"/>
          <p:cNvSpPr>
            <a:spLocks/>
          </p:cNvSpPr>
          <p:nvPr/>
        </p:nvSpPr>
        <p:spPr bwMode="auto">
          <a:xfrm flipH="1">
            <a:off x="8189913" y="6323013"/>
            <a:ext cx="349250" cy="534987"/>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7171" name="Freeform 85"/>
          <p:cNvSpPr>
            <a:spLocks/>
          </p:cNvSpPr>
          <p:nvPr/>
        </p:nvSpPr>
        <p:spPr bwMode="auto">
          <a:xfrm flipH="1">
            <a:off x="8545513" y="6146800"/>
            <a:ext cx="246062" cy="1651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7172"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a:defRPr sz="1100" b="0">
                <a:solidFill>
                  <a:srgbClr val="7F7F7F"/>
                </a:solidFill>
                <a:latin typeface="Arial"/>
                <a:ea typeface="+mn-ea"/>
                <a:cs typeface="Arial"/>
              </a:defRPr>
            </a:lvl1pPr>
          </a:lstStyle>
          <a:p>
            <a:pPr>
              <a:defRPr/>
            </a:pPr>
            <a:fld id="{B1B739AC-7401-432F-AAF4-230FA68FF97A}" type="slidenum">
              <a:rPr lang="en-US"/>
              <a:pPr>
                <a:defRPr/>
              </a:pPr>
              <a:t>‹#›</a:t>
            </a:fld>
            <a:endParaRPr lang="en-US" dirty="0"/>
          </a:p>
        </p:txBody>
      </p:sp>
      <p:sp>
        <p:nvSpPr>
          <p:cNvPr id="7175"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defRPr/>
            </a:pPr>
            <a:endParaRPr lang="en-US" dirty="0"/>
          </a:p>
        </p:txBody>
      </p:sp>
      <p:pic>
        <p:nvPicPr>
          <p:cNvPr id="7176"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dirty="0"/>
              <a:t>Presentation Title</a:t>
            </a:r>
          </a:p>
        </p:txBody>
      </p:sp>
    </p:spTree>
  </p:cSld>
  <p:clrMap bg1="lt1" tx1="dk1" bg2="lt2" tx2="dk2" accent1="accent1" accent2="accent2" accent3="accent3" accent4="accent4" accent5="accent5" accent6="accent6" hlink="hlink" folHlink="folHlink"/>
  <p:sldLayoutIdLst>
    <p:sldLayoutId id="2147485599" r:id="rId1"/>
  </p:sldLayoutIdLst>
  <p:hf hdr="0" ftr="0" dt="0"/>
  <p:txStyles>
    <p:titleStyle>
      <a:lvl1pPr algn="l" rtl="0" eaLnBrk="0" fontAlgn="base" hangingPunct="0">
        <a:spcBef>
          <a:spcPct val="0"/>
        </a:spcBef>
        <a:spcAft>
          <a:spcPct val="0"/>
        </a:spcAft>
        <a:buFont typeface="Arial" charset="0"/>
        <a:defRPr sz="2200">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Freeform 84"/>
          <p:cNvSpPr>
            <a:spLocks/>
          </p:cNvSpPr>
          <p:nvPr/>
        </p:nvSpPr>
        <p:spPr bwMode="auto">
          <a:xfrm flipH="1">
            <a:off x="8189913" y="6323013"/>
            <a:ext cx="349250" cy="534987"/>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8195" name="Freeform 85"/>
          <p:cNvSpPr>
            <a:spLocks/>
          </p:cNvSpPr>
          <p:nvPr/>
        </p:nvSpPr>
        <p:spPr bwMode="auto">
          <a:xfrm flipH="1">
            <a:off x="8545513" y="6146800"/>
            <a:ext cx="246062" cy="1651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1032" name="Rectangle 2"/>
          <p:cNvSpPr>
            <a:spLocks noGrp="1" noChangeArrowheads="1"/>
          </p:cNvSpPr>
          <p:nvPr>
            <p:ph type="title"/>
          </p:nvPr>
        </p:nvSpPr>
        <p:spPr bwMode="auto">
          <a:xfrm>
            <a:off x="357188" y="301625"/>
            <a:ext cx="8461375" cy="120808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p>
            <a:pPr lvl="0"/>
            <a:r>
              <a:rPr lang="en-US" dirty="0"/>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a:defRPr sz="1100" b="0">
                <a:solidFill>
                  <a:srgbClr val="7F7F7F"/>
                </a:solidFill>
                <a:latin typeface="Arial"/>
                <a:ea typeface="+mn-ea"/>
                <a:cs typeface="Arial"/>
              </a:defRPr>
            </a:lvl1pPr>
          </a:lstStyle>
          <a:p>
            <a:pPr>
              <a:defRPr/>
            </a:pPr>
            <a:fld id="{D18B867F-7AE7-43F5-9F9D-61D36EA12AB8}" type="slidenum">
              <a:rPr lang="en-US"/>
              <a:pPr>
                <a:defRPr/>
              </a:pPr>
              <a:t>‹#›</a:t>
            </a:fld>
            <a:endParaRPr lang="en-US" dirty="0"/>
          </a:p>
        </p:txBody>
      </p:sp>
      <p:sp>
        <p:nvSpPr>
          <p:cNvPr id="8199"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defRPr/>
            </a:pPr>
            <a:endParaRPr lang="en-US" dirty="0"/>
          </a:p>
        </p:txBody>
      </p:sp>
      <p:pic>
        <p:nvPicPr>
          <p:cNvPr id="8200"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dirty="0"/>
              <a:t>Presentation Title</a:t>
            </a:r>
          </a:p>
        </p:txBody>
      </p:sp>
    </p:spTree>
  </p:cSld>
  <p:clrMap bg1="lt1" tx1="dk1" bg2="lt2" tx2="dk2" accent1="accent1" accent2="accent2" accent3="accent3" accent4="accent4" accent5="accent5" accent6="accent6" hlink="hlink" folHlink="folHlink"/>
  <p:sldLayoutIdLst>
    <p:sldLayoutId id="2147485585" r:id="rId1"/>
    <p:sldLayoutId id="2147485600" r:id="rId2"/>
  </p:sldLayoutIdLst>
  <p:hf hdr="0" ftr="0" dt="0"/>
  <p:txStyles>
    <p:titleStyle>
      <a:lvl1pPr algn="l" rtl="0" eaLnBrk="0" fontAlgn="base" hangingPunct="0">
        <a:spcBef>
          <a:spcPct val="0"/>
        </a:spcBef>
        <a:spcAft>
          <a:spcPct val="0"/>
        </a:spcAft>
        <a:buFont typeface="Arial" charset="0"/>
        <a:defRPr sz="2200" cap="all">
          <a:solidFill>
            <a:srgbClr val="595959"/>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rgbClr val="595959"/>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218" name="Freeform 84"/>
          <p:cNvSpPr>
            <a:spLocks/>
          </p:cNvSpPr>
          <p:nvPr/>
        </p:nvSpPr>
        <p:spPr bwMode="auto">
          <a:xfrm flipH="1">
            <a:off x="8189913" y="6323013"/>
            <a:ext cx="349250" cy="534987"/>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9219" name="Freeform 85"/>
          <p:cNvSpPr>
            <a:spLocks/>
          </p:cNvSpPr>
          <p:nvPr/>
        </p:nvSpPr>
        <p:spPr bwMode="auto">
          <a:xfrm flipH="1">
            <a:off x="8545513" y="6146800"/>
            <a:ext cx="246062" cy="1651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lIns="0" tIns="0" rIns="0" bIns="0" anchor="ctr"/>
          <a:lstStyle/>
          <a:p>
            <a:endParaRPr lang="en-US" dirty="0"/>
          </a:p>
        </p:txBody>
      </p:sp>
      <p:sp>
        <p:nvSpPr>
          <p:cNvPr id="9220" name="Rectangle 2"/>
          <p:cNvSpPr>
            <a:spLocks noGrp="1" noChangeArrowheads="1"/>
          </p:cNvSpPr>
          <p:nvPr>
            <p:ph type="title"/>
          </p:nvPr>
        </p:nvSpPr>
        <p:spPr bwMode="auto">
          <a:xfrm>
            <a:off x="357188" y="301625"/>
            <a:ext cx="8461375" cy="1208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33" name="Rectangle 3"/>
          <p:cNvSpPr>
            <a:spLocks noGrp="1" noChangeArrowheads="1"/>
          </p:cNvSpPr>
          <p:nvPr>
            <p:ph type="body" idx="1"/>
          </p:nvPr>
        </p:nvSpPr>
        <p:spPr bwMode="auto">
          <a:xfrm>
            <a:off x="357188" y="1697038"/>
            <a:ext cx="8478837" cy="43894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Paragraph content</a:t>
            </a:r>
          </a:p>
          <a:p>
            <a:pPr lvl="1"/>
            <a:r>
              <a:rPr lang="en-US" dirty="0"/>
              <a:t>Bullets</a:t>
            </a:r>
          </a:p>
          <a:p>
            <a:pPr lvl="5"/>
            <a:r>
              <a:rPr lang="en-US" dirty="0"/>
              <a:t>Bullets</a:t>
            </a:r>
          </a:p>
          <a:p>
            <a:pPr lvl="3"/>
            <a:r>
              <a:rPr lang="en-US" dirty="0"/>
              <a:t>Bullets</a:t>
            </a:r>
          </a:p>
          <a:p>
            <a:pPr lvl="4"/>
            <a:r>
              <a:rPr lang="en-US" dirty="0"/>
              <a:t>Bullets</a:t>
            </a:r>
          </a:p>
        </p:txBody>
      </p:sp>
      <p:sp>
        <p:nvSpPr>
          <p:cNvPr id="1030" name="Rectangle 6"/>
          <p:cNvSpPr>
            <a:spLocks noGrp="1" noChangeArrowheads="1"/>
          </p:cNvSpPr>
          <p:nvPr>
            <p:ph type="sldNum" sz="quarter" idx="4"/>
          </p:nvPr>
        </p:nvSpPr>
        <p:spPr bwMode="auto">
          <a:xfrm>
            <a:off x="357188" y="6350000"/>
            <a:ext cx="552450" cy="358775"/>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lvl1pPr algn="l">
              <a:defRPr sz="1100" b="0">
                <a:solidFill>
                  <a:srgbClr val="7F7F7F"/>
                </a:solidFill>
                <a:latin typeface="Arial"/>
                <a:ea typeface="+mn-ea"/>
                <a:cs typeface="Arial"/>
              </a:defRPr>
            </a:lvl1pPr>
          </a:lstStyle>
          <a:p>
            <a:pPr>
              <a:defRPr/>
            </a:pPr>
            <a:fld id="{91ABCC64-BBF9-4A17-B26E-26CDE8E78A7F}" type="slidenum">
              <a:rPr lang="en-US"/>
              <a:pPr>
                <a:defRPr/>
              </a:pPr>
              <a:t>‹#›</a:t>
            </a:fld>
            <a:endParaRPr lang="en-US" dirty="0"/>
          </a:p>
        </p:txBody>
      </p:sp>
      <p:sp>
        <p:nvSpPr>
          <p:cNvPr id="9223" name="TextBox 7"/>
          <p:cNvSpPr txBox="1">
            <a:spLocks noChangeArrowheads="1"/>
          </p:cNvSpPr>
          <p:nvPr/>
        </p:nvSpPr>
        <p:spPr bwMode="auto">
          <a:xfrm>
            <a:off x="8683625" y="6207125"/>
            <a:ext cx="184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600" b="1">
                <a:solidFill>
                  <a:schemeClr val="tx1"/>
                </a:solidFill>
                <a:latin typeface="Trebuchet MS" charset="0"/>
                <a:ea typeface="ＭＳ Ｐゴシック" charset="0"/>
                <a:cs typeface="ＭＳ Ｐゴシック" charset="0"/>
              </a:defRPr>
            </a:lvl1pPr>
            <a:lvl2pPr marL="742950" indent="-285750" eaLnBrk="0" hangingPunct="0">
              <a:defRPr sz="1600" b="1">
                <a:solidFill>
                  <a:schemeClr val="tx1"/>
                </a:solidFill>
                <a:latin typeface="Trebuchet MS" charset="0"/>
                <a:ea typeface="ＭＳ Ｐゴシック" charset="0"/>
              </a:defRPr>
            </a:lvl2pPr>
            <a:lvl3pPr marL="1143000" indent="-228600" eaLnBrk="0" hangingPunct="0">
              <a:defRPr sz="1600" b="1">
                <a:solidFill>
                  <a:schemeClr val="tx1"/>
                </a:solidFill>
                <a:latin typeface="Trebuchet MS" charset="0"/>
                <a:ea typeface="ＭＳ Ｐゴシック" charset="0"/>
              </a:defRPr>
            </a:lvl3pPr>
            <a:lvl4pPr marL="1600200" indent="-228600" eaLnBrk="0" hangingPunct="0">
              <a:defRPr sz="1600" b="1">
                <a:solidFill>
                  <a:schemeClr val="tx1"/>
                </a:solidFill>
                <a:latin typeface="Trebuchet MS" charset="0"/>
                <a:ea typeface="ＭＳ Ｐゴシック" charset="0"/>
              </a:defRPr>
            </a:lvl4pPr>
            <a:lvl5pPr marL="2057400" indent="-228600" eaLnBrk="0" hangingPunct="0">
              <a:defRPr sz="1600" b="1">
                <a:solidFill>
                  <a:schemeClr val="tx1"/>
                </a:solidFill>
                <a:latin typeface="Trebuchet MS" charset="0"/>
                <a:ea typeface="ＭＳ Ｐゴシック" charset="0"/>
              </a:defRPr>
            </a:lvl5pPr>
            <a:lvl6pPr marL="2514600" indent="-228600" eaLnBrk="0" fontAlgn="base" hangingPunct="0">
              <a:spcBef>
                <a:spcPct val="0"/>
              </a:spcBef>
              <a:spcAft>
                <a:spcPct val="0"/>
              </a:spcAft>
              <a:defRPr sz="1600" b="1">
                <a:solidFill>
                  <a:schemeClr val="tx1"/>
                </a:solidFill>
                <a:latin typeface="Trebuchet MS" charset="0"/>
                <a:ea typeface="ＭＳ Ｐゴシック" charset="0"/>
              </a:defRPr>
            </a:lvl6pPr>
            <a:lvl7pPr marL="2971800" indent="-228600" eaLnBrk="0" fontAlgn="base" hangingPunct="0">
              <a:spcBef>
                <a:spcPct val="0"/>
              </a:spcBef>
              <a:spcAft>
                <a:spcPct val="0"/>
              </a:spcAft>
              <a:defRPr sz="1600" b="1">
                <a:solidFill>
                  <a:schemeClr val="tx1"/>
                </a:solidFill>
                <a:latin typeface="Trebuchet MS" charset="0"/>
                <a:ea typeface="ＭＳ Ｐゴシック" charset="0"/>
              </a:defRPr>
            </a:lvl7pPr>
            <a:lvl8pPr marL="3429000" indent="-228600" eaLnBrk="0" fontAlgn="base" hangingPunct="0">
              <a:spcBef>
                <a:spcPct val="0"/>
              </a:spcBef>
              <a:spcAft>
                <a:spcPct val="0"/>
              </a:spcAft>
              <a:defRPr sz="1600" b="1">
                <a:solidFill>
                  <a:schemeClr val="tx1"/>
                </a:solidFill>
                <a:latin typeface="Trebuchet MS" charset="0"/>
                <a:ea typeface="ＭＳ Ｐゴシック" charset="0"/>
              </a:defRPr>
            </a:lvl8pPr>
            <a:lvl9pPr marL="3886200" indent="-228600" eaLnBrk="0" fontAlgn="base" hangingPunct="0">
              <a:spcBef>
                <a:spcPct val="0"/>
              </a:spcBef>
              <a:spcAft>
                <a:spcPct val="0"/>
              </a:spcAft>
              <a:defRPr sz="1600" b="1">
                <a:solidFill>
                  <a:schemeClr val="tx1"/>
                </a:solidFill>
                <a:latin typeface="Trebuchet MS" charset="0"/>
                <a:ea typeface="ＭＳ Ｐゴシック" charset="0"/>
              </a:defRPr>
            </a:lvl9pPr>
          </a:lstStyle>
          <a:p>
            <a:pPr eaLnBrk="1" hangingPunct="1">
              <a:defRPr/>
            </a:pPr>
            <a:endParaRPr lang="en-US" dirty="0"/>
          </a:p>
        </p:txBody>
      </p:sp>
      <p:pic>
        <p:nvPicPr>
          <p:cNvPr id="9224" name="Picture 10"/>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15150" y="6311900"/>
            <a:ext cx="1982788" cy="38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2"/>
          <p:cNvSpPr>
            <a:spLocks noGrp="1"/>
          </p:cNvSpPr>
          <p:nvPr>
            <p:ph type="ftr" sz="quarter" idx="3"/>
          </p:nvPr>
        </p:nvSpPr>
        <p:spPr>
          <a:xfrm>
            <a:off x="1003300" y="6356350"/>
            <a:ext cx="5707063" cy="365125"/>
          </a:xfrm>
          <a:prstGeom prst="rect">
            <a:avLst/>
          </a:prstGeom>
        </p:spPr>
        <p:txBody>
          <a:bodyPr vert="horz" lIns="91440" tIns="45720" rIns="91440" bIns="45720" rtlCol="0" anchor="ctr"/>
          <a:lstStyle>
            <a:lvl1pPr algn="l">
              <a:defRPr sz="1200" b="0">
                <a:solidFill>
                  <a:srgbClr val="7F7F7F"/>
                </a:solidFill>
                <a:latin typeface="+mn-lt"/>
                <a:ea typeface="+mn-ea"/>
                <a:cs typeface="Times New Roman" pitchFamily="18" charset="0"/>
              </a:defRPr>
            </a:lvl1pPr>
          </a:lstStyle>
          <a:p>
            <a:pPr>
              <a:defRPr/>
            </a:pPr>
            <a:r>
              <a:rPr lang="en-US" dirty="0"/>
              <a:t>Presentation Title</a:t>
            </a:r>
          </a:p>
        </p:txBody>
      </p:sp>
    </p:spTree>
  </p:cSld>
  <p:clrMap bg1="lt1" tx1="dk1" bg2="lt2" tx2="dk2" accent1="accent1" accent2="accent2" accent3="accent3" accent4="accent4" accent5="accent5" accent6="accent6" hlink="hlink" folHlink="folHlink"/>
  <p:sldLayoutIdLst>
    <p:sldLayoutId id="2147485586" r:id="rId1"/>
    <p:sldLayoutId id="2147485587" r:id="rId2"/>
    <p:sldLayoutId id="2147485588" r:id="rId3"/>
    <p:sldLayoutId id="2147485589" r:id="rId4"/>
  </p:sldLayoutIdLst>
  <p:hf hdr="0" ftr="0" dt="0"/>
  <p:txStyles>
    <p:titleStyle>
      <a:lvl1pPr algn="l" rtl="0" eaLnBrk="0" fontAlgn="base" hangingPunct="0">
        <a:spcBef>
          <a:spcPct val="0"/>
        </a:spcBef>
        <a:spcAft>
          <a:spcPct val="0"/>
        </a:spcAft>
        <a:buFont typeface="Arial" charset="0"/>
        <a:defRPr sz="2200">
          <a:solidFill>
            <a:schemeClr val="tx1"/>
          </a:solidFill>
          <a:latin typeface="+mn-lt"/>
          <a:ea typeface="MS PGothic" pitchFamily="34" charset="-128"/>
          <a:cs typeface="Andes ExtraLight"/>
        </a:defRPr>
      </a:lvl1pPr>
      <a:lvl2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2pPr>
      <a:lvl3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3pPr>
      <a:lvl4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4pPr>
      <a:lvl5pPr algn="l" rtl="0" eaLnBrk="0" fontAlgn="base" hangingPunct="0">
        <a:spcBef>
          <a:spcPct val="0"/>
        </a:spcBef>
        <a:spcAft>
          <a:spcPct val="0"/>
        </a:spcAft>
        <a:buFont typeface="Arial" charset="0"/>
        <a:defRPr sz="2200">
          <a:solidFill>
            <a:schemeClr val="tx1"/>
          </a:solidFill>
          <a:latin typeface="Arial" charset="0"/>
          <a:ea typeface="MS PGothic" pitchFamily="34" charset="-128"/>
          <a:cs typeface="Andes ExtraLight" pitchFamily="50" charset="0"/>
        </a:defRPr>
      </a:lvl5pPr>
      <a:lvl6pPr marL="457200" algn="ctr" rtl="0" fontAlgn="base">
        <a:spcBef>
          <a:spcPct val="0"/>
        </a:spcBef>
        <a:spcAft>
          <a:spcPct val="0"/>
        </a:spcAft>
        <a:defRPr sz="2600" b="1">
          <a:solidFill>
            <a:srgbClr val="014C6D"/>
          </a:solidFill>
          <a:latin typeface="Trebuchet MS" pitchFamily="34" charset="0"/>
        </a:defRPr>
      </a:lvl6pPr>
      <a:lvl7pPr marL="914400" algn="ctr" rtl="0" fontAlgn="base">
        <a:spcBef>
          <a:spcPct val="0"/>
        </a:spcBef>
        <a:spcAft>
          <a:spcPct val="0"/>
        </a:spcAft>
        <a:defRPr sz="2600" b="1">
          <a:solidFill>
            <a:srgbClr val="014C6D"/>
          </a:solidFill>
          <a:latin typeface="Trebuchet MS" pitchFamily="34" charset="0"/>
        </a:defRPr>
      </a:lvl7pPr>
      <a:lvl8pPr marL="1371600" algn="ctr" rtl="0" fontAlgn="base">
        <a:spcBef>
          <a:spcPct val="0"/>
        </a:spcBef>
        <a:spcAft>
          <a:spcPct val="0"/>
        </a:spcAft>
        <a:defRPr sz="2600" b="1">
          <a:solidFill>
            <a:srgbClr val="014C6D"/>
          </a:solidFill>
          <a:latin typeface="Trebuchet MS" pitchFamily="34" charset="0"/>
        </a:defRPr>
      </a:lvl8pPr>
      <a:lvl9pPr marL="1828800" algn="ctr" rtl="0" fontAlgn="base">
        <a:spcBef>
          <a:spcPct val="0"/>
        </a:spcBef>
        <a:spcAft>
          <a:spcPct val="0"/>
        </a:spcAft>
        <a:defRPr sz="2600" b="1">
          <a:solidFill>
            <a:srgbClr val="014C6D"/>
          </a:solidFill>
          <a:latin typeface="Trebuchet MS" pitchFamily="34" charset="0"/>
        </a:defRPr>
      </a:lvl9pPr>
    </p:titleStyle>
    <p:bodyStyle>
      <a:lvl1pPr marL="342900" indent="-342900" algn="l" rtl="0" eaLnBrk="0" fontAlgn="base" hangingPunct="0">
        <a:lnSpc>
          <a:spcPct val="150000"/>
        </a:lnSpc>
        <a:spcBef>
          <a:spcPts val="1800"/>
        </a:spcBef>
        <a:spcAft>
          <a:spcPct val="0"/>
        </a:spcAft>
        <a:buClr>
          <a:srgbClr val="404040"/>
        </a:buClr>
        <a:defRPr>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mailto:lpuccinisecunho@worldbank.org" TargetMode="External"/><Relationship Id="rId1" Type="http://schemas.openxmlformats.org/officeDocument/2006/relationships/slideLayout" Target="../slideLayouts/slideLayout5.xml"/><Relationship Id="rId6" Type="http://schemas.openxmlformats.org/officeDocument/2006/relationships/hyperlink" Target="http://www.pngall.com/linkedin-png" TargetMode="External"/><Relationship Id="rId5" Type="http://schemas.openxmlformats.org/officeDocument/2006/relationships/image" Target="../media/image9.png"/><Relationship Id="rId4" Type="http://schemas.openxmlformats.org/officeDocument/2006/relationships/hyperlink" Target="https://de.wikipedia.org/wiki/Twitte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93788" y="1187451"/>
            <a:ext cx="6972300" cy="1822450"/>
          </a:xfrm>
        </p:spPr>
        <p:txBody>
          <a:bodyPr>
            <a:normAutofit fontScale="90000"/>
          </a:bodyPr>
          <a:lstStyle/>
          <a:p>
            <a:pPr algn="ctr">
              <a:defRPr/>
            </a:pPr>
            <a:r>
              <a:rPr lang="hr-HR" dirty="0"/>
              <a:t>Upravljanje novčanim sredstvima: Na koji način zemlje provode dobre prakse</a:t>
            </a:r>
          </a:p>
        </p:txBody>
      </p:sp>
      <p:sp>
        <p:nvSpPr>
          <p:cNvPr id="26628" name="Text Placeholder 4"/>
          <p:cNvSpPr>
            <a:spLocks noGrp="1"/>
          </p:cNvSpPr>
          <p:nvPr>
            <p:ph type="body" sz="quarter" idx="14"/>
          </p:nvPr>
        </p:nvSpPr>
        <p:spPr>
          <a:xfrm>
            <a:off x="5265683" y="5610538"/>
            <a:ext cx="3783724" cy="995363"/>
          </a:xfrm>
        </p:spPr>
        <p:txBody>
          <a:bodyPr/>
          <a:lstStyle/>
          <a:p>
            <a:pPr marL="0" indent="0" eaLnBrk="1" hangingPunct="1"/>
            <a:endParaRPr lang="en-US" altLang="en-US" dirty="0">
              <a:latin typeface="Arial" charset="0"/>
              <a:cs typeface="Arial" charset="0"/>
            </a:endParaRPr>
          </a:p>
          <a:p>
            <a:pPr marL="0" indent="0"/>
            <a:endParaRPr lang="en-US" altLang="en-US" sz="1400" b="1" dirty="0">
              <a:latin typeface="Arial" charset="0"/>
              <a:cs typeface="Arial" charset="0"/>
            </a:endParaRPr>
          </a:p>
          <a:p>
            <a:pPr marL="0" indent="0"/>
            <a:endParaRPr lang="en-US" altLang="en-US" sz="1400" b="1" dirty="0">
              <a:latin typeface="Arial" charset="0"/>
              <a:cs typeface="Arial" charset="0"/>
            </a:endParaRPr>
          </a:p>
          <a:p>
            <a:pPr marL="0" indent="0"/>
            <a:r>
              <a:rPr lang="hr-HR" sz="1400" b="1">
                <a:latin typeface="Arial" charset="0"/>
                <a:cs typeface="Arial" charset="0"/>
              </a:rPr>
              <a:t>M. Coskun Cangoz</a:t>
            </a:r>
          </a:p>
          <a:p>
            <a:pPr marL="0" indent="0"/>
            <a:r>
              <a:rPr lang="hr-HR" sz="1400" b="1">
                <a:latin typeface="Arial" charset="0"/>
                <a:cs typeface="Arial" charset="0"/>
              </a:rPr>
              <a:t>Konzultant, bivši rukovoditelj u Svjetskoj banci</a:t>
            </a:r>
          </a:p>
          <a:p>
            <a:pPr marL="0" indent="0"/>
            <a:endParaRPr lang="en-US" altLang="en-US" sz="1400" b="1" dirty="0">
              <a:latin typeface="Arial" charset="0"/>
              <a:cs typeface="Arial" charset="0"/>
            </a:endParaRPr>
          </a:p>
          <a:p>
            <a:pPr marL="0" indent="0"/>
            <a:r>
              <a:rPr lang="hr-HR" sz="1400" b="1">
                <a:latin typeface="Arial" charset="0"/>
                <a:cs typeface="Arial" charset="0"/>
              </a:rPr>
              <a:t>Leandro Secunho</a:t>
            </a:r>
          </a:p>
          <a:p>
            <a:pPr marL="0" indent="0"/>
            <a:r>
              <a:rPr lang="hr-HR" sz="1400" b="1">
                <a:latin typeface="Arial" charset="0"/>
                <a:cs typeface="Arial" charset="0"/>
              </a:rPr>
              <a:t>Viši stručnjak za dug u Svjetskoj banci</a:t>
            </a:r>
          </a:p>
          <a:p>
            <a:pPr marL="0" indent="0"/>
            <a:endParaRPr lang="en-US" altLang="en-US" sz="1400" b="1" dirty="0">
              <a:latin typeface="Arial" charset="0"/>
              <a:cs typeface="Arial" charset="0"/>
            </a:endParaRPr>
          </a:p>
          <a:p>
            <a:pPr marL="0" indent="0"/>
            <a:r>
              <a:rPr lang="hr-HR" sz="1400" b="1">
                <a:latin typeface="Arial" charset="0"/>
                <a:cs typeface="Arial" charset="0"/>
              </a:rPr>
              <a:t>11. veljače/februara 2021.</a:t>
            </a:r>
          </a:p>
        </p:txBody>
      </p:sp>
    </p:spTree>
    <p:extLst>
      <p:ext uri="{BB962C8B-B14F-4D97-AF65-F5344CB8AC3E}">
        <p14:creationId xmlns:p14="http://schemas.microsoft.com/office/powerpoint/2010/main" val="1357065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sz="2800"/>
              <a:t>Instrumenti financiranja (2/2)</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9</a:t>
            </a:fld>
            <a:endParaRPr lang="en-US"/>
          </a:p>
        </p:txBody>
      </p:sp>
      <p:sp>
        <p:nvSpPr>
          <p:cNvPr id="6" name="Text Placeholder 5">
            <a:extLst>
              <a:ext uri="{FF2B5EF4-FFF2-40B4-BE49-F238E27FC236}">
                <a16:creationId xmlns:a16="http://schemas.microsoft.com/office/drawing/2014/main" id="{79470E5F-7CF7-4E0B-BD82-3F78C4DEE4C5}"/>
              </a:ext>
            </a:extLst>
          </p:cNvPr>
          <p:cNvSpPr>
            <a:spLocks noGrp="1"/>
          </p:cNvSpPr>
          <p:nvPr>
            <p:ph type="body" sz="quarter" idx="13"/>
          </p:nvPr>
        </p:nvSpPr>
        <p:spPr>
          <a:xfrm>
            <a:off x="349250" y="1432192"/>
            <a:ext cx="8477250" cy="4917807"/>
          </a:xfrm>
        </p:spPr>
        <p:txBody>
          <a:bodyPr>
            <a:normAutofit fontScale="92500" lnSpcReduction="20000"/>
          </a:bodyPr>
          <a:lstStyle/>
          <a:p>
            <a:pPr>
              <a:buFont typeface="Arial" panose="020B0604020202020204" pitchFamily="34" charset="0"/>
              <a:buChar char="•"/>
            </a:pPr>
            <a:r>
              <a:rPr lang="hr-HR" sz="1800">
                <a:solidFill>
                  <a:schemeClr val="accent2"/>
                </a:solidFill>
              </a:rPr>
              <a:t>Zaduživanje unutar vlade</a:t>
            </a:r>
            <a:r>
              <a:rPr lang="hr-HR" sz="1800">
                <a:solidFill>
                  <a:schemeClr val="tx2"/>
                </a:solidFill>
              </a:rPr>
              <a:t>: podnacionalne razine (Francuska), korporacije/subjekti javnog sektora izdavanjem certifikata (Portugal, Kolumbija, Peru) te obje opcije (Južna Afrika).  </a:t>
            </a:r>
          </a:p>
          <a:p>
            <a:pPr>
              <a:buFont typeface="Arial" panose="020B0604020202020204" pitchFamily="34" charset="0"/>
              <a:buChar char="•"/>
            </a:pPr>
            <a:r>
              <a:rPr lang="hr-HR">
                <a:solidFill>
                  <a:schemeClr val="tx2"/>
                </a:solidFill>
              </a:rPr>
              <a:t> </a:t>
            </a:r>
            <a:r>
              <a:rPr lang="hr-HR" sz="1800">
                <a:solidFill>
                  <a:srgbClr val="FFC000"/>
                </a:solidFill>
              </a:rPr>
              <a:t>Repo transakcije</a:t>
            </a:r>
            <a:r>
              <a:rPr lang="hr-HR" sz="1800">
                <a:solidFill>
                  <a:schemeClr val="tx2"/>
                </a:solidFill>
              </a:rPr>
              <a:t>: potrebno je uspostaviti razvijeno tržište novca i standarde/infrastrukturu (npr. standardni glavni ugovor o povratnoj kupnji (GMRA), sustavi središnjih repozitorija vrijednosnica (CSD)) - SAD, Ujedinjena Kraljevina, Švedska, Mađarska, Francuska.</a:t>
            </a:r>
          </a:p>
          <a:p>
            <a:pPr>
              <a:buFont typeface="Arial" panose="020B0604020202020204" pitchFamily="34" charset="0"/>
              <a:buChar char="•"/>
            </a:pPr>
            <a:r>
              <a:rPr lang="hr-HR" sz="1800">
                <a:solidFill>
                  <a:srgbClr val="FFC000"/>
                </a:solidFill>
              </a:rPr>
              <a:t>Kreditne linije komercijalnih banaka</a:t>
            </a:r>
            <a:r>
              <a:rPr lang="hr-HR" sz="1800">
                <a:solidFill>
                  <a:schemeClr val="tx2"/>
                </a:solidFill>
              </a:rPr>
              <a:t>: fleksibilne, ali skupe (moguća primjena ograničenja izloženosti u odnosu na vladu) - Rumunjska, Ekvatorijalna Gvineja.</a:t>
            </a:r>
          </a:p>
          <a:p>
            <a:pPr>
              <a:buFont typeface="Arial" panose="020B0604020202020204" pitchFamily="34" charset="0"/>
              <a:buChar char="•"/>
            </a:pPr>
            <a:r>
              <a:rPr lang="hr-HR" sz="1800">
                <a:solidFill>
                  <a:srgbClr val="FFC000"/>
                </a:solidFill>
              </a:rPr>
              <a:t>Komercijalni zapisi</a:t>
            </a:r>
            <a:r>
              <a:rPr lang="hr-HR" sz="1800">
                <a:solidFill>
                  <a:schemeClr val="tx2"/>
                </a:solidFill>
              </a:rPr>
              <a:t>: programi dogovoreni s komercijalnim bankama za posredovanje privatnog plasmana kod investitora - koje uglavnom upotrebljavaju razvijene zemlje. </a:t>
            </a:r>
          </a:p>
          <a:p>
            <a:pPr>
              <a:buFont typeface="Arial" panose="020B0604020202020204" pitchFamily="34" charset="0"/>
              <a:buChar char="•"/>
            </a:pPr>
            <a:r>
              <a:rPr lang="hr-HR" sz="1800">
                <a:solidFill>
                  <a:srgbClr val="FF0000"/>
                </a:solidFill>
              </a:rPr>
              <a:t> Dopušteno prekoračenje kod Središnje banke: poželjno je ograničiti iznos i vrijeme kako bi se izbjeglo monetarno financiranje.</a:t>
            </a:r>
            <a:r>
              <a:rPr lang="hr-HR" sz="1800">
                <a:solidFill>
                  <a:schemeClr val="tx2"/>
                </a:solidFill>
              </a:rPr>
              <a:t> Kriza izazvana pandemijom koronavirusne bolesti COVID-19 pokrenula je veću uporabu hitnih mjera - Indonezija, Malezija, Tajland, Čile, Kolumbija, Mađarska, Indija, Izrael, Koreja, Meksiko, Filipini, Poljska, Rumunjska, Južna Afrika, Turska / Esvatini, Indija i Urugvaj ih redovito upotrebljavaju.</a:t>
            </a:r>
          </a:p>
        </p:txBody>
      </p:sp>
    </p:spTree>
    <p:extLst>
      <p:ext uri="{BB962C8B-B14F-4D97-AF65-F5344CB8AC3E}">
        <p14:creationId xmlns:p14="http://schemas.microsoft.com/office/powerpoint/2010/main" val="2138304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sz="2800"/>
              <a:t>Koordinacija upravljanja novčanim sredstvima i dugom</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10</a:t>
            </a:fld>
            <a:endParaRPr lang="en-US"/>
          </a:p>
        </p:txBody>
      </p:sp>
      <p:sp>
        <p:nvSpPr>
          <p:cNvPr id="6" name="Text Placeholder 5">
            <a:extLst>
              <a:ext uri="{FF2B5EF4-FFF2-40B4-BE49-F238E27FC236}">
                <a16:creationId xmlns:a16="http://schemas.microsoft.com/office/drawing/2014/main" id="{DBBB1873-2FA4-48C9-BC19-90660077D5C0}"/>
              </a:ext>
            </a:extLst>
          </p:cNvPr>
          <p:cNvSpPr>
            <a:spLocks noGrp="1"/>
          </p:cNvSpPr>
          <p:nvPr>
            <p:ph type="body" sz="quarter" idx="13"/>
          </p:nvPr>
        </p:nvSpPr>
        <p:spPr/>
        <p:txBody>
          <a:bodyPr>
            <a:normAutofit fontScale="92500" lnSpcReduction="10000"/>
          </a:bodyPr>
          <a:lstStyle/>
          <a:p>
            <a:pPr marL="285750" indent="-285750">
              <a:buFont typeface="Arial" panose="020B0604020202020204" pitchFamily="34" charset="0"/>
              <a:buChar char="•"/>
            </a:pPr>
            <a:r>
              <a:rPr lang="hr-HR" sz="1800">
                <a:solidFill>
                  <a:schemeClr val="tx2"/>
                </a:solidFill>
              </a:rPr>
              <a:t>Uloga blagajničkih zapisa u upravljanju gotovinom i dugom (rokovi dospijeća i učestalost zaduživanja):</a:t>
            </a:r>
          </a:p>
          <a:p>
            <a:pPr marL="774700" lvl="3">
              <a:buFont typeface="Arial" panose="020B0604020202020204" pitchFamily="34" charset="0"/>
              <a:buChar char="•"/>
            </a:pPr>
            <a:r>
              <a:rPr lang="hr-HR" sz="1600">
                <a:solidFill>
                  <a:schemeClr val="tx2"/>
                </a:solidFill>
              </a:rPr>
              <a:t>Francuska: tjedne dražbe za standardizirane rokove dospijeća (3 m., 6 mj.) i kratkoročne manjkove gotovinskih sredstava (4 - 7 tjedana);</a:t>
            </a:r>
          </a:p>
          <a:p>
            <a:pPr marL="774700" lvl="3">
              <a:buFont typeface="Arial" panose="020B0604020202020204" pitchFamily="34" charset="0"/>
              <a:buChar char="•"/>
            </a:pPr>
            <a:r>
              <a:rPr lang="hr-HR" sz="1600">
                <a:solidFill>
                  <a:schemeClr val="tx2"/>
                </a:solidFill>
              </a:rPr>
              <a:t>Mađarska: sličan slučaj - „Diskontni blagajnički zapisi” (3 mj., 12 mj.) i „Diskontni blagajnički zapisi za likvidnost” (6 tjedana); </a:t>
            </a:r>
          </a:p>
          <a:p>
            <a:pPr marL="774700" lvl="3">
              <a:buFont typeface="Arial" panose="020B0604020202020204" pitchFamily="34" charset="0"/>
              <a:buChar char="•"/>
            </a:pPr>
            <a:r>
              <a:rPr lang="hr-HR" sz="1600">
                <a:solidFill>
                  <a:schemeClr val="tx2"/>
                </a:solidFill>
              </a:rPr>
              <a:t>Južna Afrika: upravljanje gotovinom (&lt;= 3mj.) i upravljanje dugom (6 mj., 9 mj. i 12 mj.) Blagajnički zapisi (tjedne aukcije) - Indija „Blagajnički zapisi“ i „Blagajnički zapisi za upravljanje gotovinom“;</a:t>
            </a:r>
          </a:p>
          <a:p>
            <a:pPr marL="774700" lvl="3">
              <a:buFont typeface="Arial" panose="020B0604020202020204" pitchFamily="34" charset="0"/>
              <a:buChar char="•"/>
            </a:pPr>
            <a:r>
              <a:rPr lang="hr-HR" sz="1600">
                <a:solidFill>
                  <a:schemeClr val="tx2"/>
                </a:solidFill>
              </a:rPr>
              <a:t>Brazil i Kolumbija: instrumenti upravljanja </a:t>
            </a:r>
            <a:r>
              <a:rPr lang="hr-HR" sz="1600" u="sng">
                <a:solidFill>
                  <a:schemeClr val="tx2"/>
                </a:solidFill>
              </a:rPr>
              <a:t>dugom</a:t>
            </a:r>
            <a:r>
              <a:rPr lang="hr-HR" sz="1600">
                <a:solidFill>
                  <a:schemeClr val="tx2"/>
                </a:solidFill>
              </a:rPr>
              <a:t>/gotovinom otvaraju se na tjednoj razini.</a:t>
            </a:r>
          </a:p>
          <a:p>
            <a:pPr marL="774700" lvl="3">
              <a:buFont typeface="Arial" panose="020B0604020202020204" pitchFamily="34" charset="0"/>
              <a:buChar char="•"/>
            </a:pPr>
            <a:endParaRPr lang="en-US" sz="1600" dirty="0">
              <a:solidFill>
                <a:schemeClr val="tx2"/>
              </a:solidFill>
            </a:endParaRPr>
          </a:p>
          <a:p>
            <a:pPr marL="285750" lvl="3">
              <a:buFont typeface="Arial" panose="020B0604020202020204" pitchFamily="34" charset="0"/>
              <a:buChar char="•"/>
            </a:pPr>
            <a:r>
              <a:rPr lang="hr-HR">
                <a:solidFill>
                  <a:schemeClr val="tx2"/>
                </a:solidFill>
              </a:rPr>
              <a:t>Referentne obveznice i poslovi upravljanja obvezama.</a:t>
            </a:r>
          </a:p>
          <a:p>
            <a:pPr marL="285750" lvl="3">
              <a:buFont typeface="Arial" panose="020B0604020202020204" pitchFamily="34" charset="0"/>
              <a:buChar char="•"/>
            </a:pPr>
            <a:endParaRPr lang="en-US" dirty="0">
              <a:solidFill>
                <a:schemeClr val="tx2"/>
              </a:solidFill>
            </a:endParaRPr>
          </a:p>
          <a:p>
            <a:pPr marL="285750" lvl="3">
              <a:buFont typeface="Arial" panose="020B0604020202020204" pitchFamily="34" charset="0"/>
              <a:buChar char="•"/>
            </a:pPr>
            <a:r>
              <a:rPr lang="hr-HR">
                <a:solidFill>
                  <a:schemeClr val="tx2"/>
                </a:solidFill>
              </a:rPr>
              <a:t>Planiranje rokova dospijeća velikih dugova daleko od razdoblja niskog gotovinskog salda (i blizu velikih priljeva novca).</a:t>
            </a:r>
          </a:p>
          <a:p>
            <a:pPr marL="285750" lvl="3">
              <a:buFont typeface="Arial" panose="020B0604020202020204" pitchFamily="34" charset="0"/>
              <a:buChar char="•"/>
            </a:pPr>
            <a:endParaRPr lang="en-US" dirty="0">
              <a:solidFill>
                <a:schemeClr val="tx2"/>
              </a:solidFill>
            </a:endParaRPr>
          </a:p>
          <a:p>
            <a:pPr marL="285750" lvl="3">
              <a:buFont typeface="Arial" panose="020B0604020202020204" pitchFamily="34" charset="0"/>
              <a:buChar char="•"/>
            </a:pPr>
            <a:r>
              <a:rPr lang="hr-HR">
                <a:solidFill>
                  <a:schemeClr val="tx2"/>
                </a:solidFill>
              </a:rPr>
              <a:t>Odbori za upravljanje gotovinom i dugom (SAD) x integrirane jedinice za upravljanje gotovinom i dugom (Kolumbija, Francuska, Mađarska)</a:t>
            </a:r>
          </a:p>
        </p:txBody>
      </p:sp>
    </p:spTree>
    <p:extLst>
      <p:ext uri="{BB962C8B-B14F-4D97-AF65-F5344CB8AC3E}">
        <p14:creationId xmlns:p14="http://schemas.microsoft.com/office/powerpoint/2010/main" val="1133354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sz="2800"/>
              <a:t>Zaštitni slojevi likvidnosti i upravljanje viškom gotovinskog salda</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11</a:t>
            </a:fld>
            <a:endParaRPr lang="en-US"/>
          </a:p>
        </p:txBody>
      </p:sp>
      <p:sp>
        <p:nvSpPr>
          <p:cNvPr id="6" name="Text Placeholder 5">
            <a:extLst>
              <a:ext uri="{FF2B5EF4-FFF2-40B4-BE49-F238E27FC236}">
                <a16:creationId xmlns:a16="http://schemas.microsoft.com/office/drawing/2014/main" id="{AD75A73B-DCFF-4C16-8EEF-5433688B5689}"/>
              </a:ext>
            </a:extLst>
          </p:cNvPr>
          <p:cNvSpPr>
            <a:spLocks noGrp="1"/>
          </p:cNvSpPr>
          <p:nvPr>
            <p:ph type="body" sz="quarter" idx="13"/>
          </p:nvPr>
        </p:nvSpPr>
        <p:spPr/>
        <p:txBody>
          <a:bodyPr>
            <a:normAutofit/>
          </a:bodyPr>
          <a:lstStyle/>
          <a:p>
            <a:pPr marL="285750" indent="-285750">
              <a:buFont typeface="Arial" panose="020B0604020202020204" pitchFamily="34" charset="0"/>
              <a:buChar char="•"/>
            </a:pPr>
            <a:r>
              <a:rPr lang="hr-HR" sz="1800">
                <a:solidFill>
                  <a:schemeClr val="bg2"/>
                </a:solidFill>
              </a:rPr>
              <a:t>Kompromis između rizika likvidnosti i troška držanja</a:t>
            </a:r>
            <a:r>
              <a:rPr lang="hr-HR" sz="1800">
                <a:solidFill>
                  <a:schemeClr val="tx2"/>
                </a:solidFill>
              </a:rPr>
              <a:t>: kako odrediti veličinu zaštitnog sloja likvidnosti? Odstupanje novčanog toka; veliki izdaci; otkup duga; sposobnost držanja izvan tržišta u stresnim razdobljima.</a:t>
            </a:r>
          </a:p>
          <a:p>
            <a:pPr marL="285750" indent="-285750">
              <a:buFont typeface="Arial" panose="020B0604020202020204" pitchFamily="34" charset="0"/>
              <a:buChar char="•"/>
            </a:pPr>
            <a:r>
              <a:rPr lang="hr-HR" sz="1800">
                <a:solidFill>
                  <a:schemeClr val="tx2"/>
                </a:solidFill>
              </a:rPr>
              <a:t>Potrebna infrastruktura, instrumenti, vještine procjene kreditnog rizika i stroga koordinacija sa stranom koja osigurava sredstva.</a:t>
            </a:r>
          </a:p>
          <a:p>
            <a:pPr marL="285750" indent="-285750">
              <a:buFont typeface="Arial" panose="020B0604020202020204" pitchFamily="34" charset="0"/>
              <a:buChar char="•"/>
            </a:pPr>
            <a:r>
              <a:rPr lang="hr-HR" sz="1800">
                <a:solidFill>
                  <a:schemeClr val="tx2"/>
                </a:solidFill>
              </a:rPr>
              <a:t>Aranžmani za koordinaciju i remuneraciju gotovinskih sredstava sa Središnjom bankom (holistički pogled).</a:t>
            </a:r>
          </a:p>
          <a:p>
            <a:pPr marL="285750" indent="-285750">
              <a:buFont typeface="Arial" panose="020B0604020202020204" pitchFamily="34" charset="0"/>
              <a:buChar char="•"/>
            </a:pPr>
            <a:endParaRPr lang="en-US" sz="1800" dirty="0">
              <a:solidFill>
                <a:schemeClr val="tx2"/>
              </a:solidFill>
            </a:endParaRPr>
          </a:p>
        </p:txBody>
      </p:sp>
    </p:spTree>
    <p:extLst>
      <p:ext uri="{BB962C8B-B14F-4D97-AF65-F5344CB8AC3E}">
        <p14:creationId xmlns:p14="http://schemas.microsoft.com/office/powerpoint/2010/main" val="1718268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sz="2800"/>
              <a:t>Preduvjeti ulaganja viška novčanih sredstava</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12</a:t>
            </a:fld>
            <a:endParaRPr lang="en-US"/>
          </a:p>
        </p:txBody>
      </p:sp>
      <p:sp>
        <p:nvSpPr>
          <p:cNvPr id="6" name="Text Placeholder 5">
            <a:extLst>
              <a:ext uri="{FF2B5EF4-FFF2-40B4-BE49-F238E27FC236}">
                <a16:creationId xmlns:a16="http://schemas.microsoft.com/office/drawing/2014/main" id="{7F438946-0D1A-4E65-8BAD-94238B568A23}"/>
              </a:ext>
            </a:extLst>
          </p:cNvPr>
          <p:cNvSpPr>
            <a:spLocks noGrp="1"/>
          </p:cNvSpPr>
          <p:nvPr>
            <p:ph type="body" sz="quarter" idx="13"/>
          </p:nvPr>
        </p:nvSpPr>
        <p:spPr/>
        <p:txBody>
          <a:bodyPr>
            <a:normAutofit/>
          </a:bodyPr>
          <a:lstStyle/>
          <a:p>
            <a:pPr>
              <a:buFont typeface="Arial" panose="020B0604020202020204" pitchFamily="34" charset="0"/>
              <a:buChar char="•"/>
            </a:pPr>
            <a:r>
              <a:rPr lang="hr-HR" sz="1800">
                <a:solidFill>
                  <a:schemeClr val="tx2"/>
                </a:solidFill>
              </a:rPr>
              <a:t>Konsolidacija gotovinskih sredstava na jedinstvenom računu riznice (sustav).</a:t>
            </a:r>
          </a:p>
          <a:p>
            <a:pPr>
              <a:buFont typeface="Arial" panose="020B0604020202020204" pitchFamily="34" charset="0"/>
              <a:buChar char="•"/>
            </a:pPr>
            <a:r>
              <a:rPr lang="hr-HR" sz="1800">
                <a:solidFill>
                  <a:schemeClr val="tx2"/>
                </a:solidFill>
              </a:rPr>
              <a:t>Izrada robusnih projekcija novčanih tokova.</a:t>
            </a:r>
          </a:p>
          <a:p>
            <a:pPr>
              <a:buFont typeface="Arial" panose="020B0604020202020204" pitchFamily="34" charset="0"/>
              <a:buChar char="•"/>
            </a:pPr>
            <a:r>
              <a:rPr lang="hr-HR" sz="1800">
                <a:solidFill>
                  <a:schemeClr val="tx2"/>
                </a:solidFill>
              </a:rPr>
              <a:t>Dobra koordinacija upravljanja gotovinom i dugom.</a:t>
            </a:r>
          </a:p>
          <a:p>
            <a:pPr>
              <a:buFont typeface="Arial" panose="020B0604020202020204" pitchFamily="34" charset="0"/>
              <a:buChar char="•"/>
            </a:pPr>
            <a:r>
              <a:rPr lang="hr-HR" sz="1800">
                <a:solidFill>
                  <a:schemeClr val="tx2"/>
                </a:solidFill>
              </a:rPr>
              <a:t>Sposobnost definiranja veličine zaštitnog sloja likvidnosti i izvršavanja ulaganja.</a:t>
            </a:r>
          </a:p>
          <a:p>
            <a:pPr>
              <a:buFont typeface="Arial" panose="020B0604020202020204" pitchFamily="34" charset="0"/>
              <a:buChar char="•"/>
            </a:pPr>
            <a:r>
              <a:rPr lang="hr-HR" sz="1800">
                <a:solidFill>
                  <a:schemeClr val="tx2"/>
                </a:solidFill>
              </a:rPr>
              <a:t>Dostupnost investicijskih instrumenata.</a:t>
            </a:r>
          </a:p>
          <a:p>
            <a:pPr>
              <a:buFont typeface="Arial" panose="020B0604020202020204" pitchFamily="34" charset="0"/>
              <a:buChar char="•"/>
            </a:pPr>
            <a:r>
              <a:rPr lang="hr-HR" sz="1800">
                <a:solidFill>
                  <a:schemeClr val="tx2"/>
                </a:solidFill>
              </a:rPr>
              <a:t>Tržišna infrastruktura.</a:t>
            </a:r>
          </a:p>
          <a:p>
            <a:pPr>
              <a:buFont typeface="Arial" panose="020B0604020202020204" pitchFamily="34" charset="0"/>
              <a:buChar char="•"/>
            </a:pPr>
            <a:r>
              <a:rPr lang="hr-HR" sz="1800">
                <a:solidFill>
                  <a:schemeClr val="tx2"/>
                </a:solidFill>
              </a:rPr>
              <a:t>Politika ulaganja i upravljanje (kreditnim) rizikom.</a:t>
            </a:r>
          </a:p>
        </p:txBody>
      </p:sp>
    </p:spTree>
    <p:extLst>
      <p:ext uri="{BB962C8B-B14F-4D97-AF65-F5344CB8AC3E}">
        <p14:creationId xmlns:p14="http://schemas.microsoft.com/office/powerpoint/2010/main" val="850996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sz="2800"/>
              <a:t>Svođenje troškova držanja na minimalnu razinu</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13</a:t>
            </a:fld>
            <a:endParaRPr lang="en-US"/>
          </a:p>
        </p:txBody>
      </p:sp>
      <p:sp>
        <p:nvSpPr>
          <p:cNvPr id="6" name="Text Placeholder 5">
            <a:extLst>
              <a:ext uri="{FF2B5EF4-FFF2-40B4-BE49-F238E27FC236}">
                <a16:creationId xmlns:a16="http://schemas.microsoft.com/office/drawing/2014/main" id="{E8938A2C-3FE5-486D-9CD9-00F9800BAEB5}"/>
              </a:ext>
            </a:extLst>
          </p:cNvPr>
          <p:cNvSpPr>
            <a:spLocks noGrp="1"/>
          </p:cNvSpPr>
          <p:nvPr>
            <p:ph type="body" sz="quarter" idx="13"/>
          </p:nvPr>
        </p:nvSpPr>
        <p:spPr/>
        <p:txBody>
          <a:bodyPr>
            <a:normAutofit/>
          </a:bodyPr>
          <a:lstStyle/>
          <a:p>
            <a:pPr>
              <a:buFont typeface="Arial" panose="020B0604020202020204" pitchFamily="34" charset="0"/>
              <a:buChar char="•"/>
            </a:pPr>
            <a:r>
              <a:rPr lang="hr-HR" sz="1800">
                <a:solidFill>
                  <a:schemeClr val="tx2"/>
                </a:solidFill>
              </a:rPr>
              <a:t>Upotreba odgovarajućih instrumenata na temelju duljine povrata očekivanog viška gotovinskih sredstava i povrata usklađenih za rizike.</a:t>
            </a:r>
          </a:p>
          <a:p>
            <a:pPr>
              <a:buFont typeface="Arial" panose="020B0604020202020204" pitchFamily="34" charset="0"/>
              <a:buChar char="•"/>
            </a:pPr>
            <a:r>
              <a:rPr lang="hr-HR" sz="1800">
                <a:solidFill>
                  <a:schemeClr val="tx2"/>
                </a:solidFill>
              </a:rPr>
              <a:t>Usavršavanje usklađivanja novčanih priljeva i izdataka u svrhu smanjenja gotovinskih neravnoteža (za razliku od racioniranja gotovinskih sredstava, ovdje se radi o planiranju novčanih tokova).</a:t>
            </a:r>
          </a:p>
          <a:p>
            <a:pPr>
              <a:buFont typeface="Arial" panose="020B0604020202020204" pitchFamily="34" charset="0"/>
              <a:buChar char="•"/>
            </a:pPr>
            <a:r>
              <a:rPr lang="hr-HR" sz="1800">
                <a:solidFill>
                  <a:schemeClr val="tx2"/>
                </a:solidFill>
              </a:rPr>
              <a:t>Aranžman sa Središnjom bankom za remuneraciju gotovinskih sredstava na jedinstvenom računu riznice kompenzira se prema tržišnim kamatnim stopama - Albanija, Gambija, Gana, Honduras, Nigerija, Ruanda, Sejšeli, Tajland i Urugvaj ne primaju remuneraciju.</a:t>
            </a:r>
          </a:p>
        </p:txBody>
      </p:sp>
    </p:spTree>
    <p:extLst>
      <p:ext uri="{BB962C8B-B14F-4D97-AF65-F5344CB8AC3E}">
        <p14:creationId xmlns:p14="http://schemas.microsoft.com/office/powerpoint/2010/main" val="1231168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sz="2800"/>
              <a:t>Ulaganje gotovinskih salda na tržištu</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14</a:t>
            </a:fld>
            <a:endParaRPr lang="en-US"/>
          </a:p>
        </p:txBody>
      </p:sp>
      <p:sp>
        <p:nvSpPr>
          <p:cNvPr id="6" name="Text Placeholder 5">
            <a:extLst>
              <a:ext uri="{FF2B5EF4-FFF2-40B4-BE49-F238E27FC236}">
                <a16:creationId xmlns:a16="http://schemas.microsoft.com/office/drawing/2014/main" id="{16E68F23-8F69-4590-A398-285D8ECA5A76}"/>
              </a:ext>
            </a:extLst>
          </p:cNvPr>
          <p:cNvSpPr>
            <a:spLocks noGrp="1"/>
          </p:cNvSpPr>
          <p:nvPr>
            <p:ph type="body" sz="quarter" idx="13"/>
          </p:nvPr>
        </p:nvSpPr>
        <p:spPr>
          <a:xfrm>
            <a:off x="357188" y="4518140"/>
            <a:ext cx="8198539" cy="2339860"/>
          </a:xfrm>
        </p:spPr>
        <p:txBody>
          <a:bodyPr>
            <a:normAutofit/>
          </a:bodyPr>
          <a:lstStyle/>
          <a:p>
            <a:pPr>
              <a:buFont typeface="Arial" panose="020B0604020202020204" pitchFamily="34" charset="0"/>
              <a:buChar char="•"/>
            </a:pPr>
            <a:r>
              <a:rPr lang="hr-HR" sz="1800" dirty="0">
                <a:solidFill>
                  <a:schemeClr val="tx2"/>
                </a:solidFill>
              </a:rPr>
              <a:t>Korporativne obveznice: rjeđe i rezidualne. </a:t>
            </a:r>
            <a:r>
              <a:rPr lang="hr-HR" sz="1800" dirty="0">
                <a:solidFill>
                  <a:srgbClr val="FF0000"/>
                </a:solidFill>
              </a:rPr>
              <a:t>Veća </a:t>
            </a:r>
            <a:r>
              <a:rPr lang="hr-HR" sz="1800" dirty="0">
                <a:solidFill>
                  <a:schemeClr val="tx2"/>
                </a:solidFill>
              </a:rPr>
              <a:t>remuneracija, nizak rizik likvidnosti i kreditni rizik koje treba pažljivo pratiti - UK.</a:t>
            </a:r>
          </a:p>
          <a:p>
            <a:pPr>
              <a:buFont typeface="Arial" panose="020B0604020202020204" pitchFamily="34" charset="0"/>
              <a:buChar char="•"/>
            </a:pPr>
            <a:r>
              <a:rPr lang="hr-HR" sz="1800" dirty="0">
                <a:solidFill>
                  <a:schemeClr val="tx2"/>
                </a:solidFill>
              </a:rPr>
              <a:t>Obratne repo transakcije: minimiziran kreditni rizik (pokrivene kolateralom, obično vladinim vrijednosnim papirima). Potrebna tržišna infrastruktura. Fleksibilne i upotrebljavaju se za veliki raspon vremenskih horizonata.</a:t>
            </a:r>
          </a:p>
        </p:txBody>
      </p:sp>
      <p:sp>
        <p:nvSpPr>
          <p:cNvPr id="8" name="Text Placeholder 5">
            <a:extLst>
              <a:ext uri="{FF2B5EF4-FFF2-40B4-BE49-F238E27FC236}">
                <a16:creationId xmlns:a16="http://schemas.microsoft.com/office/drawing/2014/main" id="{9B55EE99-7DAB-4081-9A3C-92FAB13293F4}"/>
              </a:ext>
            </a:extLst>
          </p:cNvPr>
          <p:cNvSpPr txBox="1">
            <a:spLocks/>
          </p:cNvSpPr>
          <p:nvPr/>
        </p:nvSpPr>
        <p:spPr bwMode="auto">
          <a:xfrm>
            <a:off x="5178270" y="1500630"/>
            <a:ext cx="3640693" cy="2339860"/>
          </a:xfrm>
          <a:prstGeom prst="rect">
            <a:avLst/>
          </a:prstGeom>
          <a:noFill/>
          <a:ln w="9525">
            <a:noFill/>
            <a:miter lim="800000"/>
            <a:headEnd/>
            <a:tailEnd/>
          </a:ln>
        </p:spPr>
        <p:txBody>
          <a:bodyPr vert="horz" wrap="square" lIns="0" tIns="0" rIns="0" bIns="0" numCol="1" anchor="t" anchorCtr="0" compatLnSpc="1">
            <a:prstTxWarp prst="textNoShape">
              <a:avLst/>
            </a:prstTxWarp>
            <a:normAutofit lnSpcReduction="10000"/>
          </a:bodyPr>
          <a:lstStyle>
            <a:lvl1pPr marL="342900" indent="-342900" algn="l" rtl="0" eaLnBrk="0" fontAlgn="base" hangingPunct="0">
              <a:lnSpc>
                <a:spcPct val="100000"/>
              </a:lnSpc>
              <a:spcBef>
                <a:spcPts val="2400"/>
              </a:spcBef>
              <a:spcAft>
                <a:spcPct val="0"/>
              </a:spcAft>
              <a:buClr>
                <a:srgbClr val="404040"/>
              </a:buClr>
              <a:tabLst>
                <a:tab pos="8402638" algn="r"/>
              </a:tabLst>
              <a:defRPr lang="en-US" sz="1600" baseline="0" smtClean="0">
                <a:solidFill>
                  <a:srgbClr val="595959"/>
                </a:solidFill>
                <a:latin typeface="Arial"/>
                <a:ea typeface="MS PGothic" pitchFamily="34" charset="-128"/>
                <a:cs typeface="Arial"/>
              </a:defRPr>
            </a:lvl1pPr>
            <a:lvl2pPr marL="2857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2pPr>
            <a:lvl3pPr marL="285750" indent="-285750" algn="l" rtl="0" eaLnBrk="0" fontAlgn="base" hangingPunct="0">
              <a:lnSpc>
                <a:spcPct val="110000"/>
              </a:lnSpc>
              <a:spcBef>
                <a:spcPct val="0"/>
              </a:spcBef>
              <a:spcAft>
                <a:spcPct val="0"/>
              </a:spcAft>
              <a:buClr>
                <a:schemeClr val="tx1"/>
              </a:buClr>
              <a:buFont typeface="Arial" charset="0"/>
              <a:buChar char="•"/>
              <a:defRPr>
                <a:solidFill>
                  <a:schemeClr val="tx2"/>
                </a:solidFill>
                <a:latin typeface="Arial"/>
                <a:ea typeface="MS PGothic" pitchFamily="34" charset="-128"/>
                <a:cs typeface="Arial"/>
              </a:defRPr>
            </a:lvl3pPr>
            <a:lvl4pPr marL="831850"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4pPr>
            <a:lvl5pPr marL="1196975" indent="-285750" algn="l" rtl="0" eaLnBrk="0" fontAlgn="base" hangingPunct="0">
              <a:lnSpc>
                <a:spcPct val="110000"/>
              </a:lnSpc>
              <a:spcBef>
                <a:spcPct val="0"/>
              </a:spcBef>
              <a:spcAft>
                <a:spcPct val="0"/>
              </a:spcAft>
              <a:buClr>
                <a:srgbClr val="595959"/>
              </a:buClr>
              <a:buFont typeface="Arial" charset="0"/>
              <a:buChar char="•"/>
              <a:defRPr>
                <a:solidFill>
                  <a:srgbClr val="595959"/>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a:lstStyle>
          <a:p>
            <a:pPr>
              <a:buFont typeface="Arial" panose="020B0604020202020204" pitchFamily="34" charset="0"/>
              <a:buChar char="•"/>
            </a:pPr>
            <a:r>
              <a:rPr lang="hr-HR" sz="1800" b="0">
                <a:solidFill>
                  <a:schemeClr val="tx2"/>
                </a:solidFill>
              </a:rPr>
              <a:t>Depoziti: brzi i jednostavni. Kratkoročni s obzirom na kreditni rizik (nisu pokriveni kolateralom).</a:t>
            </a:r>
          </a:p>
          <a:p>
            <a:pPr>
              <a:buFont typeface="Arial" panose="020B0604020202020204" pitchFamily="34" charset="0"/>
              <a:buChar char="•"/>
            </a:pPr>
            <a:r>
              <a:rPr lang="hr-HR" sz="1800" b="0">
                <a:solidFill>
                  <a:schemeClr val="tx2"/>
                </a:solidFill>
              </a:rPr>
              <a:t>Vladini vrijednosni papiri: otkup ili iz drugih zemalja - Francuska, Belgija, Nizozemska i Njemačka.</a:t>
            </a:r>
          </a:p>
          <a:p>
            <a:pPr>
              <a:buFont typeface="Arial" panose="020B0604020202020204" pitchFamily="34" charset="0"/>
              <a:buChar char="•"/>
            </a:pPr>
            <a:endParaRPr lang="en-US" sz="1800" b="0" kern="0" dirty="0">
              <a:solidFill>
                <a:schemeClr val="tx2"/>
              </a:solidFill>
            </a:endParaRPr>
          </a:p>
        </p:txBody>
      </p:sp>
      <p:graphicFrame>
        <p:nvGraphicFramePr>
          <p:cNvPr id="4" name="Table 3">
            <a:extLst>
              <a:ext uri="{FF2B5EF4-FFF2-40B4-BE49-F238E27FC236}">
                <a16:creationId xmlns:a16="http://schemas.microsoft.com/office/drawing/2014/main" id="{A723296B-6B36-4E87-9349-697E09E4F7FF}"/>
              </a:ext>
            </a:extLst>
          </p:cNvPr>
          <p:cNvGraphicFramePr>
            <a:graphicFrameLocks noGrp="1"/>
          </p:cNvGraphicFramePr>
          <p:nvPr>
            <p:extLst>
              <p:ext uri="{D42A27DB-BD31-4B8C-83A1-F6EECF244321}">
                <p14:modId xmlns:p14="http://schemas.microsoft.com/office/powerpoint/2010/main" val="2587665190"/>
              </p:ext>
            </p:extLst>
          </p:nvPr>
        </p:nvGraphicFramePr>
        <p:xfrm>
          <a:off x="357188" y="1324366"/>
          <a:ext cx="4539292" cy="3108960"/>
        </p:xfrm>
        <a:graphic>
          <a:graphicData uri="http://schemas.openxmlformats.org/drawingml/2006/table">
            <a:tbl>
              <a:tblPr/>
              <a:tblGrid>
                <a:gridCol w="605584">
                  <a:extLst>
                    <a:ext uri="{9D8B030D-6E8A-4147-A177-3AD203B41FA5}">
                      <a16:colId xmlns:a16="http://schemas.microsoft.com/office/drawing/2014/main" val="4030087749"/>
                    </a:ext>
                  </a:extLst>
                </a:gridCol>
                <a:gridCol w="888535">
                  <a:extLst>
                    <a:ext uri="{9D8B030D-6E8A-4147-A177-3AD203B41FA5}">
                      <a16:colId xmlns:a16="http://schemas.microsoft.com/office/drawing/2014/main" val="4278134319"/>
                    </a:ext>
                  </a:extLst>
                </a:gridCol>
                <a:gridCol w="767763">
                  <a:extLst>
                    <a:ext uri="{9D8B030D-6E8A-4147-A177-3AD203B41FA5}">
                      <a16:colId xmlns:a16="http://schemas.microsoft.com/office/drawing/2014/main" val="3765028871"/>
                    </a:ext>
                  </a:extLst>
                </a:gridCol>
                <a:gridCol w="923041">
                  <a:extLst>
                    <a:ext uri="{9D8B030D-6E8A-4147-A177-3AD203B41FA5}">
                      <a16:colId xmlns:a16="http://schemas.microsoft.com/office/drawing/2014/main" val="3113686591"/>
                    </a:ext>
                  </a:extLst>
                </a:gridCol>
                <a:gridCol w="672871">
                  <a:extLst>
                    <a:ext uri="{9D8B030D-6E8A-4147-A177-3AD203B41FA5}">
                      <a16:colId xmlns:a16="http://schemas.microsoft.com/office/drawing/2014/main" val="1317833105"/>
                    </a:ext>
                  </a:extLst>
                </a:gridCol>
                <a:gridCol w="681498">
                  <a:extLst>
                    <a:ext uri="{9D8B030D-6E8A-4147-A177-3AD203B41FA5}">
                      <a16:colId xmlns:a16="http://schemas.microsoft.com/office/drawing/2014/main" val="2584887841"/>
                    </a:ext>
                  </a:extLst>
                </a:gridCol>
              </a:tblGrid>
              <a:tr h="158799">
                <a:tc gridSpan="6">
                  <a:txBody>
                    <a:bodyPr/>
                    <a:lstStyle/>
                    <a:p>
                      <a:pPr algn="ctr" fontAlgn="b"/>
                      <a:r>
                        <a:rPr lang="hr-HR" sz="1100" b="1" i="0" u="none" strike="noStrike">
                          <a:solidFill>
                            <a:srgbClr val="000000"/>
                          </a:solidFill>
                          <a:latin typeface="Calibri" panose="020F0502020204030204" pitchFamily="34" charset="0"/>
                        </a:rPr>
                        <a:t>Instrumenti koji se upotrebljavaju u svrhu ulaganja viška gotovinskih sredstava u odabranim zemljama</a:t>
                      </a: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81502041"/>
                  </a:ext>
                </a:extLst>
              </a:tr>
              <a:tr h="462588">
                <a:tc>
                  <a:txBody>
                    <a:bodyPr/>
                    <a:lstStyle/>
                    <a:p>
                      <a:pPr algn="ctr" fontAlgn="ctr"/>
                      <a:r>
                        <a:rPr lang="hr-HR" sz="1100" b="0" i="0" u="none" strike="noStrike">
                          <a:solidFill>
                            <a:srgbClr val="FFFFFF"/>
                          </a:solidFill>
                          <a:latin typeface="Calibri" panose="020F0502020204030204" pitchFamily="34" charset="0"/>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hr-HR" sz="1050" b="0" i="0" u="none" strike="noStrike" dirty="0">
                          <a:solidFill>
                            <a:srgbClr val="FFFFFF"/>
                          </a:solidFill>
                          <a:latin typeface="Calibri" panose="020F0502020204030204" pitchFamily="34" charset="0"/>
                        </a:rPr>
                        <a:t>Depoziti u Središnjoj banci</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hr-HR" sz="1050" b="0" i="0" u="none" strike="noStrike" dirty="0">
                          <a:solidFill>
                            <a:srgbClr val="FFFFFF"/>
                          </a:solidFill>
                          <a:latin typeface="Calibri" panose="020F0502020204030204" pitchFamily="34" charset="0"/>
                        </a:rPr>
                        <a:t>Bankovni depoziti</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hr-HR" sz="1050" b="0" i="0" u="none" strike="noStrike" dirty="0">
                          <a:solidFill>
                            <a:srgbClr val="FFFFFF"/>
                          </a:solidFill>
                          <a:latin typeface="Calibri" panose="020F0502020204030204" pitchFamily="34" charset="0"/>
                        </a:rPr>
                        <a:t>Vladini vrijednosni papiri/otkup</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hr-HR" sz="1050" b="0" i="0" u="none" strike="noStrike" dirty="0">
                          <a:solidFill>
                            <a:srgbClr val="FFFFFF"/>
                          </a:solidFill>
                          <a:latin typeface="Calibri" panose="020F0502020204030204" pitchFamily="34" charset="0"/>
                        </a:rPr>
                        <a:t>Ostali vrijednosni papiri</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tc>
                  <a:txBody>
                    <a:bodyPr/>
                    <a:lstStyle/>
                    <a:p>
                      <a:pPr algn="ctr" fontAlgn="ctr"/>
                      <a:r>
                        <a:rPr lang="hr-HR" sz="1050" b="0" i="0" u="none" strike="noStrike" dirty="0">
                          <a:solidFill>
                            <a:srgbClr val="FFFFFF"/>
                          </a:solidFill>
                          <a:latin typeface="Calibri" panose="020F0502020204030204" pitchFamily="34" charset="0"/>
                        </a:rPr>
                        <a:t>Obratne repo transakcije</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882154733"/>
                  </a:ext>
                </a:extLst>
              </a:tr>
              <a:tr h="158799">
                <a:tc>
                  <a:txBody>
                    <a:bodyPr/>
                    <a:lstStyle/>
                    <a:p>
                      <a:pPr algn="l" fontAlgn="b"/>
                      <a:r>
                        <a:rPr lang="hr-HR" sz="1100" b="0" i="0" u="none" strike="noStrike">
                          <a:solidFill>
                            <a:srgbClr val="000000"/>
                          </a:solidFill>
                          <a:latin typeface="Calibri" panose="020F0502020204030204" pitchFamily="34" charset="0"/>
                        </a:rPr>
                        <a:t>Albanija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558232"/>
                  </a:ext>
                </a:extLst>
              </a:tr>
              <a:tr h="158799">
                <a:tc>
                  <a:txBody>
                    <a:bodyPr/>
                    <a:lstStyle/>
                    <a:p>
                      <a:pPr algn="l" fontAlgn="b"/>
                      <a:r>
                        <a:rPr lang="hr-HR" sz="1100" b="0" i="0" u="none" strike="noStrike">
                          <a:solidFill>
                            <a:srgbClr val="000000"/>
                          </a:solidFill>
                          <a:latin typeface="Calibri" panose="020F0502020204030204" pitchFamily="34" charset="0"/>
                        </a:rPr>
                        <a:t>Brazil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9929980"/>
                  </a:ext>
                </a:extLst>
              </a:tr>
              <a:tr h="158799">
                <a:tc>
                  <a:txBody>
                    <a:bodyPr/>
                    <a:lstStyle/>
                    <a:p>
                      <a:pPr algn="l" fontAlgn="b"/>
                      <a:r>
                        <a:rPr lang="hr-HR" sz="1100" b="0" i="0" u="none" strike="noStrike">
                          <a:solidFill>
                            <a:srgbClr val="000000"/>
                          </a:solidFill>
                          <a:latin typeface="Calibri" panose="020F0502020204030204" pitchFamily="34" charset="0"/>
                        </a:rPr>
                        <a:t>Čile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554284371"/>
                  </a:ext>
                </a:extLst>
              </a:tr>
              <a:tr h="158799">
                <a:tc>
                  <a:txBody>
                    <a:bodyPr/>
                    <a:lstStyle/>
                    <a:p>
                      <a:pPr algn="l" fontAlgn="b"/>
                      <a:r>
                        <a:rPr lang="hr-HR" sz="1100" b="0" i="0" u="none" strike="noStrike">
                          <a:solidFill>
                            <a:srgbClr val="000000"/>
                          </a:solidFill>
                          <a:latin typeface="Calibri" panose="020F0502020204030204" pitchFamily="34" charset="0"/>
                        </a:rPr>
                        <a:t>Kolumbija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203837757"/>
                  </a:ext>
                </a:extLst>
              </a:tr>
              <a:tr h="158799">
                <a:tc>
                  <a:txBody>
                    <a:bodyPr/>
                    <a:lstStyle/>
                    <a:p>
                      <a:pPr algn="l" fontAlgn="b"/>
                      <a:r>
                        <a:rPr lang="hr-HR" sz="1100" b="0" i="0" u="none" strike="noStrike">
                          <a:solidFill>
                            <a:srgbClr val="000000"/>
                          </a:solidFill>
                          <a:latin typeface="Calibri" panose="020F0502020204030204" pitchFamily="34" charset="0"/>
                        </a:rPr>
                        <a:t>Francuska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1607094237"/>
                  </a:ext>
                </a:extLst>
              </a:tr>
              <a:tr h="158799">
                <a:tc>
                  <a:txBody>
                    <a:bodyPr/>
                    <a:lstStyle/>
                    <a:p>
                      <a:pPr algn="l" fontAlgn="b"/>
                      <a:r>
                        <a:rPr lang="hr-HR" sz="1100" b="0" i="0" u="none" strike="noStrike">
                          <a:solidFill>
                            <a:srgbClr val="000000"/>
                          </a:solidFill>
                          <a:latin typeface="Calibri" panose="020F0502020204030204" pitchFamily="34" charset="0"/>
                        </a:rPr>
                        <a:t>Mađarska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0395691"/>
                  </a:ext>
                </a:extLst>
              </a:tr>
              <a:tr h="158799">
                <a:tc>
                  <a:txBody>
                    <a:bodyPr/>
                    <a:lstStyle/>
                    <a:p>
                      <a:pPr algn="l" fontAlgn="b"/>
                      <a:r>
                        <a:rPr lang="hr-HR" sz="1100" b="0" i="0" u="none" strike="noStrike">
                          <a:solidFill>
                            <a:srgbClr val="000000"/>
                          </a:solidFill>
                          <a:latin typeface="Calibri" panose="020F0502020204030204" pitchFamily="34" charset="0"/>
                        </a:rPr>
                        <a:t>Indija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7693218"/>
                  </a:ext>
                </a:extLst>
              </a:tr>
              <a:tr h="158799">
                <a:tc>
                  <a:txBody>
                    <a:bodyPr/>
                    <a:lstStyle/>
                    <a:p>
                      <a:pPr algn="l" fontAlgn="b"/>
                      <a:r>
                        <a:rPr lang="hr-HR" sz="1100" b="0" i="0" u="none" strike="noStrike">
                          <a:solidFill>
                            <a:srgbClr val="000000"/>
                          </a:solidFill>
                          <a:latin typeface="Calibri" panose="020F0502020204030204" pitchFamily="34" charset="0"/>
                        </a:rPr>
                        <a:t>Peru</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7140147"/>
                  </a:ext>
                </a:extLst>
              </a:tr>
              <a:tr h="158799">
                <a:tc>
                  <a:txBody>
                    <a:bodyPr/>
                    <a:lstStyle/>
                    <a:p>
                      <a:pPr algn="l" fontAlgn="b"/>
                      <a:r>
                        <a:rPr lang="hr-HR" sz="1100" b="0" i="0" u="none" strike="noStrike">
                          <a:solidFill>
                            <a:srgbClr val="000000"/>
                          </a:solidFill>
                          <a:latin typeface="Calibri" panose="020F0502020204030204" pitchFamily="34" charset="0"/>
                        </a:rPr>
                        <a:t>Slovenija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453169"/>
                  </a:ext>
                </a:extLst>
              </a:tr>
              <a:tr h="158799">
                <a:tc>
                  <a:txBody>
                    <a:bodyPr/>
                    <a:lstStyle/>
                    <a:p>
                      <a:pPr algn="l" fontAlgn="b"/>
                      <a:r>
                        <a:rPr lang="hr-HR" sz="1100" b="0" i="0" u="none" strike="noStrike">
                          <a:solidFill>
                            <a:srgbClr val="000000"/>
                          </a:solidFill>
                          <a:latin typeface="Calibri" panose="020F0502020204030204" pitchFamily="34" charset="0"/>
                        </a:rPr>
                        <a:t>Švedska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4137110154"/>
                  </a:ext>
                </a:extLst>
              </a:tr>
              <a:tr h="158799">
                <a:tc>
                  <a:txBody>
                    <a:bodyPr/>
                    <a:lstStyle/>
                    <a:p>
                      <a:pPr algn="l" fontAlgn="b"/>
                      <a:r>
                        <a:rPr lang="hr-HR" sz="1100" b="0" i="0" u="none" strike="noStrike">
                          <a:solidFill>
                            <a:srgbClr val="000000"/>
                          </a:solidFill>
                          <a:latin typeface="Calibri" panose="020F0502020204030204" pitchFamily="34" charset="0"/>
                        </a:rPr>
                        <a:t>Turska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690037513"/>
                  </a:ext>
                </a:extLst>
              </a:tr>
              <a:tr h="158799">
                <a:tc>
                  <a:txBody>
                    <a:bodyPr/>
                    <a:lstStyle/>
                    <a:p>
                      <a:pPr algn="l" fontAlgn="b"/>
                      <a:r>
                        <a:rPr lang="hr-HR" sz="1100" b="0" i="0" u="none" strike="noStrike">
                          <a:solidFill>
                            <a:srgbClr val="000000"/>
                          </a:solidFill>
                          <a:latin typeface="Calibri" panose="020F0502020204030204" pitchFamily="34" charset="0"/>
                        </a:rPr>
                        <a:t>UK</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846587895"/>
                  </a:ext>
                </a:extLst>
              </a:tr>
              <a:tr h="100730">
                <a:tc>
                  <a:txBody>
                    <a:bodyPr/>
                    <a:lstStyle/>
                    <a:p>
                      <a:pPr algn="l" fontAlgn="b"/>
                      <a:r>
                        <a:rPr lang="hr-HR" sz="1100" b="0" i="0" u="none" strike="noStrike">
                          <a:solidFill>
                            <a:srgbClr val="000000"/>
                          </a:solidFill>
                          <a:latin typeface="Calibri" panose="020F0502020204030204" pitchFamily="34" charset="0"/>
                        </a:rPr>
                        <a:t>SAD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472C4"/>
                    </a:solidFill>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hr-HR" sz="1100" b="0" i="0" u="none" strike="noStrike" dirty="0">
                          <a:solidFill>
                            <a:srgbClr val="000000"/>
                          </a:solidFill>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6324828"/>
                  </a:ext>
                </a:extLst>
              </a:tr>
            </a:tbl>
          </a:graphicData>
        </a:graphic>
      </p:graphicFrame>
    </p:spTree>
    <p:extLst>
      <p:ext uri="{BB962C8B-B14F-4D97-AF65-F5344CB8AC3E}">
        <p14:creationId xmlns:p14="http://schemas.microsoft.com/office/powerpoint/2010/main" val="3325304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sz="2800"/>
              <a:t>Zaključak i ključni rezultati</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15</a:t>
            </a:fld>
            <a:endParaRPr lang="en-US"/>
          </a:p>
        </p:txBody>
      </p:sp>
      <p:sp>
        <p:nvSpPr>
          <p:cNvPr id="6" name="Text Placeholder 5">
            <a:extLst>
              <a:ext uri="{FF2B5EF4-FFF2-40B4-BE49-F238E27FC236}">
                <a16:creationId xmlns:a16="http://schemas.microsoft.com/office/drawing/2014/main" id="{999D239F-F759-42D3-9142-0F30FA9DD3DA}"/>
              </a:ext>
            </a:extLst>
          </p:cNvPr>
          <p:cNvSpPr>
            <a:spLocks noGrp="1"/>
          </p:cNvSpPr>
          <p:nvPr>
            <p:ph type="body" sz="quarter" idx="13"/>
          </p:nvPr>
        </p:nvSpPr>
        <p:spPr>
          <a:xfrm>
            <a:off x="349250" y="1445342"/>
            <a:ext cx="8477250" cy="4767075"/>
          </a:xfrm>
        </p:spPr>
        <p:txBody>
          <a:bodyPr>
            <a:noAutofit/>
          </a:bodyPr>
          <a:lstStyle/>
          <a:p>
            <a:pPr indent="-285750">
              <a:spcBef>
                <a:spcPts val="1200"/>
              </a:spcBef>
              <a:buFont typeface="Arial" panose="020B0604020202020204" pitchFamily="34" charset="0"/>
              <a:buChar char="•"/>
            </a:pPr>
            <a:r>
              <a:rPr lang="hr-HR" sz="1800" dirty="0">
                <a:solidFill>
                  <a:schemeClr val="tx2"/>
                </a:solidFill>
              </a:rPr>
              <a:t>Potpuna primjena modernog upravljanja gotovinom nastavlja predstavljati izazov</a:t>
            </a:r>
          </a:p>
          <a:p>
            <a:pPr indent="-285750">
              <a:spcBef>
                <a:spcPts val="1200"/>
              </a:spcBef>
              <a:buFont typeface="Arial" panose="020B0604020202020204" pitchFamily="34" charset="0"/>
              <a:buChar char="•"/>
            </a:pPr>
            <a:r>
              <a:rPr lang="hr-HR" sz="1800" dirty="0">
                <a:solidFill>
                  <a:schemeClr val="tx2"/>
                </a:solidFill>
              </a:rPr>
              <a:t>Premda sustav JRR-a postoji u mnogim zemljama. </a:t>
            </a:r>
          </a:p>
          <a:p>
            <a:pPr indent="-285750">
              <a:spcBef>
                <a:spcPts val="1200"/>
              </a:spcBef>
              <a:buFont typeface="Arial" panose="020B0604020202020204" pitchFamily="34" charset="0"/>
              <a:buChar char="•"/>
            </a:pPr>
            <a:r>
              <a:rPr lang="hr-HR" sz="1800" dirty="0">
                <a:solidFill>
                  <a:schemeClr val="tx2"/>
                </a:solidFill>
              </a:rPr>
              <a:t>Obuhvat projekcija gotovinskih tokova, horizont i učestalost projekcija poprilično su ograničeni u većini slučajeva. </a:t>
            </a:r>
          </a:p>
          <a:p>
            <a:pPr indent="-285750">
              <a:spcBef>
                <a:spcPts val="1200"/>
              </a:spcBef>
              <a:buFont typeface="Arial" panose="020B0604020202020204" pitchFamily="34" charset="0"/>
              <a:buChar char="•"/>
            </a:pPr>
            <a:r>
              <a:rPr lang="hr-HR" sz="1800" dirty="0">
                <a:solidFill>
                  <a:schemeClr val="tx2"/>
                </a:solidFill>
              </a:rPr>
              <a:t>Zbog težine pogrešaka u projekcijama i volatilnosti novčanih tokova, strategija za uspostavljanje zaštitnih slojeva likvidnosti u mnogim naprednim zemljama i zemljama u razvoju ukazuje na potrebu zaštite </a:t>
            </a:r>
          </a:p>
          <a:p>
            <a:pPr indent="-285750">
              <a:spcBef>
                <a:spcPts val="1200"/>
              </a:spcBef>
              <a:buFont typeface="Arial" panose="020B0604020202020204" pitchFamily="34" charset="0"/>
              <a:buChar char="•"/>
            </a:pPr>
            <a:r>
              <a:rPr lang="hr-HR" sz="1800" dirty="0">
                <a:solidFill>
                  <a:schemeClr val="tx2"/>
                </a:solidFill>
              </a:rPr>
              <a:t>U pogledu ulaganja neangažiranih novčanih sredstava postoji značajan prostor za napredak jer u mnogim zemljama središnje banke ne plaćaju kamate na vladine </a:t>
            </a:r>
            <a:r>
              <a:rPr lang="hr-HR" sz="1800" dirty="0">
                <a:solidFill>
                  <a:srgbClr val="FF0000"/>
                </a:solidFill>
              </a:rPr>
              <a:t>zaštitne slojeve </a:t>
            </a:r>
            <a:r>
              <a:rPr lang="hr-HR" sz="1800" dirty="0">
                <a:solidFill>
                  <a:schemeClr val="tx2"/>
                </a:solidFill>
              </a:rPr>
              <a:t>likvidnosti. </a:t>
            </a:r>
          </a:p>
          <a:p>
            <a:pPr indent="-285750">
              <a:spcBef>
                <a:spcPts val="1200"/>
              </a:spcBef>
              <a:buFont typeface="Arial" panose="020B0604020202020204" pitchFamily="34" charset="0"/>
              <a:buChar char="•"/>
            </a:pPr>
            <a:r>
              <a:rPr lang="hr-HR" sz="1800" dirty="0">
                <a:solidFill>
                  <a:schemeClr val="tx2"/>
                </a:solidFill>
              </a:rPr>
              <a:t>Konsolidacija funkcija upravljanja gotovinom u jednu jedinicu, uspostava strukturiranog okvira za prikupljanje podataka/informacija, i uspostava formalnih mehanizama koordinacije upravljanja gotovinom i upravljanja proračunom te provedbe upravljanja dugom i provedbe monetarne politike, bili bi dobar prvi korak prema boljem upravljanju likvidnosti vlade i </a:t>
            </a:r>
            <a:r>
              <a:rPr lang="hr-HR" sz="1800" dirty="0">
                <a:solidFill>
                  <a:srgbClr val="FF0000"/>
                </a:solidFill>
              </a:rPr>
              <a:t>odgovoru na </a:t>
            </a:r>
            <a:r>
              <a:rPr lang="hr-HR" sz="1800" dirty="0">
                <a:solidFill>
                  <a:schemeClr val="tx2"/>
                </a:solidFill>
              </a:rPr>
              <a:t>stresne uvjete.</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Tree>
    <p:extLst>
      <p:ext uri="{BB962C8B-B14F-4D97-AF65-F5344CB8AC3E}">
        <p14:creationId xmlns:p14="http://schemas.microsoft.com/office/powerpoint/2010/main" val="225425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744ED02-2B2B-4FBA-BC94-D2F9BBA880FB}"/>
              </a:ext>
            </a:extLst>
          </p:cNvPr>
          <p:cNvSpPr>
            <a:spLocks noGrp="1"/>
          </p:cNvSpPr>
          <p:nvPr>
            <p:ph type="body" sz="quarter" idx="13"/>
          </p:nvPr>
        </p:nvSpPr>
        <p:spPr>
          <a:xfrm>
            <a:off x="339896" y="1500403"/>
            <a:ext cx="8477250" cy="4613804"/>
          </a:xfrm>
        </p:spPr>
        <p:txBody>
          <a:bodyPr>
            <a:normAutofit/>
          </a:bodyPr>
          <a:lstStyle/>
          <a:p>
            <a:endParaRPr lang="es-ES" sz="3600" dirty="0"/>
          </a:p>
          <a:p>
            <a:r>
              <a:rPr lang="es-ES" sz="3600" dirty="0"/>
              <a:t>	                   </a:t>
            </a:r>
            <a:r>
              <a:rPr lang="hr-HR" sz="3600"/>
              <a:t>HVALA VAM</a:t>
            </a:r>
            <a:endParaRPr lang="es-ES" sz="3600" dirty="0"/>
          </a:p>
          <a:p>
            <a:pPr algn="ctr"/>
            <a:endParaRPr lang="es-ES" sz="3600" dirty="0"/>
          </a:p>
          <a:p>
            <a:pPr algn="ctr"/>
            <a:endParaRPr lang="es-ES" kern="1200" dirty="0">
              <a:solidFill>
                <a:srgbClr val="0563C1"/>
              </a:solidFill>
              <a:latin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E6B7B4E3-235D-4FBA-80DA-AAE4CED35EDC}"/>
              </a:ext>
            </a:extLst>
          </p:cNvPr>
          <p:cNvSpPr>
            <a:spLocks noGrp="1"/>
          </p:cNvSpPr>
          <p:nvPr>
            <p:ph type="sldNum" sz="quarter" idx="14"/>
          </p:nvPr>
        </p:nvSpPr>
        <p:spPr/>
        <p:txBody>
          <a:bodyPr/>
          <a:lstStyle/>
          <a:p>
            <a:pPr>
              <a:defRPr/>
            </a:pPr>
            <a:fld id="{A54AF106-F701-426C-9504-A6ADA1FCA809}" type="slidenum">
              <a:rPr lang="en-US" smtClean="0"/>
              <a:pPr>
                <a:defRPr/>
              </a:pPr>
              <a:t>16</a:t>
            </a:fld>
            <a:endParaRPr lang="en-US" dirty="0"/>
          </a:p>
        </p:txBody>
      </p:sp>
      <p:sp>
        <p:nvSpPr>
          <p:cNvPr id="5" name="Rectangle 2">
            <a:extLst>
              <a:ext uri="{FF2B5EF4-FFF2-40B4-BE49-F238E27FC236}">
                <a16:creationId xmlns:a16="http://schemas.microsoft.com/office/drawing/2014/main" id="{76A04CD8-6E93-47FD-9F41-3C0719A05178}"/>
              </a:ext>
            </a:extLst>
          </p:cNvPr>
          <p:cNvSpPr>
            <a:spLocks noChangeArrowheads="1"/>
          </p:cNvSpPr>
          <p:nvPr/>
        </p:nvSpPr>
        <p:spPr bwMode="auto">
          <a:xfrm>
            <a:off x="4058215" y="4412990"/>
            <a:ext cx="4758931"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32A45"/>
                </a:solidFill>
                <a:effectLst/>
                <a:latin typeface="Calibri" panose="020F0502020204030204" pitchFamily="34" charset="0"/>
                <a:ea typeface="Times New Roman" panose="02020603050405020304" pitchFamily="18" charset="0"/>
                <a:cs typeface="Times New Roman" panose="02020603050405020304" pitchFamily="18" charset="0"/>
              </a:rPr>
              <a:t>Leandro Puccini Secunho</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en-US" b="1" i="0" u="none" strike="noStrike" cap="none" normalizeH="0" baseline="0" dirty="0">
                <a:ln>
                  <a:noFill/>
                </a:ln>
                <a:solidFill>
                  <a:srgbClr val="595959"/>
                </a:solidFill>
                <a:effectLst/>
                <a:latin typeface="Calibri" panose="020F0502020204030204" pitchFamily="34" charset="0"/>
                <a:ea typeface="Times New Roman" panose="02020603050405020304" pitchFamily="18" charset="0"/>
                <a:cs typeface="Times New Roman" panose="02020603050405020304" pitchFamily="18" charset="0"/>
              </a:rPr>
              <a:t>Viši stručnjak za dug</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en-US" b="1" i="0" u="none" strike="noStrike" cap="none" normalizeH="0" baseline="0" dirty="0">
                <a:ln>
                  <a:noFill/>
                </a:ln>
                <a:solidFill>
                  <a:srgbClr val="595959"/>
                </a:solidFill>
                <a:effectLst/>
                <a:latin typeface="Calibri" panose="020F0502020204030204" pitchFamily="34" charset="0"/>
                <a:ea typeface="Times New Roman" panose="02020603050405020304" pitchFamily="18" charset="0"/>
                <a:cs typeface="Times New Roman" panose="02020603050405020304" pitchFamily="18" charset="0"/>
              </a:rPr>
              <a:t>Svjetska banka</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en-US" b="1" i="0" u="none" strike="noStrike" cap="none" normalizeH="0" baseline="0" dirty="0">
                <a:ln>
                  <a:noFill/>
                </a:ln>
                <a:solidFill>
                  <a:srgbClr val="595959"/>
                </a:solidFill>
                <a:effectLst/>
                <a:latin typeface="Calibri" panose="020F0502020204030204" pitchFamily="34" charset="0"/>
                <a:ea typeface="Times New Roman" panose="02020603050405020304" pitchFamily="18" charset="0"/>
                <a:cs typeface="Times New Roman" panose="02020603050405020304" pitchFamily="18" charset="0"/>
              </a:rPr>
              <a:t>Makroekonomija, trgovanje i ulaganja</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AEEF"/>
                </a:solidFill>
                <a:effectLst/>
                <a:latin typeface="Calibri" panose="020F0502020204030204" pitchFamily="34" charset="0"/>
                <a:ea typeface="Times New Roman" panose="02020603050405020304" pitchFamily="18" charset="0"/>
                <a:cs typeface="Times New Roman" panose="02020603050405020304" pitchFamily="18" charset="0"/>
              </a:rPr>
              <a:t>E </a:t>
            </a:r>
            <a:r>
              <a:rPr kumimoji="0" lang="en-US" altLang="en-US" b="0" i="0" u="none" strike="noStrike" cap="none" normalizeH="0" baseline="0" dirty="0">
                <a:ln>
                  <a:noFill/>
                </a:ln>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lpuccinisecunho@worldbank.org</a:t>
            </a:r>
            <a:endParaRPr kumimoji="0" lang="en-US" altLang="en-US" b="0" i="0" u="none" strike="noStrike" cap="none" normalizeH="0" baseline="0" dirty="0">
              <a:ln>
                <a:noFill/>
              </a:ln>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endParaRPr>
          </a:p>
          <a:p>
            <a:pPr lvl="0" eaLnBrk="0" hangingPunct="0"/>
            <a:r>
              <a:rPr lang="en-US" b="0" dirty="0">
                <a:solidFill>
                  <a:srgbClr val="0563C1"/>
                </a:solidFill>
                <a:latin typeface="Calibri" panose="020F0502020204030204" pitchFamily="34" charset="0"/>
                <a:cs typeface="Times New Roman" panose="02020603050405020304" pitchFamily="18" charset="0"/>
              </a:rPr>
              <a:t>       www.linkedin.com/in/leandro-secunho-18686316a</a:t>
            </a:r>
            <a:b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b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b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id="{BA050E00-4BEA-4A82-811A-369A41E536E0}"/>
              </a:ext>
            </a:extLst>
          </p:cNvPr>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 name="Rectangle 2">
            <a:extLst>
              <a:ext uri="{FF2B5EF4-FFF2-40B4-BE49-F238E27FC236}">
                <a16:creationId xmlns:a16="http://schemas.microsoft.com/office/drawing/2014/main" id="{067D3807-03CF-4366-B026-09800CFB213E}"/>
              </a:ext>
            </a:extLst>
          </p:cNvPr>
          <p:cNvSpPr>
            <a:spLocks noChangeArrowheads="1"/>
          </p:cNvSpPr>
          <p:nvPr/>
        </p:nvSpPr>
        <p:spPr bwMode="auto">
          <a:xfrm>
            <a:off x="621245" y="4195330"/>
            <a:ext cx="194681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a:ln>
                  <a:noFill/>
                </a:ln>
                <a:solidFill>
                  <a:srgbClr val="032A45"/>
                </a:solidFill>
                <a:effectLst/>
                <a:latin typeface="Calibri" panose="020F0502020204030204" pitchFamily="34" charset="0"/>
                <a:ea typeface="Times New Roman" panose="02020603050405020304" pitchFamily="18" charset="0"/>
                <a:cs typeface="Times New Roman" panose="02020603050405020304" pitchFamily="18" charset="0"/>
              </a:rPr>
              <a:t>M. Coskun Cangoz</a:t>
            </a:r>
            <a:endParaRPr kumimoji="0" lang="en-US" altLang="en-US"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hr-HR" altLang="en-US" b="1" i="0" u="none" strike="noStrike" cap="none" normalizeH="0" baseline="0" dirty="0">
                <a:ln>
                  <a:noFill/>
                </a:ln>
                <a:solidFill>
                  <a:srgbClr val="595959"/>
                </a:solidFill>
                <a:effectLst/>
                <a:latin typeface="Calibri" panose="020F0502020204030204" pitchFamily="34" charset="0"/>
                <a:ea typeface="Times New Roman" panose="02020603050405020304" pitchFamily="18" charset="0"/>
                <a:cs typeface="Times New Roman" panose="02020603050405020304" pitchFamily="18" charset="0"/>
              </a:rPr>
              <a:t>Konzultant</a:t>
            </a:r>
            <a:endParaRPr kumimoji="0" lang="en-US" altLang="en-US" b="1" i="0" u="none" strike="noStrike" cap="none" normalizeH="0" baseline="0" dirty="0">
              <a:ln>
                <a:noFill/>
              </a:ln>
              <a:solidFill>
                <a:srgbClr val="595959"/>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00AEEF"/>
                </a:solidFill>
                <a:effectLst/>
                <a:latin typeface="Calibri" panose="020F0502020204030204" pitchFamily="34" charset="0"/>
                <a:ea typeface="Times New Roman" panose="02020603050405020304" pitchFamily="18" charset="0"/>
                <a:cs typeface="Times New Roman" panose="02020603050405020304" pitchFamily="18" charset="0"/>
              </a:rPr>
              <a:t>E </a:t>
            </a:r>
            <a:r>
              <a:rPr kumimoji="0" lang="en-US" altLang="en-US" b="0" i="0" u="none" strike="noStrike" cap="none" normalizeH="0" baseline="0" dirty="0" err="1">
                <a:ln>
                  <a:noFill/>
                </a:ln>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cangoz@</a:t>
            </a:r>
            <a:r>
              <a:rPr lang="en-US" altLang="en-US" b="0" dirty="0" err="1">
                <a:solidFill>
                  <a:srgbClr val="00B0F0"/>
                </a:solidFill>
                <a:latin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gmail.</a:t>
            </a:r>
            <a:r>
              <a:rPr lang="en-US" altLang="en-US" b="0" dirty="0" err="1">
                <a:solidFill>
                  <a:srgbClr val="00B0F0"/>
                </a:solidFill>
                <a:latin typeface="Calibri" panose="020F0502020204030204" pitchFamily="34" charset="0"/>
                <a:cs typeface="Times New Roman" panose="02020603050405020304" pitchFamily="18" charset="0"/>
              </a:rPr>
              <a:t>com</a:t>
            </a:r>
            <a:br>
              <a:rPr kumimoji="0" lang="en-US" altLang="en-US"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b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8" name="Subtitle 2">
            <a:extLst>
              <a:ext uri="{FF2B5EF4-FFF2-40B4-BE49-F238E27FC236}">
                <a16:creationId xmlns:a16="http://schemas.microsoft.com/office/drawing/2014/main" id="{EEA76493-F47A-5745-A073-FF1C84841125}"/>
              </a:ext>
            </a:extLst>
          </p:cNvPr>
          <p:cNvSpPr txBox="1">
            <a:spLocks/>
          </p:cNvSpPr>
          <p:nvPr/>
        </p:nvSpPr>
        <p:spPr>
          <a:xfrm>
            <a:off x="1228716" y="5178626"/>
            <a:ext cx="1946815" cy="906786"/>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ccangoz</a:t>
            </a:r>
            <a:endParaRPr lang="tr-TR" sz="1600" dirty="0">
              <a:latin typeface="Calibri" panose="020F0502020204030204" pitchFamily="34" charset="0"/>
              <a:cs typeface="Calibri" panose="020F0502020204030204" pitchFamily="34" charset="0"/>
            </a:endParaRPr>
          </a:p>
          <a:p>
            <a:pPr marL="0" indent="0">
              <a:lnSpc>
                <a:spcPct val="100000"/>
              </a:lnSpc>
              <a:spcBef>
                <a:spcPts val="0"/>
              </a:spcBef>
              <a:buNone/>
            </a:pPr>
            <a:endParaRPr lang="tr-TR" sz="1600" dirty="0">
              <a:latin typeface="Calibri" panose="020F0502020204030204" pitchFamily="34" charset="0"/>
              <a:cs typeface="Calibri" panose="020F0502020204030204" pitchFamily="34" charset="0"/>
            </a:endParaRPr>
          </a:p>
          <a:p>
            <a:pPr marL="0" indent="0">
              <a:lnSpc>
                <a:spcPct val="100000"/>
              </a:lnSpc>
              <a:spcBef>
                <a:spcPts val="0"/>
              </a:spcBef>
              <a:buNone/>
            </a:pPr>
            <a:r>
              <a:rPr lang="tr-TR" sz="1600" dirty="0">
                <a:latin typeface="Calibri" panose="020F0502020204030204" pitchFamily="34" charset="0"/>
                <a:cs typeface="Calibri" panose="020F0502020204030204" pitchFamily="34" charset="0"/>
              </a:rPr>
              <a:t>@</a:t>
            </a:r>
            <a:r>
              <a:rPr lang="tr-TR" sz="1600" dirty="0" err="1">
                <a:latin typeface="Calibri" panose="020F0502020204030204" pitchFamily="34" charset="0"/>
                <a:cs typeface="Calibri" panose="020F0502020204030204" pitchFamily="34" charset="0"/>
              </a:rPr>
              <a:t>mccangoz</a:t>
            </a:r>
            <a:endParaRPr lang="tr-TR" sz="1600" dirty="0">
              <a:latin typeface="Calibri" panose="020F0502020204030204" pitchFamily="34" charset="0"/>
              <a:cs typeface="Calibri" panose="020F0502020204030204" pitchFamily="34" charset="0"/>
            </a:endParaRPr>
          </a:p>
        </p:txBody>
      </p:sp>
      <p:pic>
        <p:nvPicPr>
          <p:cNvPr id="9" name="Picture 12" descr="A picture containing ax, tool&#10;&#10;Description generated with very high confidence">
            <a:extLst>
              <a:ext uri="{FF2B5EF4-FFF2-40B4-BE49-F238E27FC236}">
                <a16:creationId xmlns:a16="http://schemas.microsoft.com/office/drawing/2014/main" id="{172E75C7-F7F3-8240-BB4E-604E13C2D46C}"/>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747221" y="5706270"/>
            <a:ext cx="466158" cy="379142"/>
          </a:xfrm>
          <a:prstGeom prst="rect">
            <a:avLst/>
          </a:prstGeom>
        </p:spPr>
      </p:pic>
      <p:pic>
        <p:nvPicPr>
          <p:cNvPr id="10" name="Picture 15">
            <a:extLst>
              <a:ext uri="{FF2B5EF4-FFF2-40B4-BE49-F238E27FC236}">
                <a16:creationId xmlns:a16="http://schemas.microsoft.com/office/drawing/2014/main" id="{76E24BC1-438E-A540-95C8-43E81CB21F76}"/>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742842" y="5163669"/>
            <a:ext cx="466158" cy="466158"/>
          </a:xfrm>
          <a:prstGeom prst="rect">
            <a:avLst/>
          </a:prstGeom>
        </p:spPr>
      </p:pic>
      <p:pic>
        <p:nvPicPr>
          <p:cNvPr id="18" name="Picture 15">
            <a:extLst>
              <a:ext uri="{FF2B5EF4-FFF2-40B4-BE49-F238E27FC236}">
                <a16:creationId xmlns:a16="http://schemas.microsoft.com/office/drawing/2014/main" id="{65F6127E-386C-4874-8601-A36FA7658BE9}"/>
              </a:ext>
            </a:extLst>
          </p:cNvPr>
          <p:cNvPicPr>
            <a:picLocks noChangeAspect="1"/>
          </p:cNvPicPr>
          <p:nvPr/>
        </p:nvPicPr>
        <p:blipFill>
          <a:blip r:embed="rId5">
            <a:extLst>
              <a:ext uri="{837473B0-CC2E-450A-ABE3-18F120FF3D39}">
                <a1611:picAttrSrcUrl xmlns:a1611="http://schemas.microsoft.com/office/drawing/2016/11/main" r:id="rId6"/>
              </a:ext>
            </a:extLst>
          </a:blip>
          <a:stretch>
            <a:fillRect/>
          </a:stretch>
        </p:blipFill>
        <p:spPr>
          <a:xfrm>
            <a:off x="4078391" y="5706270"/>
            <a:ext cx="285342" cy="285342"/>
          </a:xfrm>
          <a:prstGeom prst="rect">
            <a:avLst/>
          </a:prstGeom>
        </p:spPr>
      </p:pic>
    </p:spTree>
    <p:extLst>
      <p:ext uri="{BB962C8B-B14F-4D97-AF65-F5344CB8AC3E}">
        <p14:creationId xmlns:p14="http://schemas.microsoft.com/office/powerpoint/2010/main" val="1995910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sz="2800"/>
              <a:t>DNEVNI RED</a:t>
            </a:r>
          </a:p>
        </p:txBody>
      </p:sp>
      <p:sp>
        <p:nvSpPr>
          <p:cNvPr id="3" name="Content Placeholder 2">
            <a:extLst>
              <a:ext uri="{FF2B5EF4-FFF2-40B4-BE49-F238E27FC236}">
                <a16:creationId xmlns:a16="http://schemas.microsoft.com/office/drawing/2014/main" id="{EC99087F-886C-EE41-AF65-FAA963001EBC}"/>
              </a:ext>
            </a:extLst>
          </p:cNvPr>
          <p:cNvSpPr>
            <a:spLocks noGrp="1"/>
          </p:cNvSpPr>
          <p:nvPr>
            <p:ph type="body" sz="quarter" idx="13"/>
          </p:nvPr>
        </p:nvSpPr>
        <p:spPr/>
        <p:txBody>
          <a:bodyPr>
            <a:normAutofit fontScale="77500" lnSpcReduction="20000"/>
          </a:bodyPr>
          <a:lstStyle/>
          <a:p>
            <a:pPr>
              <a:buFont typeface="+mj-lt"/>
              <a:buAutoNum type="arabicPeriod"/>
            </a:pPr>
            <a:r>
              <a:rPr lang="hr-HR" sz="2800" dirty="0">
                <a:solidFill>
                  <a:schemeClr val="tx2"/>
                </a:solidFill>
              </a:rPr>
              <a:t>Pozadinske informacije (radionica)</a:t>
            </a:r>
          </a:p>
          <a:p>
            <a:pPr>
              <a:buFont typeface="+mj-lt"/>
              <a:buAutoNum type="arabicPeriod"/>
            </a:pPr>
            <a:r>
              <a:rPr lang="hr-HR" sz="2800" dirty="0">
                <a:solidFill>
                  <a:schemeClr val="tx2"/>
                </a:solidFill>
              </a:rPr>
              <a:t>Izrada projekcija novčanog toka:</a:t>
            </a:r>
          </a:p>
          <a:p>
            <a:pPr marL="1431925" lvl="1" indent="-517525">
              <a:buClr>
                <a:schemeClr val="tx2"/>
              </a:buClr>
              <a:buFont typeface="+mj-lt"/>
              <a:buAutoNum type="alphaLcPeriod"/>
            </a:pPr>
            <a:r>
              <a:rPr lang="hr-HR" sz="2200" dirty="0">
                <a:solidFill>
                  <a:schemeClr val="tx2"/>
                </a:solidFill>
              </a:rPr>
              <a:t>Upravljački i institucionalni okvir</a:t>
            </a:r>
          </a:p>
          <a:p>
            <a:pPr marL="1431925" lvl="1" indent="-517525">
              <a:buClr>
                <a:schemeClr val="tx2"/>
              </a:buClr>
              <a:buFont typeface="+mj-lt"/>
              <a:buAutoNum type="alphaLcPeriod"/>
            </a:pPr>
            <a:r>
              <a:rPr lang="hr-HR" sz="2200" dirty="0">
                <a:solidFill>
                  <a:schemeClr val="tx2"/>
                </a:solidFill>
              </a:rPr>
              <a:t>Prakse predviđanja novčanih tokova</a:t>
            </a:r>
          </a:p>
          <a:p>
            <a:pPr>
              <a:buFont typeface="+mj-lt"/>
              <a:buAutoNum type="arabicPeriod"/>
            </a:pPr>
            <a:r>
              <a:rPr lang="hr-HR" sz="2800" dirty="0">
                <a:solidFill>
                  <a:schemeClr val="tx2"/>
                </a:solidFill>
              </a:rPr>
              <a:t>Financiranje razlika novčanih tokova</a:t>
            </a:r>
          </a:p>
          <a:p>
            <a:pPr marL="1425575" lvl="4" indent="-514350">
              <a:buClrTx/>
              <a:buAutoNum type="alphaLcPeriod"/>
            </a:pPr>
            <a:r>
              <a:rPr lang="hr-HR" sz="2200" dirty="0">
                <a:solidFill>
                  <a:schemeClr val="tx2"/>
                </a:solidFill>
              </a:rPr>
              <a:t>Instrumenti financiranja</a:t>
            </a:r>
          </a:p>
          <a:p>
            <a:pPr marL="1425575" lvl="4" indent="-514350">
              <a:buClrTx/>
              <a:buAutoNum type="alphaLcPeriod"/>
            </a:pPr>
            <a:r>
              <a:rPr lang="hr-HR" sz="2200" dirty="0">
                <a:solidFill>
                  <a:schemeClr val="tx2"/>
                </a:solidFill>
              </a:rPr>
              <a:t>Koordinacija upravljanja novčanim sredstvima i dugom</a:t>
            </a:r>
          </a:p>
          <a:p>
            <a:pPr>
              <a:buFont typeface="+mj-lt"/>
              <a:buAutoNum type="arabicPeriod"/>
            </a:pPr>
            <a:r>
              <a:rPr lang="hr-HR" sz="2800" dirty="0">
                <a:solidFill>
                  <a:schemeClr val="tx2"/>
                </a:solidFill>
              </a:rPr>
              <a:t>Zaštitni slojevi likvidnosti i upravljanje viškom gotovinskog salda</a:t>
            </a:r>
          </a:p>
          <a:p>
            <a:pPr marL="1425575" lvl="4" indent="-514350">
              <a:buClrTx/>
              <a:buAutoNum type="alphaLcPeriod"/>
            </a:pPr>
            <a:r>
              <a:rPr lang="hr-HR" sz="2200" dirty="0">
                <a:solidFill>
                  <a:schemeClr val="tx2"/>
                </a:solidFill>
              </a:rPr>
              <a:t>Preduvjeti ulaganja viška novčanih sredstava</a:t>
            </a:r>
          </a:p>
          <a:p>
            <a:pPr marL="1425575" lvl="4" indent="-514350">
              <a:buClrTx/>
              <a:buAutoNum type="alphaLcPeriod"/>
            </a:pPr>
            <a:r>
              <a:rPr lang="hr-HR" sz="2200" dirty="0">
                <a:solidFill>
                  <a:schemeClr val="tx2"/>
                </a:solidFill>
              </a:rPr>
              <a:t>Svođenje troškova držanja na minimalnu razinu</a:t>
            </a:r>
          </a:p>
          <a:p>
            <a:pPr marL="1425575" lvl="4" indent="-514350">
              <a:buClrTx/>
              <a:buAutoNum type="alphaLcPeriod"/>
            </a:pPr>
            <a:r>
              <a:rPr lang="hr-HR" sz="2200" dirty="0">
                <a:solidFill>
                  <a:schemeClr val="tx2"/>
                </a:solidFill>
              </a:rPr>
              <a:t>Ulaganje gotovinskih salda na tržištu </a:t>
            </a:r>
          </a:p>
          <a:p>
            <a:pPr marL="1425575" lvl="4" indent="-514350">
              <a:buAutoNum type="alphaLcPeriod"/>
            </a:pPr>
            <a:endParaRPr lang="en-US" sz="3000" dirty="0">
              <a:solidFill>
                <a:schemeClr val="tx2"/>
              </a:solidFill>
            </a:endParaRPr>
          </a:p>
          <a:p>
            <a:pPr marL="55563" lvl="4" indent="0">
              <a:buNone/>
            </a:pPr>
            <a:r>
              <a:rPr lang="hr-HR" sz="3000" b="1" dirty="0">
                <a:solidFill>
                  <a:schemeClr val="tx2"/>
                </a:solidFill>
              </a:rPr>
              <a:t>4.</a:t>
            </a:r>
            <a:r>
              <a:rPr lang="hr-HR" sz="3000" dirty="0">
                <a:solidFill>
                  <a:schemeClr val="tx2"/>
                </a:solidFill>
              </a:rPr>
              <a:t> Zaključak i ključni rezultati</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1</a:t>
            </a:fld>
            <a:endParaRPr lang="en-US"/>
          </a:p>
        </p:txBody>
      </p:sp>
    </p:spTree>
    <p:extLst>
      <p:ext uri="{BB962C8B-B14F-4D97-AF65-F5344CB8AC3E}">
        <p14:creationId xmlns:p14="http://schemas.microsoft.com/office/powerpoint/2010/main" val="2650245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sz="2800"/>
              <a:t>Pozadinske informacije (radionica)</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2</a:t>
            </a:fld>
            <a:endParaRPr lang="en-US"/>
          </a:p>
        </p:txBody>
      </p:sp>
      <p:sp>
        <p:nvSpPr>
          <p:cNvPr id="6" name="Text Placeholder 5">
            <a:extLst>
              <a:ext uri="{FF2B5EF4-FFF2-40B4-BE49-F238E27FC236}">
                <a16:creationId xmlns:a16="http://schemas.microsoft.com/office/drawing/2014/main" id="{B7540C7E-E1F3-4FD8-A78E-67E28ECE3EB7}"/>
              </a:ext>
            </a:extLst>
          </p:cNvPr>
          <p:cNvSpPr>
            <a:spLocks noGrp="1"/>
          </p:cNvSpPr>
          <p:nvPr>
            <p:ph type="body" sz="quarter" idx="13"/>
          </p:nvPr>
        </p:nvSpPr>
        <p:spPr>
          <a:xfrm>
            <a:off x="349250" y="1421176"/>
            <a:ext cx="8477250" cy="5122843"/>
          </a:xfrm>
        </p:spPr>
        <p:txBody>
          <a:bodyPr>
            <a:normAutofit fontScale="85000" lnSpcReduction="10000"/>
          </a:bodyPr>
          <a:lstStyle/>
          <a:p>
            <a:pPr marL="285750" indent="-285750">
              <a:buFont typeface="Arial" panose="020B0604020202020204" pitchFamily="34" charset="0"/>
              <a:buChar char="•"/>
            </a:pPr>
            <a:r>
              <a:rPr lang="hr-HR" sz="1800" dirty="0">
                <a:solidFill>
                  <a:schemeClr val="tx2"/>
                </a:solidFill>
              </a:rPr>
              <a:t>Svjetska banka je osmislila radionicu za izradu projekcija novčanih tokova i upravljanje novčanim sredstvima u 2018. godini kako bi pružila tehničku pomoć u navedenom području s pomoću navedene praktične edukacije.</a:t>
            </a:r>
          </a:p>
          <a:p>
            <a:pPr marL="285750" indent="-285750">
              <a:buFont typeface="Arial" panose="020B0604020202020204" pitchFamily="34" charset="0"/>
              <a:buChar char="•"/>
            </a:pPr>
            <a:r>
              <a:rPr lang="hr-HR" sz="1800" dirty="0">
                <a:solidFill>
                  <a:schemeClr val="tx2"/>
                </a:solidFill>
              </a:rPr>
              <a:t>U svrhu navedene edukacije, razvijen je alat u Excelu namijenjen izradi projekcija novčanih tokova koji se temelji na:</a:t>
            </a:r>
          </a:p>
          <a:p>
            <a:pPr marL="774700" lvl="3">
              <a:buFont typeface="Arial" panose="020B0604020202020204" pitchFamily="34" charset="0"/>
              <a:buChar char="•"/>
            </a:pPr>
            <a:r>
              <a:rPr lang="hr-HR" sz="1600" dirty="0">
                <a:solidFill>
                  <a:schemeClr val="tx2"/>
                </a:solidFill>
              </a:rPr>
              <a:t>Podacima o novčanim tokovima određene zemlje: mjesečnim podacima za 11-godišnje razdoblje;</a:t>
            </a:r>
          </a:p>
          <a:p>
            <a:pPr marL="774700" lvl="3">
              <a:buFont typeface="Arial" panose="020B0604020202020204" pitchFamily="34" charset="0"/>
              <a:buChar char="•"/>
            </a:pPr>
            <a:r>
              <a:rPr lang="hr-HR" sz="1600" dirty="0">
                <a:solidFill>
                  <a:schemeClr val="tx2"/>
                </a:solidFill>
              </a:rPr>
              <a:t>Pregledu različitih kategorija prihoda i rashoda;</a:t>
            </a:r>
          </a:p>
          <a:p>
            <a:pPr marL="774700" lvl="3">
              <a:buFont typeface="Arial" panose="020B0604020202020204" pitchFamily="34" charset="0"/>
              <a:buChar char="•"/>
            </a:pPr>
            <a:r>
              <a:rPr lang="hr-HR" sz="1600" dirty="0">
                <a:solidFill>
                  <a:schemeClr val="tx2"/>
                </a:solidFill>
              </a:rPr>
              <a:t>Stavkama iznad i ispod crte;</a:t>
            </a:r>
          </a:p>
          <a:p>
            <a:pPr marL="774700" lvl="3">
              <a:buFont typeface="Arial" panose="020B0604020202020204" pitchFamily="34" charset="0"/>
              <a:buChar char="•"/>
            </a:pPr>
            <a:r>
              <a:rPr lang="hr-HR" sz="1600" dirty="0">
                <a:solidFill>
                  <a:schemeClr val="tx2"/>
                </a:solidFill>
              </a:rPr>
              <a:t>Simulaciji strategija upravljanja dugom povezanih sa scenarijima projekcija novčanih tokova;</a:t>
            </a:r>
          </a:p>
          <a:p>
            <a:pPr marL="774700" lvl="3">
              <a:buFont typeface="Arial" panose="020B0604020202020204" pitchFamily="34" charset="0"/>
              <a:buChar char="•"/>
            </a:pPr>
            <a:r>
              <a:rPr lang="hr-HR" sz="1600" dirty="0">
                <a:solidFill>
                  <a:schemeClr val="tx2"/>
                </a:solidFill>
              </a:rPr>
              <a:t>Više sučelja koja podržavaju simulacije projekcija.</a:t>
            </a:r>
          </a:p>
          <a:p>
            <a:pPr marL="774700" lvl="3">
              <a:buFont typeface="Arial" panose="020B0604020202020204" pitchFamily="34" charset="0"/>
              <a:buChar char="•"/>
            </a:pPr>
            <a:endParaRPr lang="en-US" sz="1600" dirty="0">
              <a:solidFill>
                <a:schemeClr val="tx2"/>
              </a:solidFill>
            </a:endParaRPr>
          </a:p>
          <a:p>
            <a:pPr marL="285750" lvl="3">
              <a:buFont typeface="Arial" panose="020B0604020202020204" pitchFamily="34" charset="0"/>
              <a:buChar char="•"/>
            </a:pPr>
            <a:r>
              <a:rPr lang="hr-HR" dirty="0">
                <a:solidFill>
                  <a:schemeClr val="tx2"/>
                </a:solidFill>
              </a:rPr>
              <a:t>Radionica je održana u Sjevernoj Makedoniji (18. rujna/septembra), Peruu (19. srpnja/jula) i Gani (19. prosinca/decembra) za 24 zemlje članice</a:t>
            </a:r>
            <a:r>
              <a:rPr lang="hr-HR" baseline="30000" dirty="0">
                <a:solidFill>
                  <a:schemeClr val="tx2"/>
                </a:solidFill>
              </a:rPr>
              <a:t>1</a:t>
            </a:r>
            <a:r>
              <a:rPr lang="hr-HR" dirty="0">
                <a:solidFill>
                  <a:schemeClr val="tx2"/>
                </a:solidFill>
              </a:rPr>
              <a:t>.</a:t>
            </a:r>
          </a:p>
          <a:p>
            <a:pPr marL="285750" lvl="3">
              <a:buFont typeface="Arial" panose="020B0604020202020204" pitchFamily="34" charset="0"/>
              <a:buChar char="•"/>
            </a:pPr>
            <a:endParaRPr lang="en-US" dirty="0">
              <a:solidFill>
                <a:schemeClr val="tx2"/>
              </a:solidFill>
            </a:endParaRPr>
          </a:p>
          <a:p>
            <a:pPr marL="285750" lvl="3">
              <a:buFont typeface="Arial" panose="020B0604020202020204" pitchFamily="34" charset="0"/>
              <a:buChar char="•"/>
            </a:pPr>
            <a:r>
              <a:rPr lang="hr-HR" dirty="0">
                <a:solidFill>
                  <a:schemeClr val="tx2"/>
                </a:solidFill>
              </a:rPr>
              <a:t>Izlaganja koja su održana na način da su zemlje članice dale odgovore na pitanja u pogledu vlastitih praksi upravljanja gotovinom potkrijepile su dokument - opisana su i iskustva drugih zemalja.</a:t>
            </a:r>
          </a:p>
          <a:p>
            <a:pPr marL="285750" lvl="3">
              <a:buFont typeface="Arial" panose="020B0604020202020204" pitchFamily="34" charset="0"/>
              <a:buChar char="•"/>
            </a:pPr>
            <a:endParaRPr lang="en-US" dirty="0">
              <a:solidFill>
                <a:schemeClr val="tx2"/>
              </a:solidFill>
            </a:endParaRPr>
          </a:p>
          <a:p>
            <a:pPr marL="0" lvl="3" indent="0">
              <a:buNone/>
            </a:pPr>
            <a:r>
              <a:rPr lang="hr-HR" sz="1600" dirty="0">
                <a:solidFill>
                  <a:schemeClr val="tx2"/>
                </a:solidFill>
              </a:rPr>
              <a:t>1 Zemlje sudionice bile su Albanija, Angola, Bolivija, Brazil, Čile, Kolumbija, Ekvatorska Gvineja, Esvatini, Gambija, Gana, Honduras, Kosovo, Lesoto, Nigerija, Sjeverna Makedonija, Peru, Rumunjska, Ruanda, Srbija, Sejšeli, Slovenija, Južna Afrika, Tajland, Urugvaj.</a:t>
            </a:r>
            <a:r>
              <a:rPr lang="hr-HR" sz="1300" dirty="0">
                <a:solidFill>
                  <a:schemeClr val="tx2"/>
                </a:solidFill>
              </a:rPr>
              <a:t> </a:t>
            </a:r>
            <a:endParaRPr lang="hr-HR" sz="1400" dirty="0">
              <a:solidFill>
                <a:schemeClr val="tx2"/>
              </a:solidFill>
            </a:endParaRPr>
          </a:p>
        </p:txBody>
      </p:sp>
    </p:spTree>
    <p:extLst>
      <p:ext uri="{BB962C8B-B14F-4D97-AF65-F5344CB8AC3E}">
        <p14:creationId xmlns:p14="http://schemas.microsoft.com/office/powerpoint/2010/main" val="232130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0B85A-E6AC-4D46-9497-473B580EF9B5}"/>
              </a:ext>
            </a:extLst>
          </p:cNvPr>
          <p:cNvSpPr>
            <a:spLocks noGrp="1"/>
          </p:cNvSpPr>
          <p:nvPr>
            <p:ph type="title"/>
          </p:nvPr>
        </p:nvSpPr>
        <p:spPr/>
        <p:txBody>
          <a:bodyPr/>
          <a:lstStyle/>
          <a:p>
            <a:r>
              <a:rPr lang="hr-HR" sz="2800"/>
              <a:t>Upravljanje novčanim sredstvima</a:t>
            </a:r>
          </a:p>
        </p:txBody>
      </p:sp>
      <p:sp>
        <p:nvSpPr>
          <p:cNvPr id="3" name="Text Placeholder 2">
            <a:extLst>
              <a:ext uri="{FF2B5EF4-FFF2-40B4-BE49-F238E27FC236}">
                <a16:creationId xmlns:a16="http://schemas.microsoft.com/office/drawing/2014/main" id="{4769D9D5-EDE0-41B4-9DA7-E0EA257D46B3}"/>
              </a:ext>
            </a:extLst>
          </p:cNvPr>
          <p:cNvSpPr>
            <a:spLocks noGrp="1"/>
          </p:cNvSpPr>
          <p:nvPr>
            <p:ph type="body" sz="quarter" idx="13"/>
          </p:nvPr>
        </p:nvSpPr>
        <p:spPr>
          <a:xfrm>
            <a:off x="356934" y="1401097"/>
            <a:ext cx="8469566" cy="4811320"/>
          </a:xfrm>
        </p:spPr>
        <p:txBody>
          <a:bodyPr>
            <a:normAutofit fontScale="92500" lnSpcReduction="10000"/>
          </a:bodyPr>
          <a:lstStyle/>
          <a:p>
            <a:pPr indent="-285750">
              <a:buFont typeface="Arial" panose="020B0604020202020204" pitchFamily="34" charset="0"/>
              <a:buChar char="•"/>
            </a:pPr>
            <a:r>
              <a:rPr lang="hr-HR" sz="1800" dirty="0">
                <a:solidFill>
                  <a:schemeClr val="tx2"/>
                </a:solidFill>
              </a:rPr>
              <a:t>Upravljanje novčanim sredstvima proces je kojemu je cilj staviti na raspolaganje odgovarajući iznos novca u pravom trenutku i na pravom mjestu kako bi se izvršile obveze plaćanja vlade. </a:t>
            </a:r>
          </a:p>
          <a:p>
            <a:pPr indent="-285750">
              <a:buFont typeface="Arial" panose="020B0604020202020204" pitchFamily="34" charset="0"/>
              <a:buChar char="•"/>
            </a:pPr>
            <a:r>
              <a:rPr lang="hr-HR" sz="1800" dirty="0">
                <a:solidFill>
                  <a:schemeClr val="tx2"/>
                </a:solidFill>
              </a:rPr>
              <a:t>Upravljanje novčanim sredstvima kao postupak prikupljanja, raspodjele i ulaganja novčanih sredstava zahtijeva projekcije novčanih tokova, mehanizam za plaćanja i naplatu prihoda, kratkoročne instrumente za financiranje razlika između novčanih tokova, sposobnost ostvarivanja povrata na gotovinska salda i koordinaciju na razini institucija. </a:t>
            </a:r>
          </a:p>
          <a:p>
            <a:pPr indent="-285750">
              <a:buFont typeface="Arial" panose="020B0604020202020204" pitchFamily="34" charset="0"/>
              <a:buChar char="•"/>
            </a:pPr>
            <a:r>
              <a:rPr lang="hr-HR" sz="1800" dirty="0">
                <a:solidFill>
                  <a:schemeClr val="tx2"/>
                </a:solidFill>
              </a:rPr>
              <a:t>Jedan od glavnih ciljeva upravljanja novčanim sredstvima jest svesti razlike između priljeva i odljeva novca na minimalnu razinu u svakom vremenskom trenutku, a u idealnom slučaju u razdoblju od sljedeća tri mjeseca. </a:t>
            </a:r>
          </a:p>
          <a:p>
            <a:pPr indent="-285750">
              <a:buFont typeface="Arial" panose="020B0604020202020204" pitchFamily="34" charset="0"/>
              <a:buChar char="•"/>
            </a:pPr>
            <a:r>
              <a:rPr lang="hr-HR" sz="1800" dirty="0">
                <a:solidFill>
                  <a:schemeClr val="tx2"/>
                </a:solidFill>
              </a:rPr>
              <a:t>Kvalitetna izrada projekcija novčanih tokova, koja se temelji na pouzdanim podacima i realnim pretpostavkama; konsolidacija novčanih tokova s pomoću centraliziranog sustava bankovnih računa; strukturirana i likvidna tržišta obveznica i tržišta novca; te dobro definirani institucionalni i pravni okvir ključni su čimbenici za postizanje vladinih općih ciljeva upravljanja gotovinom.</a:t>
            </a:r>
          </a:p>
          <a:p>
            <a:pPr indent="-28575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4AE2A4F0-D71A-4816-9AE5-8D3929285519}"/>
              </a:ext>
            </a:extLst>
          </p:cNvPr>
          <p:cNvSpPr>
            <a:spLocks noGrp="1"/>
          </p:cNvSpPr>
          <p:nvPr>
            <p:ph type="sldNum" sz="quarter" idx="14"/>
          </p:nvPr>
        </p:nvSpPr>
        <p:spPr/>
        <p:txBody>
          <a:bodyPr/>
          <a:lstStyle/>
          <a:p>
            <a:pPr>
              <a:defRPr/>
            </a:pPr>
            <a:fld id="{A54AF106-F701-426C-9504-A6ADA1FCA809}" type="slidenum">
              <a:rPr lang="en-US" smtClean="0"/>
              <a:pPr>
                <a:defRPr/>
              </a:pPr>
              <a:t>3</a:t>
            </a:fld>
            <a:endParaRPr lang="en-US"/>
          </a:p>
        </p:txBody>
      </p:sp>
    </p:spTree>
    <p:extLst>
      <p:ext uri="{BB962C8B-B14F-4D97-AF65-F5344CB8AC3E}">
        <p14:creationId xmlns:p14="http://schemas.microsoft.com/office/powerpoint/2010/main" val="2018196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a:t>Izrada projekcija novčanih tokova - upravljanje i institucionalni okvir </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4</a:t>
            </a:fld>
            <a:endParaRPr lang="en-US"/>
          </a:p>
        </p:txBody>
      </p:sp>
      <p:sp>
        <p:nvSpPr>
          <p:cNvPr id="7" name="Text Placeholder 2">
            <a:extLst>
              <a:ext uri="{FF2B5EF4-FFF2-40B4-BE49-F238E27FC236}">
                <a16:creationId xmlns:a16="http://schemas.microsoft.com/office/drawing/2014/main" id="{CF4D36A4-6EDC-8549-AF02-0EA3B1FC8BD5}"/>
              </a:ext>
            </a:extLst>
          </p:cNvPr>
          <p:cNvSpPr>
            <a:spLocks noGrp="1"/>
          </p:cNvSpPr>
          <p:nvPr>
            <p:ph type="body" sz="quarter" idx="13"/>
          </p:nvPr>
        </p:nvSpPr>
        <p:spPr>
          <a:xfrm>
            <a:off x="356934" y="1401097"/>
            <a:ext cx="8469566" cy="4811320"/>
          </a:xfrm>
        </p:spPr>
        <p:txBody>
          <a:bodyPr/>
          <a:lstStyle/>
          <a:p>
            <a:pPr marL="57150" indent="0"/>
            <a:r>
              <a:rPr lang="hr-HR"/>
              <a:t> </a:t>
            </a:r>
          </a:p>
          <a:p>
            <a:pPr marL="57150" indent="0"/>
            <a:endParaRPr lang="en-US" dirty="0"/>
          </a:p>
        </p:txBody>
      </p:sp>
      <p:sp>
        <p:nvSpPr>
          <p:cNvPr id="8" name="Dikdörtgen 7">
            <a:extLst>
              <a:ext uri="{FF2B5EF4-FFF2-40B4-BE49-F238E27FC236}">
                <a16:creationId xmlns:a16="http://schemas.microsoft.com/office/drawing/2014/main" id="{766D780D-99CB-4B4D-83BD-3A3934BEADCE}"/>
              </a:ext>
            </a:extLst>
          </p:cNvPr>
          <p:cNvSpPr/>
          <p:nvPr/>
        </p:nvSpPr>
        <p:spPr>
          <a:xfrm>
            <a:off x="356934" y="1401097"/>
            <a:ext cx="8430132" cy="4801314"/>
          </a:xfrm>
          <a:prstGeom prst="rect">
            <a:avLst/>
          </a:prstGeom>
        </p:spPr>
        <p:txBody>
          <a:bodyPr wrap="square">
            <a:spAutoFit/>
          </a:bodyPr>
          <a:lstStyle/>
          <a:p>
            <a:pPr marL="285750" indent="-285750" algn="just">
              <a:buFont typeface="Arial" panose="020B0604020202020204" pitchFamily="34" charset="0"/>
              <a:buChar char="•"/>
            </a:pPr>
            <a:r>
              <a:rPr lang="hr-HR" sz="1700" b="0" dirty="0">
                <a:solidFill>
                  <a:schemeClr val="tx2"/>
                </a:solidFill>
                <a:latin typeface="Arial" panose="020B0604020202020204" pitchFamily="34" charset="0"/>
              </a:rPr>
              <a:t>Međutim, upravljanje novčanim sredstvima nije dio proračunskog ciklusa te se ne radi o alatu za održavanje fiskalne kontrole.</a:t>
            </a:r>
          </a:p>
          <a:p>
            <a:pPr marL="285750" indent="-285750" algn="just">
              <a:buFont typeface="Arial" panose="020B0604020202020204" pitchFamily="34" charset="0"/>
              <a:buChar char="•"/>
            </a:pPr>
            <a:r>
              <a:rPr lang="hr-HR" sz="1700" b="0" i="1" dirty="0">
                <a:solidFill>
                  <a:schemeClr val="tx2"/>
                </a:solidFill>
              </a:rPr>
              <a:t>U većini zemalja upravljanje gotovinom jedna je od funkcija Riznice, a ustrojena je ili kao posebna jedinica (Južna Afrika, Kosovo, Ruanda) ili je raspršena na više odjela. U mnogim su zemljama funkcije upravljanja novčanim sredstvima i upravljanja dugom integrirane (Kolumbija, Kosovo, Peru, Rumunjska, Slovenija, Južna Afrika i Tajland). </a:t>
            </a:r>
          </a:p>
          <a:p>
            <a:pPr marL="285750" indent="-285750" algn="just">
              <a:buFont typeface="Arial" panose="020B0604020202020204" pitchFamily="34" charset="0"/>
              <a:buChar char="•"/>
            </a:pPr>
            <a:r>
              <a:rPr lang="hr-HR" sz="1700" b="0" i="1" dirty="0"/>
              <a:t>U nekim zemljama smatra se da je upravljanje gotovinom dio upravljanja proračunom te se ono ili </a:t>
            </a:r>
            <a:r>
              <a:rPr lang="hr-HR" sz="1700" b="0" i="1" dirty="0">
                <a:solidFill>
                  <a:srgbClr val="FF0000"/>
                </a:solidFill>
              </a:rPr>
              <a:t>gotovo</a:t>
            </a:r>
            <a:r>
              <a:rPr lang="hr-HR" sz="1700" b="0" i="1" dirty="0"/>
              <a:t> u cijelosti (Čile) nalazi unutar Odjela za proračun ili su u taj odjel ugrađene samo neke funkcije upravljanja gotovinom (Gana, Sejšeli).</a:t>
            </a:r>
            <a:r>
              <a:rPr lang="hr-HR" sz="1700" b="0" i="1" dirty="0">
                <a:solidFill>
                  <a:schemeClr val="tx2"/>
                </a:solidFill>
              </a:rPr>
              <a:t> </a:t>
            </a:r>
            <a:r>
              <a:rPr lang="hr-HR" sz="1700" b="0" i="1" dirty="0"/>
              <a:t>Osim toga, u nekim je zemljama odgovornost za upravljanje gotovinom u potpunosti ili djelomično prenesena na Ured glavnog računovođe (Esvatini, Lesoto, Nigerija).</a:t>
            </a:r>
            <a:r>
              <a:rPr lang="hr-HR" sz="1700" b="0" i="1" dirty="0">
                <a:solidFill>
                  <a:schemeClr val="tx2"/>
                </a:solidFill>
              </a:rPr>
              <a:t> Postoje međutim i primjeri zemalja u kojima drugi odjeli provode projekcije novčanih tokova (npr. Jedinica za makroekonomsku analizu politike, Gambija).</a:t>
            </a:r>
          </a:p>
          <a:p>
            <a:pPr marL="285750" indent="-285750" algn="just">
              <a:buFont typeface="Arial" panose="020B0604020202020204" pitchFamily="34" charset="0"/>
              <a:buChar char="•"/>
            </a:pPr>
            <a:r>
              <a:rPr lang="hr-HR" sz="1700" b="0" i="1" dirty="0">
                <a:solidFill>
                  <a:schemeClr val="tx2"/>
                </a:solidFill>
              </a:rPr>
              <a:t>Ne postoji jedno rješenje koje bi bilo prihvatljivo u svim zemljama i institucionalni se aranžmani mogu razlikovati od zemlje do zemlje, ali glavne značajke učinkovitog upravljanja gotovinom moraju biti prisutne. </a:t>
            </a:r>
          </a:p>
        </p:txBody>
      </p:sp>
    </p:spTree>
    <p:extLst>
      <p:ext uri="{BB962C8B-B14F-4D97-AF65-F5344CB8AC3E}">
        <p14:creationId xmlns:p14="http://schemas.microsoft.com/office/powerpoint/2010/main" val="669032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sz="2800"/>
              <a:t>Pristupi projekcijama novčanih tokova:</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5</a:t>
            </a:fld>
            <a:endParaRPr lang="en-US"/>
          </a:p>
        </p:txBody>
      </p:sp>
      <p:sp>
        <p:nvSpPr>
          <p:cNvPr id="3" name="Metin kutusu 2">
            <a:extLst>
              <a:ext uri="{FF2B5EF4-FFF2-40B4-BE49-F238E27FC236}">
                <a16:creationId xmlns:a16="http://schemas.microsoft.com/office/drawing/2014/main" id="{C05A5965-C2F3-9940-B97A-E012D45D39ED}"/>
              </a:ext>
            </a:extLst>
          </p:cNvPr>
          <p:cNvSpPr txBox="1"/>
          <p:nvPr/>
        </p:nvSpPr>
        <p:spPr>
          <a:xfrm>
            <a:off x="482582" y="6155664"/>
            <a:ext cx="1420132" cy="276999"/>
          </a:xfrm>
          <a:prstGeom prst="rect">
            <a:avLst/>
          </a:prstGeom>
          <a:noFill/>
        </p:spPr>
        <p:txBody>
          <a:bodyPr wrap="none" rtlCol="0">
            <a:spAutoFit/>
          </a:bodyPr>
          <a:lstStyle/>
          <a:p>
            <a:r>
              <a:rPr lang="hr-HR" sz="1200"/>
              <a:t>Izvor: autori  </a:t>
            </a:r>
          </a:p>
        </p:txBody>
      </p:sp>
      <p:cxnSp>
        <p:nvCxnSpPr>
          <p:cNvPr id="8" name="Straight Connector 17">
            <a:extLst>
              <a:ext uri="{FF2B5EF4-FFF2-40B4-BE49-F238E27FC236}">
                <a16:creationId xmlns:a16="http://schemas.microsoft.com/office/drawing/2014/main" id="{3ADA91E3-C553-D04C-AE40-AA7B57241638}"/>
              </a:ext>
            </a:extLst>
          </p:cNvPr>
          <p:cNvCxnSpPr>
            <a:cxnSpLocks/>
          </p:cNvCxnSpPr>
          <p:nvPr/>
        </p:nvCxnSpPr>
        <p:spPr>
          <a:xfrm>
            <a:off x="695944" y="3666504"/>
            <a:ext cx="8086725" cy="0"/>
          </a:xfrm>
          <a:prstGeom prst="line">
            <a:avLst/>
          </a:prstGeom>
          <a:ln w="47625">
            <a:prstDash val="dash"/>
          </a:ln>
        </p:spPr>
        <p:style>
          <a:lnRef idx="1">
            <a:schemeClr val="accent1"/>
          </a:lnRef>
          <a:fillRef idx="0">
            <a:schemeClr val="accent1"/>
          </a:fillRef>
          <a:effectRef idx="0">
            <a:schemeClr val="accent1"/>
          </a:effectRef>
          <a:fontRef idx="minor">
            <a:schemeClr val="tx1"/>
          </a:fontRef>
        </p:style>
      </p:cxnSp>
      <p:sp>
        <p:nvSpPr>
          <p:cNvPr id="9" name="Flowchart: Process 3">
            <a:extLst>
              <a:ext uri="{FF2B5EF4-FFF2-40B4-BE49-F238E27FC236}">
                <a16:creationId xmlns:a16="http://schemas.microsoft.com/office/drawing/2014/main" id="{F4E35815-5329-1F48-960D-727B8C841C9A}"/>
              </a:ext>
            </a:extLst>
          </p:cNvPr>
          <p:cNvSpPr/>
          <p:nvPr/>
        </p:nvSpPr>
        <p:spPr>
          <a:xfrm>
            <a:off x="4302109" y="3252167"/>
            <a:ext cx="1499235" cy="771525"/>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Projekcije novčanih tokova</a:t>
            </a:r>
          </a:p>
        </p:txBody>
      </p:sp>
      <p:sp>
        <p:nvSpPr>
          <p:cNvPr id="10" name="Flowchart: Process 5">
            <a:extLst>
              <a:ext uri="{FF2B5EF4-FFF2-40B4-BE49-F238E27FC236}">
                <a16:creationId xmlns:a16="http://schemas.microsoft.com/office/drawing/2014/main" id="{461195D7-2CF6-4446-BD5A-C7D2ECEBA70F}"/>
              </a:ext>
            </a:extLst>
          </p:cNvPr>
          <p:cNvSpPr/>
          <p:nvPr/>
        </p:nvSpPr>
        <p:spPr>
          <a:xfrm>
            <a:off x="4302109" y="1952004"/>
            <a:ext cx="1499235" cy="771525"/>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JRR</a:t>
            </a:r>
          </a:p>
        </p:txBody>
      </p:sp>
      <p:sp>
        <p:nvSpPr>
          <p:cNvPr id="11" name="Flowchart: Process 9">
            <a:extLst>
              <a:ext uri="{FF2B5EF4-FFF2-40B4-BE49-F238E27FC236}">
                <a16:creationId xmlns:a16="http://schemas.microsoft.com/office/drawing/2014/main" id="{F24F68A9-9888-F941-B4AA-3949A4B2E74E}"/>
              </a:ext>
            </a:extLst>
          </p:cNvPr>
          <p:cNvSpPr/>
          <p:nvPr/>
        </p:nvSpPr>
        <p:spPr>
          <a:xfrm>
            <a:off x="1339834" y="2723529"/>
            <a:ext cx="1499235" cy="771525"/>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Proračunska izdvajanja</a:t>
            </a:r>
          </a:p>
        </p:txBody>
      </p:sp>
      <p:sp>
        <p:nvSpPr>
          <p:cNvPr id="12" name="Flowchart: Process 10">
            <a:extLst>
              <a:ext uri="{FF2B5EF4-FFF2-40B4-BE49-F238E27FC236}">
                <a16:creationId xmlns:a16="http://schemas.microsoft.com/office/drawing/2014/main" id="{A40E66F8-7606-9E4B-895B-788E33F37710}"/>
              </a:ext>
            </a:extLst>
          </p:cNvPr>
          <p:cNvSpPr/>
          <p:nvPr/>
        </p:nvSpPr>
        <p:spPr>
          <a:xfrm>
            <a:off x="1339834" y="1694829"/>
            <a:ext cx="1499235" cy="771525"/>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Procjena proračunskog prihoda</a:t>
            </a:r>
          </a:p>
        </p:txBody>
      </p:sp>
      <p:sp>
        <p:nvSpPr>
          <p:cNvPr id="13" name="Flowchart: Process 11">
            <a:extLst>
              <a:ext uri="{FF2B5EF4-FFF2-40B4-BE49-F238E27FC236}">
                <a16:creationId xmlns:a16="http://schemas.microsoft.com/office/drawing/2014/main" id="{605CEABD-0D1B-8A40-92B4-4BF7840612B7}"/>
              </a:ext>
            </a:extLst>
          </p:cNvPr>
          <p:cNvSpPr/>
          <p:nvPr/>
        </p:nvSpPr>
        <p:spPr>
          <a:xfrm>
            <a:off x="2487121" y="5004767"/>
            <a:ext cx="1499235" cy="771525"/>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Porezne uprave</a:t>
            </a:r>
          </a:p>
        </p:txBody>
      </p:sp>
      <p:sp>
        <p:nvSpPr>
          <p:cNvPr id="14" name="Flowchart: Process 12">
            <a:extLst>
              <a:ext uri="{FF2B5EF4-FFF2-40B4-BE49-F238E27FC236}">
                <a16:creationId xmlns:a16="http://schemas.microsoft.com/office/drawing/2014/main" id="{25364368-7AA3-1044-A6A6-9AAB16FA6F74}"/>
              </a:ext>
            </a:extLst>
          </p:cNvPr>
          <p:cNvSpPr/>
          <p:nvPr/>
        </p:nvSpPr>
        <p:spPr>
          <a:xfrm>
            <a:off x="1682734" y="4023692"/>
            <a:ext cx="1499235" cy="771525"/>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Korisnici proračunskih sredstava</a:t>
            </a:r>
          </a:p>
        </p:txBody>
      </p:sp>
      <p:sp>
        <p:nvSpPr>
          <p:cNvPr id="15" name="Flowchart: Process 13">
            <a:extLst>
              <a:ext uri="{FF2B5EF4-FFF2-40B4-BE49-F238E27FC236}">
                <a16:creationId xmlns:a16="http://schemas.microsoft.com/office/drawing/2014/main" id="{7CB76856-6289-6642-86E3-09502126C897}"/>
              </a:ext>
            </a:extLst>
          </p:cNvPr>
          <p:cNvSpPr/>
          <p:nvPr/>
        </p:nvSpPr>
        <p:spPr>
          <a:xfrm>
            <a:off x="6849096" y="2705670"/>
            <a:ext cx="1499235" cy="771525"/>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Nepredviđeni izdaci</a:t>
            </a:r>
          </a:p>
        </p:txBody>
      </p:sp>
      <p:sp>
        <p:nvSpPr>
          <p:cNvPr id="16" name="Flowchart: Process 14">
            <a:extLst>
              <a:ext uri="{FF2B5EF4-FFF2-40B4-BE49-F238E27FC236}">
                <a16:creationId xmlns:a16="http://schemas.microsoft.com/office/drawing/2014/main" id="{33704150-9A0D-A54F-A837-60C018E578E6}"/>
              </a:ext>
            </a:extLst>
          </p:cNvPr>
          <p:cNvSpPr/>
          <p:nvPr/>
        </p:nvSpPr>
        <p:spPr>
          <a:xfrm>
            <a:off x="6849096" y="4042740"/>
            <a:ext cx="1499235" cy="771525"/>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Vladin dug</a:t>
            </a:r>
          </a:p>
        </p:txBody>
      </p:sp>
      <p:sp>
        <p:nvSpPr>
          <p:cNvPr id="17" name="Flowchart: Process 15">
            <a:extLst>
              <a:ext uri="{FF2B5EF4-FFF2-40B4-BE49-F238E27FC236}">
                <a16:creationId xmlns:a16="http://schemas.microsoft.com/office/drawing/2014/main" id="{69F9C49C-8EC4-EB4C-9B8F-2B0805C2BA7E}"/>
              </a:ext>
            </a:extLst>
          </p:cNvPr>
          <p:cNvSpPr/>
          <p:nvPr/>
        </p:nvSpPr>
        <p:spPr>
          <a:xfrm>
            <a:off x="4283536" y="5021430"/>
            <a:ext cx="1499235" cy="771525"/>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Izvanproračunski subjekti</a:t>
            </a:r>
          </a:p>
        </p:txBody>
      </p:sp>
      <p:cxnSp>
        <p:nvCxnSpPr>
          <p:cNvPr id="18" name="Straight Arrow Connector 19">
            <a:extLst>
              <a:ext uri="{FF2B5EF4-FFF2-40B4-BE49-F238E27FC236}">
                <a16:creationId xmlns:a16="http://schemas.microsoft.com/office/drawing/2014/main" id="{E49DA336-6983-794C-8877-FCBA635F93DF}"/>
              </a:ext>
            </a:extLst>
          </p:cNvPr>
          <p:cNvCxnSpPr>
            <a:stCxn id="12" idx="3"/>
          </p:cNvCxnSpPr>
          <p:nvPr/>
        </p:nvCxnSpPr>
        <p:spPr>
          <a:xfrm>
            <a:off x="2839069" y="2080592"/>
            <a:ext cx="1463040" cy="1171575"/>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20">
            <a:extLst>
              <a:ext uri="{FF2B5EF4-FFF2-40B4-BE49-F238E27FC236}">
                <a16:creationId xmlns:a16="http://schemas.microsoft.com/office/drawing/2014/main" id="{F46643F2-3F80-C54E-A5A7-9479B52D5484}"/>
              </a:ext>
            </a:extLst>
          </p:cNvPr>
          <p:cNvCxnSpPr>
            <a:cxnSpLocks/>
            <a:stCxn id="11" idx="3"/>
          </p:cNvCxnSpPr>
          <p:nvPr/>
        </p:nvCxnSpPr>
        <p:spPr>
          <a:xfrm>
            <a:off x="2839069" y="3109292"/>
            <a:ext cx="1463040" cy="321469"/>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cxnSp>
        <p:nvCxnSpPr>
          <p:cNvPr id="20" name="Straight Arrow Connector 22">
            <a:extLst>
              <a:ext uri="{FF2B5EF4-FFF2-40B4-BE49-F238E27FC236}">
                <a16:creationId xmlns:a16="http://schemas.microsoft.com/office/drawing/2014/main" id="{A87CCCD3-92C5-F04F-8788-9CD32054D1C3}"/>
              </a:ext>
            </a:extLst>
          </p:cNvPr>
          <p:cNvCxnSpPr>
            <a:cxnSpLocks/>
            <a:stCxn id="10" idx="2"/>
            <a:endCxn id="9" idx="0"/>
          </p:cNvCxnSpPr>
          <p:nvPr/>
        </p:nvCxnSpPr>
        <p:spPr>
          <a:xfrm>
            <a:off x="5051727" y="2723529"/>
            <a:ext cx="0" cy="528638"/>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5">
            <a:extLst>
              <a:ext uri="{FF2B5EF4-FFF2-40B4-BE49-F238E27FC236}">
                <a16:creationId xmlns:a16="http://schemas.microsoft.com/office/drawing/2014/main" id="{30B48057-399F-6B4A-A1BB-30CD0BED87E7}"/>
              </a:ext>
            </a:extLst>
          </p:cNvPr>
          <p:cNvCxnSpPr>
            <a:cxnSpLocks/>
            <a:stCxn id="17" idx="0"/>
            <a:endCxn id="9" idx="2"/>
          </p:cNvCxnSpPr>
          <p:nvPr/>
        </p:nvCxnSpPr>
        <p:spPr>
          <a:xfrm flipV="1">
            <a:off x="5033154" y="4023691"/>
            <a:ext cx="18573" cy="997739"/>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8">
            <a:extLst>
              <a:ext uri="{FF2B5EF4-FFF2-40B4-BE49-F238E27FC236}">
                <a16:creationId xmlns:a16="http://schemas.microsoft.com/office/drawing/2014/main" id="{2CD18BFD-43A2-A849-8AD4-0084777301F6}"/>
              </a:ext>
            </a:extLst>
          </p:cNvPr>
          <p:cNvCxnSpPr>
            <a:cxnSpLocks/>
            <a:stCxn id="16" idx="1"/>
          </p:cNvCxnSpPr>
          <p:nvPr/>
        </p:nvCxnSpPr>
        <p:spPr>
          <a:xfrm flipH="1" flipV="1">
            <a:off x="5801346" y="4023692"/>
            <a:ext cx="1047750" cy="404811"/>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32">
            <a:extLst>
              <a:ext uri="{FF2B5EF4-FFF2-40B4-BE49-F238E27FC236}">
                <a16:creationId xmlns:a16="http://schemas.microsoft.com/office/drawing/2014/main" id="{E8130956-03FF-2243-8079-D1EAC79CA1B9}"/>
              </a:ext>
            </a:extLst>
          </p:cNvPr>
          <p:cNvCxnSpPr>
            <a:cxnSpLocks/>
            <a:stCxn id="15" idx="1"/>
          </p:cNvCxnSpPr>
          <p:nvPr/>
        </p:nvCxnSpPr>
        <p:spPr>
          <a:xfrm flipH="1">
            <a:off x="5801344" y="3091433"/>
            <a:ext cx="1047752" cy="385167"/>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36">
            <a:extLst>
              <a:ext uri="{FF2B5EF4-FFF2-40B4-BE49-F238E27FC236}">
                <a16:creationId xmlns:a16="http://schemas.microsoft.com/office/drawing/2014/main" id="{34B8D034-96A1-0045-8308-6DB9AA2F141F}"/>
              </a:ext>
            </a:extLst>
          </p:cNvPr>
          <p:cNvCxnSpPr>
            <a:cxnSpLocks/>
            <a:stCxn id="14" idx="3"/>
          </p:cNvCxnSpPr>
          <p:nvPr/>
        </p:nvCxnSpPr>
        <p:spPr>
          <a:xfrm flipV="1">
            <a:off x="3181969" y="4023691"/>
            <a:ext cx="1120140" cy="385763"/>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40">
            <a:extLst>
              <a:ext uri="{FF2B5EF4-FFF2-40B4-BE49-F238E27FC236}">
                <a16:creationId xmlns:a16="http://schemas.microsoft.com/office/drawing/2014/main" id="{F8A37BB3-ED7C-1040-A01F-A6157D0969D4}"/>
              </a:ext>
            </a:extLst>
          </p:cNvPr>
          <p:cNvCxnSpPr>
            <a:cxnSpLocks/>
            <a:stCxn id="13" idx="0"/>
          </p:cNvCxnSpPr>
          <p:nvPr/>
        </p:nvCxnSpPr>
        <p:spPr>
          <a:xfrm flipV="1">
            <a:off x="3236738" y="4042737"/>
            <a:ext cx="1545908" cy="962030"/>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cxnSp>
        <p:nvCxnSpPr>
          <p:cNvPr id="26" name="Connector: Elbow 44">
            <a:extLst>
              <a:ext uri="{FF2B5EF4-FFF2-40B4-BE49-F238E27FC236}">
                <a16:creationId xmlns:a16="http://schemas.microsoft.com/office/drawing/2014/main" id="{C1601E56-CDBA-4945-96A9-098F51DA7950}"/>
              </a:ext>
            </a:extLst>
          </p:cNvPr>
          <p:cNvCxnSpPr>
            <a:cxnSpLocks/>
            <a:stCxn id="14" idx="1"/>
            <a:endCxn id="11" idx="1"/>
          </p:cNvCxnSpPr>
          <p:nvPr/>
        </p:nvCxnSpPr>
        <p:spPr>
          <a:xfrm rot="10800000">
            <a:off x="1339834" y="3109291"/>
            <a:ext cx="342900" cy="1300163"/>
          </a:xfrm>
          <a:prstGeom prst="bentConnector3">
            <a:avLst>
              <a:gd name="adj1" fmla="val 150000"/>
            </a:avLst>
          </a:prstGeom>
          <a:ln w="19050">
            <a:tailEnd type="triangle" w="lg" len="med"/>
          </a:ln>
        </p:spPr>
        <p:style>
          <a:lnRef idx="1">
            <a:schemeClr val="accent1"/>
          </a:lnRef>
          <a:fillRef idx="0">
            <a:schemeClr val="accent1"/>
          </a:fillRef>
          <a:effectRef idx="0">
            <a:schemeClr val="accent1"/>
          </a:effectRef>
          <a:fontRef idx="minor">
            <a:schemeClr val="tx1"/>
          </a:fontRef>
        </p:style>
      </p:cxnSp>
      <p:cxnSp>
        <p:nvCxnSpPr>
          <p:cNvPr id="27" name="Connector: Elbow 45">
            <a:extLst>
              <a:ext uri="{FF2B5EF4-FFF2-40B4-BE49-F238E27FC236}">
                <a16:creationId xmlns:a16="http://schemas.microsoft.com/office/drawing/2014/main" id="{00794E93-22E2-2D47-9EE7-5FAED452620D}"/>
              </a:ext>
            </a:extLst>
          </p:cNvPr>
          <p:cNvCxnSpPr>
            <a:cxnSpLocks/>
            <a:stCxn id="13" idx="1"/>
            <a:endCxn id="12" idx="1"/>
          </p:cNvCxnSpPr>
          <p:nvPr/>
        </p:nvCxnSpPr>
        <p:spPr>
          <a:xfrm rot="10800000">
            <a:off x="1339834" y="2080591"/>
            <a:ext cx="1147287" cy="3309938"/>
          </a:xfrm>
          <a:prstGeom prst="bentConnector3">
            <a:avLst>
              <a:gd name="adj1" fmla="val 114944"/>
            </a:avLst>
          </a:prstGeom>
          <a:ln w="19050">
            <a:tailEnd type="triangle" w="lg" len="med"/>
          </a:ln>
        </p:spPr>
        <p:style>
          <a:lnRef idx="1">
            <a:schemeClr val="accent1"/>
          </a:lnRef>
          <a:fillRef idx="0">
            <a:schemeClr val="accent1"/>
          </a:fillRef>
          <a:effectRef idx="0">
            <a:schemeClr val="accent1"/>
          </a:effectRef>
          <a:fontRef idx="minor">
            <a:schemeClr val="tx1"/>
          </a:fontRef>
        </p:style>
      </p:cxnSp>
      <p:sp>
        <p:nvSpPr>
          <p:cNvPr id="28" name="Arrow: Down 55">
            <a:extLst>
              <a:ext uri="{FF2B5EF4-FFF2-40B4-BE49-F238E27FC236}">
                <a16:creationId xmlns:a16="http://schemas.microsoft.com/office/drawing/2014/main" id="{1258963B-FA20-5047-A962-CB3B13F54874}"/>
              </a:ext>
            </a:extLst>
          </p:cNvPr>
          <p:cNvSpPr/>
          <p:nvPr/>
        </p:nvSpPr>
        <p:spPr>
          <a:xfrm>
            <a:off x="513539" y="1694829"/>
            <a:ext cx="420530" cy="1735927"/>
          </a:xfrm>
          <a:prstGeom prst="downArrow">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700" dirty="0"/>
              <a:t>Od vrha prema dnu</a:t>
            </a:r>
          </a:p>
        </p:txBody>
      </p:sp>
      <p:sp>
        <p:nvSpPr>
          <p:cNvPr id="29" name="Arrow: Up 57">
            <a:extLst>
              <a:ext uri="{FF2B5EF4-FFF2-40B4-BE49-F238E27FC236}">
                <a16:creationId xmlns:a16="http://schemas.microsoft.com/office/drawing/2014/main" id="{C98C23F8-F0F0-4E4F-A7C0-E8D8BBF000EE}"/>
              </a:ext>
            </a:extLst>
          </p:cNvPr>
          <p:cNvSpPr/>
          <p:nvPr/>
        </p:nvSpPr>
        <p:spPr>
          <a:xfrm>
            <a:off x="482582" y="3797475"/>
            <a:ext cx="403862" cy="1802599"/>
          </a:xfrm>
          <a:prstGeom prst="up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800" dirty="0"/>
              <a:t>Od dna prema vrhu</a:t>
            </a:r>
          </a:p>
        </p:txBody>
      </p:sp>
      <p:sp>
        <p:nvSpPr>
          <p:cNvPr id="30" name="Flowchart: Process 58">
            <a:extLst>
              <a:ext uri="{FF2B5EF4-FFF2-40B4-BE49-F238E27FC236}">
                <a16:creationId xmlns:a16="http://schemas.microsoft.com/office/drawing/2014/main" id="{6282AC58-5DF7-7A4E-8618-12F5A961E76B}"/>
              </a:ext>
            </a:extLst>
          </p:cNvPr>
          <p:cNvSpPr/>
          <p:nvPr/>
        </p:nvSpPr>
        <p:spPr>
          <a:xfrm>
            <a:off x="6050901" y="5047629"/>
            <a:ext cx="1499235" cy="771525"/>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dirty="0"/>
              <a:t>Regionalni / okružni uredi</a:t>
            </a:r>
          </a:p>
        </p:txBody>
      </p:sp>
      <p:cxnSp>
        <p:nvCxnSpPr>
          <p:cNvPr id="31" name="Straight Arrow Connector 59">
            <a:extLst>
              <a:ext uri="{FF2B5EF4-FFF2-40B4-BE49-F238E27FC236}">
                <a16:creationId xmlns:a16="http://schemas.microsoft.com/office/drawing/2014/main" id="{58879B5A-630D-624C-B455-7FA27A189A71}"/>
              </a:ext>
            </a:extLst>
          </p:cNvPr>
          <p:cNvCxnSpPr>
            <a:cxnSpLocks/>
            <a:stCxn id="30" idx="0"/>
          </p:cNvCxnSpPr>
          <p:nvPr/>
        </p:nvCxnSpPr>
        <p:spPr>
          <a:xfrm flipH="1" flipV="1">
            <a:off x="5536550" y="4033812"/>
            <a:ext cx="1263969" cy="1013817"/>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sp>
        <p:nvSpPr>
          <p:cNvPr id="32" name="Flowchart: Process 69">
            <a:extLst>
              <a:ext uri="{FF2B5EF4-FFF2-40B4-BE49-F238E27FC236}">
                <a16:creationId xmlns:a16="http://schemas.microsoft.com/office/drawing/2014/main" id="{27EAA3AC-8325-994A-9B45-B9380F1D4C70}"/>
              </a:ext>
            </a:extLst>
          </p:cNvPr>
          <p:cNvSpPr/>
          <p:nvPr/>
        </p:nvSpPr>
        <p:spPr>
          <a:xfrm>
            <a:off x="6849096" y="1690667"/>
            <a:ext cx="1499235" cy="771525"/>
          </a:xfrm>
          <a:prstGeom prst="flowChartProcess">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a:t>Promjene propisa i politike </a:t>
            </a:r>
          </a:p>
        </p:txBody>
      </p:sp>
      <p:cxnSp>
        <p:nvCxnSpPr>
          <p:cNvPr id="33" name="Straight Arrow Connector 70">
            <a:extLst>
              <a:ext uri="{FF2B5EF4-FFF2-40B4-BE49-F238E27FC236}">
                <a16:creationId xmlns:a16="http://schemas.microsoft.com/office/drawing/2014/main" id="{7ECC3EF1-8F9B-C849-903F-AF9D49425A6E}"/>
              </a:ext>
            </a:extLst>
          </p:cNvPr>
          <p:cNvCxnSpPr>
            <a:cxnSpLocks/>
          </p:cNvCxnSpPr>
          <p:nvPr/>
        </p:nvCxnSpPr>
        <p:spPr>
          <a:xfrm flipH="1">
            <a:off x="5782771" y="2019873"/>
            <a:ext cx="1066325" cy="1213249"/>
          </a:xfrm>
          <a:prstGeom prst="straightConnector1">
            <a:avLst/>
          </a:prstGeom>
          <a:ln w="19050">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259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236D8D-4D88-7247-A1F4-0E48DA26B837}"/>
              </a:ext>
            </a:extLst>
          </p:cNvPr>
          <p:cNvSpPr>
            <a:spLocks noGrp="1"/>
          </p:cNvSpPr>
          <p:nvPr>
            <p:ph type="title"/>
          </p:nvPr>
        </p:nvSpPr>
        <p:spPr/>
        <p:txBody>
          <a:bodyPr/>
          <a:lstStyle/>
          <a:p>
            <a:r>
              <a:rPr lang="hr-HR" sz="2400"/>
              <a:t>Prakse predviđanja novčanih tokova</a:t>
            </a:r>
          </a:p>
        </p:txBody>
      </p:sp>
      <p:sp>
        <p:nvSpPr>
          <p:cNvPr id="3" name="Metin Yer Tutucusu 2">
            <a:extLst>
              <a:ext uri="{FF2B5EF4-FFF2-40B4-BE49-F238E27FC236}">
                <a16:creationId xmlns:a16="http://schemas.microsoft.com/office/drawing/2014/main" id="{83F00776-C18D-FA4C-AAC6-DD48C4DE4AB4}"/>
              </a:ext>
            </a:extLst>
          </p:cNvPr>
          <p:cNvSpPr>
            <a:spLocks noGrp="1"/>
          </p:cNvSpPr>
          <p:nvPr>
            <p:ph type="body" sz="quarter" idx="13"/>
          </p:nvPr>
        </p:nvSpPr>
        <p:spPr>
          <a:xfrm>
            <a:off x="249853" y="1720131"/>
            <a:ext cx="8676190" cy="5311511"/>
          </a:xfrm>
        </p:spPr>
        <p:txBody>
          <a:bodyPr>
            <a:noAutofit/>
          </a:bodyPr>
          <a:lstStyle/>
          <a:p>
            <a:pPr marL="320675" indent="-292100">
              <a:spcBef>
                <a:spcPts val="1200"/>
              </a:spcBef>
              <a:buFont typeface="Arial" panose="020B0604020202020204" pitchFamily="34" charset="0"/>
              <a:buChar char="•"/>
            </a:pPr>
            <a:r>
              <a:rPr lang="hr-HR" sz="1800" dirty="0">
                <a:solidFill>
                  <a:schemeClr val="tx2"/>
                </a:solidFill>
              </a:rPr>
              <a:t>Obuhvat upravljanja gotovinom (kao i JRR-a i izrade projekcija novčanih tokova) u većini zemalja je ograničen na centralnu vladu. Međutim, ovisno o razini decentralizacije vlade i usklađenosti sustava računovodstva i kontrole, opseg može uključivati razinu opće vlade, a ne samo središnje države (Francuska).</a:t>
            </a:r>
          </a:p>
          <a:p>
            <a:pPr marL="320675" indent="-292100">
              <a:spcBef>
                <a:spcPts val="1200"/>
              </a:spcBef>
              <a:buFont typeface="Arial" panose="020B0604020202020204" pitchFamily="34" charset="0"/>
              <a:buChar char="•"/>
            </a:pPr>
            <a:r>
              <a:rPr lang="hr-HR" sz="1800" dirty="0">
                <a:solidFill>
                  <a:schemeClr val="tx2"/>
                </a:solidFill>
              </a:rPr>
              <a:t>Horizont i učestalost projekcija novčanih tokova znatno se razlikuju jer postoje slučajevi (Južna Afrika, Albanija) </a:t>
            </a:r>
            <a:r>
              <a:rPr lang="hr-HR" sz="1800" dirty="0">
                <a:solidFill>
                  <a:srgbClr val="FF0000"/>
                </a:solidFill>
              </a:rPr>
              <a:t>gdje</a:t>
            </a:r>
            <a:r>
              <a:rPr lang="hr-HR" sz="1800" dirty="0">
                <a:solidFill>
                  <a:schemeClr val="tx2"/>
                </a:solidFill>
              </a:rPr>
              <a:t> se projekcije novčanih tokova izrađuju za trogodišnja, godišnja, mjesečna, tjedna i dnevna razdoblja, dok se u nekim slučajevima izrađuju samo mjesečne projekcije novčanih tokova (Angola, Nigerija). </a:t>
            </a:r>
          </a:p>
          <a:p>
            <a:pPr marL="320675" indent="-292100">
              <a:spcBef>
                <a:spcPts val="1200"/>
              </a:spcBef>
              <a:buFont typeface="Arial" panose="020B0604020202020204" pitchFamily="34" charset="0"/>
              <a:buChar char="•"/>
            </a:pPr>
            <a:r>
              <a:rPr lang="hr-HR" sz="1800" dirty="0">
                <a:solidFill>
                  <a:schemeClr val="tx2"/>
                </a:solidFill>
              </a:rPr>
              <a:t>Projekcije novčanih tokova </a:t>
            </a:r>
            <a:r>
              <a:rPr lang="hr-HR" sz="1800" dirty="0">
                <a:solidFill>
                  <a:srgbClr val="FF0000"/>
                </a:solidFill>
              </a:rPr>
              <a:t>često</a:t>
            </a:r>
            <a:r>
              <a:rPr lang="hr-HR" sz="1800" dirty="0">
                <a:solidFill>
                  <a:schemeClr val="tx2"/>
                </a:solidFill>
              </a:rPr>
              <a:t> su povezane s kalendarom oslobađanja proračunskih izdvajanja, dok se projekcije prihoda oslanjaju se na projekcije porezne uprave. Postoje slučajevi (Peru, Tajland, Sejšeli) gdje projekcije prihoda izrađuje ured za fiskalne projekcije i ostale jedinice Ministarstva financija.  </a:t>
            </a:r>
          </a:p>
          <a:p>
            <a:pPr marL="320675" indent="-292100">
              <a:spcBef>
                <a:spcPts val="1200"/>
              </a:spcBef>
              <a:buFont typeface="Arial" panose="020B0604020202020204" pitchFamily="34" charset="0"/>
              <a:buChar char="•"/>
            </a:pPr>
            <a:r>
              <a:rPr lang="hr-HR" sz="1800" dirty="0">
                <a:solidFill>
                  <a:schemeClr val="tx2"/>
                </a:solidFill>
              </a:rPr>
              <a:t>Temeljite ocjene učinka </a:t>
            </a:r>
            <a:r>
              <a:rPr lang="hr-HR" sz="1800" dirty="0">
                <a:solidFill>
                  <a:srgbClr val="FF0000"/>
                </a:solidFill>
              </a:rPr>
              <a:t>projekcija</a:t>
            </a:r>
            <a:r>
              <a:rPr lang="hr-HR" sz="1800" dirty="0">
                <a:solidFill>
                  <a:schemeClr val="tx2"/>
                </a:solidFill>
              </a:rPr>
              <a:t> ne provode se u većini zemalja </a:t>
            </a:r>
          </a:p>
          <a:p>
            <a:endParaRPr lang="en-US" sz="2000" dirty="0"/>
          </a:p>
          <a:p>
            <a:endParaRPr lang="en-US" sz="2000" dirty="0"/>
          </a:p>
        </p:txBody>
      </p:sp>
      <p:sp>
        <p:nvSpPr>
          <p:cNvPr id="4" name="Slayt Numarası Yer Tutucusu 3">
            <a:extLst>
              <a:ext uri="{FF2B5EF4-FFF2-40B4-BE49-F238E27FC236}">
                <a16:creationId xmlns:a16="http://schemas.microsoft.com/office/drawing/2014/main" id="{81F37C1F-AFE6-B849-8183-1D6660EA8D04}"/>
              </a:ext>
            </a:extLst>
          </p:cNvPr>
          <p:cNvSpPr>
            <a:spLocks noGrp="1"/>
          </p:cNvSpPr>
          <p:nvPr>
            <p:ph type="sldNum" sz="quarter" idx="14"/>
          </p:nvPr>
        </p:nvSpPr>
        <p:spPr/>
        <p:txBody>
          <a:bodyPr/>
          <a:lstStyle/>
          <a:p>
            <a:pPr>
              <a:defRPr/>
            </a:pPr>
            <a:fld id="{A54AF106-F701-426C-9504-A6ADA1FCA809}" type="slidenum">
              <a:rPr lang="en-US" smtClean="0"/>
              <a:pPr>
                <a:defRPr/>
              </a:pPr>
              <a:t>6</a:t>
            </a:fld>
            <a:endParaRPr lang="en-US"/>
          </a:p>
        </p:txBody>
      </p:sp>
    </p:spTree>
    <p:extLst>
      <p:ext uri="{BB962C8B-B14F-4D97-AF65-F5344CB8AC3E}">
        <p14:creationId xmlns:p14="http://schemas.microsoft.com/office/powerpoint/2010/main" val="3926834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DF177-C5D1-9647-A145-E80FCFD3AF77}"/>
              </a:ext>
            </a:extLst>
          </p:cNvPr>
          <p:cNvSpPr>
            <a:spLocks noGrp="1"/>
          </p:cNvSpPr>
          <p:nvPr>
            <p:ph type="title"/>
          </p:nvPr>
        </p:nvSpPr>
        <p:spPr/>
        <p:txBody>
          <a:bodyPr/>
          <a:lstStyle/>
          <a:p>
            <a:r>
              <a:rPr lang="hr-HR" sz="2800"/>
              <a:t>Financiranje razlika novčanih tokova</a:t>
            </a:r>
          </a:p>
        </p:txBody>
      </p:sp>
      <p:sp>
        <p:nvSpPr>
          <p:cNvPr id="5" name="Slide Number Placeholder 4">
            <a:extLst>
              <a:ext uri="{FF2B5EF4-FFF2-40B4-BE49-F238E27FC236}">
                <a16:creationId xmlns:a16="http://schemas.microsoft.com/office/drawing/2014/main" id="{398E3FE2-BA39-554C-B1FD-A81E0D00A62F}"/>
              </a:ext>
            </a:extLst>
          </p:cNvPr>
          <p:cNvSpPr>
            <a:spLocks noGrp="1"/>
          </p:cNvSpPr>
          <p:nvPr>
            <p:ph type="sldNum" sz="quarter" idx="14"/>
          </p:nvPr>
        </p:nvSpPr>
        <p:spPr/>
        <p:txBody>
          <a:bodyPr/>
          <a:lstStyle/>
          <a:p>
            <a:pPr>
              <a:defRPr/>
            </a:pPr>
            <a:fld id="{D9DC9490-87EE-45A4-893A-CF44B2B108B2}" type="slidenum">
              <a:rPr lang="en-US" smtClean="0"/>
              <a:pPr>
                <a:defRPr/>
              </a:pPr>
              <a:t>7</a:t>
            </a:fld>
            <a:endParaRPr lang="en-US"/>
          </a:p>
        </p:txBody>
      </p:sp>
      <p:sp>
        <p:nvSpPr>
          <p:cNvPr id="6" name="Text Placeholder 5">
            <a:extLst>
              <a:ext uri="{FF2B5EF4-FFF2-40B4-BE49-F238E27FC236}">
                <a16:creationId xmlns:a16="http://schemas.microsoft.com/office/drawing/2014/main" id="{38653ED8-C42B-4099-8250-1CFFF31321CF}"/>
              </a:ext>
            </a:extLst>
          </p:cNvPr>
          <p:cNvSpPr>
            <a:spLocks noGrp="1"/>
          </p:cNvSpPr>
          <p:nvPr>
            <p:ph type="body" sz="quarter" idx="13"/>
          </p:nvPr>
        </p:nvSpPr>
        <p:spPr/>
        <p:txBody>
          <a:bodyPr/>
          <a:lstStyle/>
          <a:p>
            <a:pPr>
              <a:buFont typeface="Arial" panose="020B0604020202020204" pitchFamily="34" charset="0"/>
              <a:buChar char="•"/>
            </a:pPr>
            <a:r>
              <a:rPr lang="hr-HR" sz="1800">
                <a:solidFill>
                  <a:schemeClr val="tx2"/>
                </a:solidFill>
              </a:rPr>
              <a:t>Efikasnost koja ovisi o dobrim </a:t>
            </a:r>
            <a:r>
              <a:rPr lang="hr-HR" sz="1800">
                <a:solidFill>
                  <a:schemeClr val="bg2"/>
                </a:solidFill>
              </a:rPr>
              <a:t>projekcijama novčanih tokova</a:t>
            </a:r>
            <a:r>
              <a:rPr lang="hr-HR" sz="1800">
                <a:solidFill>
                  <a:schemeClr val="tx2"/>
                </a:solidFill>
              </a:rPr>
              <a:t>.</a:t>
            </a:r>
          </a:p>
          <a:p>
            <a:pPr>
              <a:buFont typeface="Arial" panose="020B0604020202020204" pitchFamily="34" charset="0"/>
              <a:buChar char="•"/>
            </a:pPr>
            <a:r>
              <a:rPr lang="hr-HR">
                <a:solidFill>
                  <a:schemeClr val="tx2"/>
                </a:solidFill>
              </a:rPr>
              <a:t> </a:t>
            </a:r>
            <a:r>
              <a:rPr lang="hr-HR" sz="1800">
                <a:solidFill>
                  <a:schemeClr val="tx2"/>
                </a:solidFill>
              </a:rPr>
              <a:t>Glavni je cilj financiranje manjkova gotovinskih sredstava, međutim, prikladan izbor instrumenata trebao bi se voditi općim ciljem </a:t>
            </a:r>
            <a:r>
              <a:rPr lang="hr-HR" sz="1800">
                <a:solidFill>
                  <a:schemeClr val="bg2"/>
                </a:solidFill>
              </a:rPr>
              <a:t>smanjenja troškova</a:t>
            </a:r>
            <a:r>
              <a:rPr lang="hr-HR" sz="1800">
                <a:solidFill>
                  <a:schemeClr val="tx2"/>
                </a:solidFill>
              </a:rPr>
              <a:t>.</a:t>
            </a:r>
          </a:p>
          <a:p>
            <a:pPr>
              <a:buFont typeface="Arial" panose="020B0604020202020204" pitchFamily="34" charset="0"/>
              <a:buChar char="•"/>
            </a:pPr>
            <a:r>
              <a:rPr lang="hr-HR" sz="1800">
                <a:solidFill>
                  <a:schemeClr val="tx2"/>
                </a:solidFill>
              </a:rPr>
              <a:t>Razina </a:t>
            </a:r>
            <a:r>
              <a:rPr lang="hr-HR" sz="1800">
                <a:solidFill>
                  <a:schemeClr val="bg2"/>
                </a:solidFill>
              </a:rPr>
              <a:t>tržišnog razvoja</a:t>
            </a:r>
            <a:r>
              <a:rPr lang="hr-HR" sz="1800">
                <a:solidFill>
                  <a:schemeClr val="tx2"/>
                </a:solidFill>
              </a:rPr>
              <a:t> definira dostupnost instrumenata koji se upotrebljavaju za prikupljanje potrebnih novčanih sredstava.</a:t>
            </a:r>
          </a:p>
          <a:p>
            <a:pPr>
              <a:buFont typeface="Arial" panose="020B0604020202020204" pitchFamily="34" charset="0"/>
              <a:buChar char="•"/>
            </a:pPr>
            <a:r>
              <a:rPr lang="hr-HR" sz="1800">
                <a:solidFill>
                  <a:schemeClr val="bg2"/>
                </a:solidFill>
              </a:rPr>
              <a:t>Koordinacija</a:t>
            </a:r>
            <a:r>
              <a:rPr lang="hr-HR" sz="1800">
                <a:solidFill>
                  <a:schemeClr val="tx2"/>
                </a:solidFill>
              </a:rPr>
              <a:t> s upravljanjem dugom je ključna; Središnja banka također je vrlo važan dionik (upravljanje likvidnošću/razvoj tržišta).</a:t>
            </a:r>
          </a:p>
          <a:p>
            <a:pPr>
              <a:buFont typeface="Arial" panose="020B0604020202020204" pitchFamily="34" charset="0"/>
              <a:buChar char="•"/>
            </a:pPr>
            <a:r>
              <a:rPr lang="hr-HR" sz="1800">
                <a:solidFill>
                  <a:schemeClr val="tx2"/>
                </a:solidFill>
              </a:rPr>
              <a:t> </a:t>
            </a:r>
            <a:r>
              <a:rPr lang="hr-HR" sz="1800">
                <a:solidFill>
                  <a:schemeClr val="bg2"/>
                </a:solidFill>
              </a:rPr>
              <a:t>Blagajnički zapisi</a:t>
            </a:r>
            <a:r>
              <a:rPr lang="hr-HR" sz="1800">
                <a:solidFill>
                  <a:schemeClr val="tx2"/>
                </a:solidFill>
              </a:rPr>
              <a:t> su instrumenti koji se najčešće upotrebljavaju te služe u svrhu upravljanja gotovinom i dugom (neke ih zemlje razlikuju ovisno o općem cilju izdavanja).</a:t>
            </a:r>
          </a:p>
        </p:txBody>
      </p:sp>
    </p:spTree>
    <p:extLst>
      <p:ext uri="{BB962C8B-B14F-4D97-AF65-F5344CB8AC3E}">
        <p14:creationId xmlns:p14="http://schemas.microsoft.com/office/powerpoint/2010/main" val="3882890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6AC4732-9A2A-47E1-BB32-D6F6517AED56}"/>
              </a:ext>
            </a:extLst>
          </p:cNvPr>
          <p:cNvGrpSpPr/>
          <p:nvPr/>
        </p:nvGrpSpPr>
        <p:grpSpPr>
          <a:xfrm>
            <a:off x="2123455" y="3697572"/>
            <a:ext cx="1142652" cy="706303"/>
            <a:chOff x="1639111" y="0"/>
            <a:chExt cx="971779" cy="631656"/>
          </a:xfrm>
        </p:grpSpPr>
        <p:sp>
          <p:nvSpPr>
            <p:cNvPr id="8" name="Rectangle: Rounded Corners 7">
              <a:extLst>
                <a:ext uri="{FF2B5EF4-FFF2-40B4-BE49-F238E27FC236}">
                  <a16:creationId xmlns:a16="http://schemas.microsoft.com/office/drawing/2014/main" id="{9D6C4F6D-C154-4960-82A4-50646E2763EE}"/>
                </a:ext>
              </a:extLst>
            </p:cNvPr>
            <p:cNvSpPr/>
            <p:nvPr/>
          </p:nvSpPr>
          <p:spPr>
            <a:xfrm>
              <a:off x="1639111" y="0"/>
              <a:ext cx="971779" cy="631656"/>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ectangle: Rounded Corners 4">
              <a:extLst>
                <a:ext uri="{FF2B5EF4-FFF2-40B4-BE49-F238E27FC236}">
                  <a16:creationId xmlns:a16="http://schemas.microsoft.com/office/drawing/2014/main" id="{626A586E-F6CC-4AE8-851A-F3467842E806}"/>
                </a:ext>
              </a:extLst>
            </p:cNvPr>
            <p:cNvSpPr txBox="1"/>
            <p:nvPr/>
          </p:nvSpPr>
          <p:spPr>
            <a:xfrm>
              <a:off x="1669946" y="30835"/>
              <a:ext cx="910109" cy="5699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algn="ctr" defTabSz="400050" fontAlgn="auto">
                <a:lnSpc>
                  <a:spcPct val="90000"/>
                </a:lnSpc>
                <a:spcAft>
                  <a:spcPct val="35000"/>
                </a:spcAft>
              </a:pPr>
              <a:r>
                <a:rPr lang="hr-HR" sz="1350">
                  <a:solidFill>
                    <a:prstClr val="white"/>
                  </a:solidFill>
                  <a:latin typeface="Calibri" panose="020F0502020204030204"/>
                </a:rPr>
                <a:t>Blagajnički zapisi</a:t>
              </a:r>
            </a:p>
          </p:txBody>
        </p:sp>
      </p:grpSp>
      <p:cxnSp>
        <p:nvCxnSpPr>
          <p:cNvPr id="11" name="Straight Connector 10">
            <a:extLst>
              <a:ext uri="{FF2B5EF4-FFF2-40B4-BE49-F238E27FC236}">
                <a16:creationId xmlns:a16="http://schemas.microsoft.com/office/drawing/2014/main" id="{5107A935-09C4-48E4-BAAF-DBEAD594314E}"/>
              </a:ext>
            </a:extLst>
          </p:cNvPr>
          <p:cNvCxnSpPr>
            <a:cxnSpLocks/>
            <a:stCxn id="8" idx="3"/>
          </p:cNvCxnSpPr>
          <p:nvPr/>
        </p:nvCxnSpPr>
        <p:spPr>
          <a:xfrm>
            <a:off x="3266107" y="4050724"/>
            <a:ext cx="2372744" cy="5657"/>
          </a:xfrm>
          <a:prstGeom prst="line">
            <a:avLst/>
          </a:prstGeom>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9D670BF2-C3A6-4B45-AD87-E505C085AD9E}"/>
              </a:ext>
            </a:extLst>
          </p:cNvPr>
          <p:cNvGrpSpPr/>
          <p:nvPr/>
        </p:nvGrpSpPr>
        <p:grpSpPr>
          <a:xfrm>
            <a:off x="5313902" y="3732051"/>
            <a:ext cx="1223759" cy="706303"/>
            <a:chOff x="1639111" y="0"/>
            <a:chExt cx="971779" cy="631656"/>
          </a:xfrm>
        </p:grpSpPr>
        <p:sp>
          <p:nvSpPr>
            <p:cNvPr id="13" name="Rectangle: Rounded Corners 12">
              <a:extLst>
                <a:ext uri="{FF2B5EF4-FFF2-40B4-BE49-F238E27FC236}">
                  <a16:creationId xmlns:a16="http://schemas.microsoft.com/office/drawing/2014/main" id="{A35AB17B-8592-460F-BD77-8DD619CC116F}"/>
                </a:ext>
              </a:extLst>
            </p:cNvPr>
            <p:cNvSpPr/>
            <p:nvPr/>
          </p:nvSpPr>
          <p:spPr>
            <a:xfrm>
              <a:off x="1639111" y="0"/>
              <a:ext cx="971779" cy="631656"/>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4" name="Rectangle: Rounded Corners 4">
              <a:extLst>
                <a:ext uri="{FF2B5EF4-FFF2-40B4-BE49-F238E27FC236}">
                  <a16:creationId xmlns:a16="http://schemas.microsoft.com/office/drawing/2014/main" id="{2FB2CEA8-F385-46A9-951E-17A609429414}"/>
                </a:ext>
              </a:extLst>
            </p:cNvPr>
            <p:cNvSpPr txBox="1"/>
            <p:nvPr/>
          </p:nvSpPr>
          <p:spPr>
            <a:xfrm>
              <a:off x="1669946" y="30835"/>
              <a:ext cx="910109" cy="56998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algn="ctr" defTabSz="400050" fontAlgn="auto">
                <a:lnSpc>
                  <a:spcPct val="90000"/>
                </a:lnSpc>
                <a:spcAft>
                  <a:spcPct val="35000"/>
                </a:spcAft>
              </a:pPr>
              <a:r>
                <a:rPr lang="hr-HR" sz="1350">
                  <a:solidFill>
                    <a:prstClr val="white"/>
                  </a:solidFill>
                  <a:latin typeface="Calibri" panose="020F0502020204030204"/>
                </a:rPr>
                <a:t>Zaštitni sloj likvidnosti</a:t>
              </a:r>
            </a:p>
          </p:txBody>
        </p:sp>
      </p:grpSp>
      <p:cxnSp>
        <p:nvCxnSpPr>
          <p:cNvPr id="17" name="Straight Connector 16">
            <a:extLst>
              <a:ext uri="{FF2B5EF4-FFF2-40B4-BE49-F238E27FC236}">
                <a16:creationId xmlns:a16="http://schemas.microsoft.com/office/drawing/2014/main" id="{A86BF46D-5502-41F6-811F-A40719D86DD9}"/>
              </a:ext>
            </a:extLst>
          </p:cNvPr>
          <p:cNvCxnSpPr>
            <a:cxnSpLocks/>
            <a:endCxn id="9" idx="1"/>
          </p:cNvCxnSpPr>
          <p:nvPr/>
        </p:nvCxnSpPr>
        <p:spPr>
          <a:xfrm>
            <a:off x="130482" y="4049394"/>
            <a:ext cx="2029230" cy="1329"/>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8B2DA41-CA21-41A0-BA51-745620AF51D2}"/>
              </a:ext>
            </a:extLst>
          </p:cNvPr>
          <p:cNvCxnSpPr>
            <a:cxnSpLocks/>
            <a:stCxn id="14" idx="3"/>
          </p:cNvCxnSpPr>
          <p:nvPr/>
        </p:nvCxnSpPr>
        <p:spPr>
          <a:xfrm>
            <a:off x="6498831" y="4085202"/>
            <a:ext cx="2305535" cy="76"/>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30AB2AEF-9B6B-4BBA-A1C0-0D9A59C68FEE}"/>
              </a:ext>
            </a:extLst>
          </p:cNvPr>
          <p:cNvSpPr txBox="1"/>
          <p:nvPr/>
        </p:nvSpPr>
        <p:spPr>
          <a:xfrm>
            <a:off x="150790" y="1834588"/>
            <a:ext cx="2233748" cy="338554"/>
          </a:xfrm>
          <a:prstGeom prst="rect">
            <a:avLst/>
          </a:prstGeom>
          <a:noFill/>
        </p:spPr>
        <p:txBody>
          <a:bodyPr wrap="square" rtlCol="0">
            <a:spAutoFit/>
          </a:bodyPr>
          <a:lstStyle/>
          <a:p>
            <a:pPr defTabSz="685800" fontAlgn="auto">
              <a:spcBef>
                <a:spcPts val="0"/>
              </a:spcBef>
              <a:spcAft>
                <a:spcPts val="0"/>
              </a:spcAft>
            </a:pPr>
            <a:r>
              <a:rPr lang="hr-HR" b="0">
                <a:solidFill>
                  <a:srgbClr val="4472C4"/>
                </a:solidFill>
                <a:latin typeface="Calibri" panose="020F0502020204030204"/>
                <a:ea typeface="+mn-ea"/>
                <a:cs typeface="+mn-cs"/>
              </a:rPr>
              <a:t>Upravljanje novčanim sredstvima</a:t>
            </a:r>
          </a:p>
        </p:txBody>
      </p:sp>
      <p:sp>
        <p:nvSpPr>
          <p:cNvPr id="26" name="TextBox 25">
            <a:extLst>
              <a:ext uri="{FF2B5EF4-FFF2-40B4-BE49-F238E27FC236}">
                <a16:creationId xmlns:a16="http://schemas.microsoft.com/office/drawing/2014/main" id="{1936AA0A-0CA4-41C7-8644-D08F847950BC}"/>
              </a:ext>
            </a:extLst>
          </p:cNvPr>
          <p:cNvSpPr txBox="1"/>
          <p:nvPr/>
        </p:nvSpPr>
        <p:spPr>
          <a:xfrm>
            <a:off x="193704" y="4217484"/>
            <a:ext cx="2233748" cy="338554"/>
          </a:xfrm>
          <a:prstGeom prst="rect">
            <a:avLst/>
          </a:prstGeom>
          <a:noFill/>
        </p:spPr>
        <p:txBody>
          <a:bodyPr wrap="square" rtlCol="0">
            <a:spAutoFit/>
          </a:bodyPr>
          <a:lstStyle/>
          <a:p>
            <a:pPr defTabSz="685800" fontAlgn="auto">
              <a:spcBef>
                <a:spcPts val="0"/>
              </a:spcBef>
              <a:spcAft>
                <a:spcPts val="0"/>
              </a:spcAft>
            </a:pPr>
            <a:r>
              <a:rPr lang="hr-HR" b="0">
                <a:solidFill>
                  <a:srgbClr val="4472C4"/>
                </a:solidFill>
                <a:latin typeface="Calibri" panose="020F0502020204030204"/>
                <a:ea typeface="+mn-ea"/>
                <a:cs typeface="+mn-cs"/>
              </a:rPr>
              <a:t>Upravljanje dugom</a:t>
            </a:r>
          </a:p>
        </p:txBody>
      </p:sp>
      <p:grpSp>
        <p:nvGrpSpPr>
          <p:cNvPr id="15" name="Group 14">
            <a:extLst>
              <a:ext uri="{FF2B5EF4-FFF2-40B4-BE49-F238E27FC236}">
                <a16:creationId xmlns:a16="http://schemas.microsoft.com/office/drawing/2014/main" id="{67055131-CAE8-4744-A482-CA7C3592E881}"/>
              </a:ext>
            </a:extLst>
          </p:cNvPr>
          <p:cNvGrpSpPr/>
          <p:nvPr/>
        </p:nvGrpSpPr>
        <p:grpSpPr>
          <a:xfrm>
            <a:off x="2308499" y="3098150"/>
            <a:ext cx="4135305" cy="520099"/>
            <a:chOff x="1566361" y="1718"/>
            <a:chExt cx="1176842" cy="693465"/>
          </a:xfrm>
          <a:solidFill>
            <a:srgbClr val="FF0000"/>
          </a:solidFill>
        </p:grpSpPr>
        <p:sp>
          <p:nvSpPr>
            <p:cNvPr id="16" name="Rectangle: Rounded Corners 15">
              <a:extLst>
                <a:ext uri="{FF2B5EF4-FFF2-40B4-BE49-F238E27FC236}">
                  <a16:creationId xmlns:a16="http://schemas.microsoft.com/office/drawing/2014/main" id="{0F2B9A35-D958-449B-9A56-7D43F5F7D76B}"/>
                </a:ext>
              </a:extLst>
            </p:cNvPr>
            <p:cNvSpPr/>
            <p:nvPr/>
          </p:nvSpPr>
          <p:spPr>
            <a:xfrm>
              <a:off x="1566361" y="1718"/>
              <a:ext cx="1176842" cy="693465"/>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Rectangle: Rounded Corners 4">
              <a:extLst>
                <a:ext uri="{FF2B5EF4-FFF2-40B4-BE49-F238E27FC236}">
                  <a16:creationId xmlns:a16="http://schemas.microsoft.com/office/drawing/2014/main" id="{A159D049-B064-4096-AF70-AE0B46326021}"/>
                </a:ext>
              </a:extLst>
            </p:cNvPr>
            <p:cNvSpPr txBox="1"/>
            <p:nvPr/>
          </p:nvSpPr>
          <p:spPr>
            <a:xfrm>
              <a:off x="1600213" y="35570"/>
              <a:ext cx="1109138" cy="62576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0005" tIns="40005" rIns="40005" bIns="40005" numCol="1" spcCol="1270" anchor="ctr" anchorCtr="0">
              <a:noAutofit/>
            </a:bodyPr>
            <a:lstStyle/>
            <a:p>
              <a:pPr algn="ctr" defTabSz="466725" fontAlgn="auto">
                <a:lnSpc>
                  <a:spcPct val="90000"/>
                </a:lnSpc>
                <a:spcAft>
                  <a:spcPct val="35000"/>
                </a:spcAft>
              </a:pPr>
              <a:r>
                <a:rPr lang="hr-HR" sz="1350">
                  <a:solidFill>
                    <a:prstClr val="white"/>
                  </a:solidFill>
                  <a:latin typeface="Calibri" panose="020F0502020204030204"/>
                </a:rPr>
                <a:t>Dopušteno prekoračenje</a:t>
              </a:r>
            </a:p>
          </p:txBody>
        </p:sp>
      </p:grpSp>
      <p:grpSp>
        <p:nvGrpSpPr>
          <p:cNvPr id="20" name="Group 19">
            <a:extLst>
              <a:ext uri="{FF2B5EF4-FFF2-40B4-BE49-F238E27FC236}">
                <a16:creationId xmlns:a16="http://schemas.microsoft.com/office/drawing/2014/main" id="{B0A3D92B-D6E9-4066-9806-906E937FDE36}"/>
              </a:ext>
            </a:extLst>
          </p:cNvPr>
          <p:cNvGrpSpPr/>
          <p:nvPr/>
        </p:nvGrpSpPr>
        <p:grpSpPr>
          <a:xfrm>
            <a:off x="2308500" y="2333152"/>
            <a:ext cx="1343234" cy="709376"/>
            <a:chOff x="2938272" y="958520"/>
            <a:chExt cx="891504" cy="693465"/>
          </a:xfrm>
          <a:solidFill>
            <a:srgbClr val="FFC000"/>
          </a:solidFill>
        </p:grpSpPr>
        <p:sp>
          <p:nvSpPr>
            <p:cNvPr id="21" name="Rectangle: Rounded Corners 20">
              <a:extLst>
                <a:ext uri="{FF2B5EF4-FFF2-40B4-BE49-F238E27FC236}">
                  <a16:creationId xmlns:a16="http://schemas.microsoft.com/office/drawing/2014/main" id="{7D3D60AC-9770-40A4-BA50-E0E8B4883B1D}"/>
                </a:ext>
              </a:extLst>
            </p:cNvPr>
            <p:cNvSpPr/>
            <p:nvPr/>
          </p:nvSpPr>
          <p:spPr>
            <a:xfrm>
              <a:off x="2938272" y="958520"/>
              <a:ext cx="891504" cy="693465"/>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2" name="Rectangle: Rounded Corners 4">
              <a:extLst>
                <a:ext uri="{FF2B5EF4-FFF2-40B4-BE49-F238E27FC236}">
                  <a16:creationId xmlns:a16="http://schemas.microsoft.com/office/drawing/2014/main" id="{2BABC352-5259-4A6C-97F2-F3ABED0FCFE2}"/>
                </a:ext>
              </a:extLst>
            </p:cNvPr>
            <p:cNvSpPr txBox="1"/>
            <p:nvPr/>
          </p:nvSpPr>
          <p:spPr>
            <a:xfrm>
              <a:off x="2972124" y="1042745"/>
              <a:ext cx="821088" cy="49652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0005" tIns="40005" rIns="40005" bIns="40005" numCol="1" spcCol="1270" anchor="ctr" anchorCtr="0">
              <a:noAutofit/>
            </a:bodyPr>
            <a:lstStyle/>
            <a:p>
              <a:pPr algn="ctr" defTabSz="466725" fontAlgn="auto">
                <a:lnSpc>
                  <a:spcPct val="90000"/>
                </a:lnSpc>
                <a:spcAft>
                  <a:spcPct val="35000"/>
                </a:spcAft>
              </a:pPr>
              <a:r>
                <a:rPr lang="hr-HR" sz="1350">
                  <a:solidFill>
                    <a:prstClr val="white"/>
                  </a:solidFill>
                  <a:latin typeface="Calibri" panose="020F0502020204030204"/>
                </a:rPr>
                <a:t>Repo transakcije</a:t>
              </a:r>
            </a:p>
          </p:txBody>
        </p:sp>
      </p:grpSp>
      <p:grpSp>
        <p:nvGrpSpPr>
          <p:cNvPr id="23" name="Group 22">
            <a:extLst>
              <a:ext uri="{FF2B5EF4-FFF2-40B4-BE49-F238E27FC236}">
                <a16:creationId xmlns:a16="http://schemas.microsoft.com/office/drawing/2014/main" id="{AB0B6AF6-35FB-4B30-921B-BA67C9098188}"/>
              </a:ext>
            </a:extLst>
          </p:cNvPr>
          <p:cNvGrpSpPr/>
          <p:nvPr/>
        </p:nvGrpSpPr>
        <p:grpSpPr>
          <a:xfrm>
            <a:off x="3744218" y="2340316"/>
            <a:ext cx="1269794" cy="694191"/>
            <a:chOff x="2435251" y="2506658"/>
            <a:chExt cx="1131649" cy="693465"/>
          </a:xfrm>
          <a:solidFill>
            <a:srgbClr val="FFC000"/>
          </a:solidFill>
        </p:grpSpPr>
        <p:sp>
          <p:nvSpPr>
            <p:cNvPr id="24" name="Rectangle: Rounded Corners 23">
              <a:extLst>
                <a:ext uri="{FF2B5EF4-FFF2-40B4-BE49-F238E27FC236}">
                  <a16:creationId xmlns:a16="http://schemas.microsoft.com/office/drawing/2014/main" id="{E1870857-7D42-410B-BE66-6F4712779535}"/>
                </a:ext>
              </a:extLst>
            </p:cNvPr>
            <p:cNvSpPr/>
            <p:nvPr/>
          </p:nvSpPr>
          <p:spPr>
            <a:xfrm>
              <a:off x="2435251" y="2506658"/>
              <a:ext cx="1131649" cy="693465"/>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Rectangle: Rounded Corners 4">
              <a:extLst>
                <a:ext uri="{FF2B5EF4-FFF2-40B4-BE49-F238E27FC236}">
                  <a16:creationId xmlns:a16="http://schemas.microsoft.com/office/drawing/2014/main" id="{0D9D87BB-1BDD-40CB-9BDE-ABF29BCE5F0B}"/>
                </a:ext>
              </a:extLst>
            </p:cNvPr>
            <p:cNvSpPr txBox="1"/>
            <p:nvPr/>
          </p:nvSpPr>
          <p:spPr>
            <a:xfrm>
              <a:off x="2514198" y="2579617"/>
              <a:ext cx="908977" cy="58040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0005" tIns="40005" rIns="40005" bIns="40005" numCol="1" spcCol="1270" anchor="ctr" anchorCtr="0">
              <a:noAutofit/>
            </a:bodyPr>
            <a:lstStyle/>
            <a:p>
              <a:pPr algn="ctr" defTabSz="466725" fontAlgn="auto">
                <a:lnSpc>
                  <a:spcPct val="90000"/>
                </a:lnSpc>
                <a:spcAft>
                  <a:spcPct val="35000"/>
                </a:spcAft>
              </a:pPr>
              <a:r>
                <a:rPr lang="hr-HR" sz="1200">
                  <a:solidFill>
                    <a:prstClr val="white"/>
                  </a:solidFill>
                  <a:latin typeface="Calibri" panose="020F0502020204030204"/>
                </a:rPr>
                <a:t>Kreditne linije poslovnih banaka</a:t>
              </a:r>
            </a:p>
          </p:txBody>
        </p:sp>
      </p:grpSp>
      <p:grpSp>
        <p:nvGrpSpPr>
          <p:cNvPr id="31" name="Group 30">
            <a:extLst>
              <a:ext uri="{FF2B5EF4-FFF2-40B4-BE49-F238E27FC236}">
                <a16:creationId xmlns:a16="http://schemas.microsoft.com/office/drawing/2014/main" id="{7B722FB4-E3F5-41C1-A101-2AD16A5A9811}"/>
              </a:ext>
            </a:extLst>
          </p:cNvPr>
          <p:cNvGrpSpPr/>
          <p:nvPr/>
        </p:nvGrpSpPr>
        <p:grpSpPr>
          <a:xfrm>
            <a:off x="5085497" y="2330291"/>
            <a:ext cx="1343234" cy="695490"/>
            <a:chOff x="409174" y="958520"/>
            <a:chExt cx="962117" cy="693465"/>
          </a:xfrm>
          <a:solidFill>
            <a:srgbClr val="FFC000"/>
          </a:solidFill>
        </p:grpSpPr>
        <p:sp>
          <p:nvSpPr>
            <p:cNvPr id="32" name="Rectangle: Rounded Corners 31">
              <a:extLst>
                <a:ext uri="{FF2B5EF4-FFF2-40B4-BE49-F238E27FC236}">
                  <a16:creationId xmlns:a16="http://schemas.microsoft.com/office/drawing/2014/main" id="{0797032C-581D-4480-B8D8-9CAB917B2300}"/>
                </a:ext>
              </a:extLst>
            </p:cNvPr>
            <p:cNvSpPr/>
            <p:nvPr/>
          </p:nvSpPr>
          <p:spPr>
            <a:xfrm>
              <a:off x="409174" y="958520"/>
              <a:ext cx="962117" cy="693465"/>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3" name="Rectangle: Rounded Corners 4">
              <a:extLst>
                <a:ext uri="{FF2B5EF4-FFF2-40B4-BE49-F238E27FC236}">
                  <a16:creationId xmlns:a16="http://schemas.microsoft.com/office/drawing/2014/main" id="{B22434BE-7D21-4174-A55C-3F2D7503B61B}"/>
                </a:ext>
              </a:extLst>
            </p:cNvPr>
            <p:cNvSpPr txBox="1"/>
            <p:nvPr/>
          </p:nvSpPr>
          <p:spPr>
            <a:xfrm>
              <a:off x="435527" y="1030581"/>
              <a:ext cx="909515" cy="58692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0005" tIns="40005" rIns="40005" bIns="40005" numCol="1" spcCol="1270" anchor="ctr" anchorCtr="0">
              <a:noAutofit/>
            </a:bodyPr>
            <a:lstStyle/>
            <a:p>
              <a:pPr algn="ctr" defTabSz="466725" fontAlgn="auto">
                <a:lnSpc>
                  <a:spcPct val="90000"/>
                </a:lnSpc>
                <a:spcAft>
                  <a:spcPct val="35000"/>
                </a:spcAft>
              </a:pPr>
              <a:r>
                <a:rPr lang="hr-HR" sz="1350">
                  <a:solidFill>
                    <a:prstClr val="white"/>
                  </a:solidFill>
                  <a:latin typeface="Calibri" panose="020F0502020204030204"/>
                </a:rPr>
                <a:t>Komercijalni zapisi</a:t>
              </a:r>
            </a:p>
          </p:txBody>
        </p:sp>
      </p:grpSp>
      <p:grpSp>
        <p:nvGrpSpPr>
          <p:cNvPr id="34" name="Group 33">
            <a:extLst>
              <a:ext uri="{FF2B5EF4-FFF2-40B4-BE49-F238E27FC236}">
                <a16:creationId xmlns:a16="http://schemas.microsoft.com/office/drawing/2014/main" id="{164768A5-DBA2-4C62-A832-2975A96E387D}"/>
              </a:ext>
            </a:extLst>
          </p:cNvPr>
          <p:cNvGrpSpPr/>
          <p:nvPr/>
        </p:nvGrpSpPr>
        <p:grpSpPr>
          <a:xfrm>
            <a:off x="2308499" y="4517566"/>
            <a:ext cx="4135305" cy="547877"/>
            <a:chOff x="1528668" y="0"/>
            <a:chExt cx="1225326" cy="581271"/>
          </a:xfrm>
          <a:solidFill>
            <a:schemeClr val="bg2">
              <a:lumMod val="50000"/>
            </a:schemeClr>
          </a:solidFill>
        </p:grpSpPr>
        <p:sp>
          <p:nvSpPr>
            <p:cNvPr id="35" name="Rectangle: Rounded Corners 34">
              <a:extLst>
                <a:ext uri="{FF2B5EF4-FFF2-40B4-BE49-F238E27FC236}">
                  <a16:creationId xmlns:a16="http://schemas.microsoft.com/office/drawing/2014/main" id="{576714BA-0C24-4436-80D4-3B566B2F103A}"/>
                </a:ext>
              </a:extLst>
            </p:cNvPr>
            <p:cNvSpPr/>
            <p:nvPr/>
          </p:nvSpPr>
          <p:spPr>
            <a:xfrm>
              <a:off x="1528668" y="0"/>
              <a:ext cx="1225326" cy="581271"/>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6" name="Rectangle: Rounded Corners 4">
              <a:extLst>
                <a:ext uri="{FF2B5EF4-FFF2-40B4-BE49-F238E27FC236}">
                  <a16:creationId xmlns:a16="http://schemas.microsoft.com/office/drawing/2014/main" id="{53A5DF62-DE53-49CD-A8D6-903722636CA4}"/>
                </a:ext>
              </a:extLst>
            </p:cNvPr>
            <p:cNvSpPr txBox="1"/>
            <p:nvPr/>
          </p:nvSpPr>
          <p:spPr>
            <a:xfrm>
              <a:off x="1557043" y="28375"/>
              <a:ext cx="1168576" cy="52452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0005" tIns="40005" rIns="40005" bIns="40005" numCol="1" spcCol="1270" anchor="ctr" anchorCtr="0">
              <a:noAutofit/>
            </a:bodyPr>
            <a:lstStyle/>
            <a:p>
              <a:pPr algn="ctr" defTabSz="466725" fontAlgn="auto">
                <a:lnSpc>
                  <a:spcPct val="90000"/>
                </a:lnSpc>
                <a:spcAft>
                  <a:spcPct val="35000"/>
                </a:spcAft>
              </a:pPr>
              <a:r>
                <a:rPr lang="hr-HR" sz="1350" dirty="0">
                  <a:solidFill>
                    <a:prstClr val="white"/>
                  </a:solidFill>
                  <a:latin typeface="Calibri" panose="020F0502020204030204"/>
                </a:rPr>
                <a:t>Fiksna stopa </a:t>
              </a:r>
            </a:p>
            <a:p>
              <a:pPr algn="ctr" defTabSz="466725" fontAlgn="auto">
                <a:lnSpc>
                  <a:spcPct val="90000"/>
                </a:lnSpc>
                <a:spcAft>
                  <a:spcPct val="35000"/>
                </a:spcAft>
              </a:pPr>
              <a:r>
                <a:rPr lang="hr-HR" sz="1350" dirty="0">
                  <a:solidFill>
                    <a:prstClr val="white"/>
                  </a:solidFill>
                  <a:latin typeface="Calibri" panose="020F0502020204030204"/>
                </a:rPr>
                <a:t>Dugoročne obveznice</a:t>
              </a:r>
            </a:p>
          </p:txBody>
        </p:sp>
      </p:grpSp>
      <p:grpSp>
        <p:nvGrpSpPr>
          <p:cNvPr id="37" name="Group 36">
            <a:extLst>
              <a:ext uri="{FF2B5EF4-FFF2-40B4-BE49-F238E27FC236}">
                <a16:creationId xmlns:a16="http://schemas.microsoft.com/office/drawing/2014/main" id="{6E3626F0-9071-461B-8360-00F01813483F}"/>
              </a:ext>
            </a:extLst>
          </p:cNvPr>
          <p:cNvGrpSpPr/>
          <p:nvPr/>
        </p:nvGrpSpPr>
        <p:grpSpPr>
          <a:xfrm>
            <a:off x="2308500" y="5102647"/>
            <a:ext cx="1435718" cy="619165"/>
            <a:chOff x="2604773" y="723645"/>
            <a:chExt cx="1247386" cy="680190"/>
          </a:xfrm>
          <a:solidFill>
            <a:schemeClr val="bg2">
              <a:lumMod val="50000"/>
            </a:schemeClr>
          </a:solidFill>
        </p:grpSpPr>
        <p:sp>
          <p:nvSpPr>
            <p:cNvPr id="38" name="Rectangle: Rounded Corners 37">
              <a:extLst>
                <a:ext uri="{FF2B5EF4-FFF2-40B4-BE49-F238E27FC236}">
                  <a16:creationId xmlns:a16="http://schemas.microsoft.com/office/drawing/2014/main" id="{6C66AD90-F74F-41BE-94C3-A9F139164197}"/>
                </a:ext>
              </a:extLst>
            </p:cNvPr>
            <p:cNvSpPr/>
            <p:nvPr/>
          </p:nvSpPr>
          <p:spPr>
            <a:xfrm>
              <a:off x="2604773" y="723645"/>
              <a:ext cx="1247386" cy="680190"/>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39" name="Rectangle: Rounded Corners 4">
              <a:extLst>
                <a:ext uri="{FF2B5EF4-FFF2-40B4-BE49-F238E27FC236}">
                  <a16:creationId xmlns:a16="http://schemas.microsoft.com/office/drawing/2014/main" id="{92B93C0A-60A7-406A-95FE-05D20B6A6756}"/>
                </a:ext>
              </a:extLst>
            </p:cNvPr>
            <p:cNvSpPr txBox="1"/>
            <p:nvPr/>
          </p:nvSpPr>
          <p:spPr>
            <a:xfrm>
              <a:off x="2670837" y="725404"/>
              <a:ext cx="1114952" cy="67609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0005" tIns="40005" rIns="40005" bIns="40005" numCol="1" spcCol="1270" anchor="ctr" anchorCtr="0">
              <a:noAutofit/>
            </a:bodyPr>
            <a:lstStyle/>
            <a:p>
              <a:pPr algn="ctr" defTabSz="466725" fontAlgn="auto">
                <a:lnSpc>
                  <a:spcPct val="90000"/>
                </a:lnSpc>
                <a:spcAft>
                  <a:spcPct val="35000"/>
                </a:spcAft>
              </a:pPr>
              <a:r>
                <a:rPr lang="hr-HR" sz="1100" dirty="0">
                  <a:solidFill>
                    <a:prstClr val="white"/>
                  </a:solidFill>
                  <a:latin typeface="Calibri" panose="020F0502020204030204"/>
                </a:rPr>
                <a:t>Domaće obveznice u inozemnoj valuti</a:t>
              </a:r>
            </a:p>
          </p:txBody>
        </p:sp>
      </p:grpSp>
      <p:grpSp>
        <p:nvGrpSpPr>
          <p:cNvPr id="40" name="Group 39">
            <a:extLst>
              <a:ext uri="{FF2B5EF4-FFF2-40B4-BE49-F238E27FC236}">
                <a16:creationId xmlns:a16="http://schemas.microsoft.com/office/drawing/2014/main" id="{46DA2125-B492-4A71-80B6-44DBC1391359}"/>
              </a:ext>
            </a:extLst>
          </p:cNvPr>
          <p:cNvGrpSpPr/>
          <p:nvPr/>
        </p:nvGrpSpPr>
        <p:grpSpPr>
          <a:xfrm>
            <a:off x="3822022" y="5114805"/>
            <a:ext cx="1163665" cy="640084"/>
            <a:chOff x="2486653" y="1770342"/>
            <a:chExt cx="1404893" cy="633962"/>
          </a:xfrm>
          <a:solidFill>
            <a:schemeClr val="bg2">
              <a:lumMod val="50000"/>
            </a:schemeClr>
          </a:solidFill>
        </p:grpSpPr>
        <p:sp>
          <p:nvSpPr>
            <p:cNvPr id="41" name="Rectangle: Rounded Corners 40">
              <a:extLst>
                <a:ext uri="{FF2B5EF4-FFF2-40B4-BE49-F238E27FC236}">
                  <a16:creationId xmlns:a16="http://schemas.microsoft.com/office/drawing/2014/main" id="{FDD486F1-FD59-4C74-9710-6F8C164B257B}"/>
                </a:ext>
              </a:extLst>
            </p:cNvPr>
            <p:cNvSpPr/>
            <p:nvPr/>
          </p:nvSpPr>
          <p:spPr>
            <a:xfrm>
              <a:off x="2486653" y="1770342"/>
              <a:ext cx="1404893" cy="633962"/>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2" name="Rectangle: Rounded Corners 4">
              <a:extLst>
                <a:ext uri="{FF2B5EF4-FFF2-40B4-BE49-F238E27FC236}">
                  <a16:creationId xmlns:a16="http://schemas.microsoft.com/office/drawing/2014/main" id="{02FF47BF-3A05-4ABB-84AD-442FF5AD2472}"/>
                </a:ext>
              </a:extLst>
            </p:cNvPr>
            <p:cNvSpPr txBox="1"/>
            <p:nvPr/>
          </p:nvSpPr>
          <p:spPr>
            <a:xfrm>
              <a:off x="2584744" y="1821132"/>
              <a:ext cx="1275855" cy="55222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algn="ctr" defTabSz="400050" fontAlgn="auto">
                <a:lnSpc>
                  <a:spcPct val="90000"/>
                </a:lnSpc>
                <a:spcAft>
                  <a:spcPct val="35000"/>
                </a:spcAft>
              </a:pPr>
              <a:r>
                <a:rPr lang="hr-HR" sz="800" dirty="0">
                  <a:solidFill>
                    <a:prstClr val="white"/>
                  </a:solidFill>
                  <a:latin typeface="Calibri" panose="020F0502020204030204"/>
                </a:rPr>
                <a:t>Obveznice vezane uz inflaciju i obveznice s promjenjivom kamatnom stopom</a:t>
              </a:r>
            </a:p>
          </p:txBody>
        </p:sp>
      </p:grpSp>
      <p:grpSp>
        <p:nvGrpSpPr>
          <p:cNvPr id="43" name="Group 42">
            <a:extLst>
              <a:ext uri="{FF2B5EF4-FFF2-40B4-BE49-F238E27FC236}">
                <a16:creationId xmlns:a16="http://schemas.microsoft.com/office/drawing/2014/main" id="{5124E01F-DF8C-400F-A0A4-BE6A0B1D62D4}"/>
              </a:ext>
            </a:extLst>
          </p:cNvPr>
          <p:cNvGrpSpPr/>
          <p:nvPr/>
        </p:nvGrpSpPr>
        <p:grpSpPr>
          <a:xfrm>
            <a:off x="5046440" y="5148218"/>
            <a:ext cx="570906" cy="1283164"/>
            <a:chOff x="1486592" y="2544439"/>
            <a:chExt cx="1257624" cy="506998"/>
          </a:xfrm>
          <a:solidFill>
            <a:schemeClr val="bg2">
              <a:lumMod val="50000"/>
            </a:schemeClr>
          </a:solidFill>
        </p:grpSpPr>
        <p:sp>
          <p:nvSpPr>
            <p:cNvPr id="44" name="Rectangle: Rounded Corners 43">
              <a:extLst>
                <a:ext uri="{FF2B5EF4-FFF2-40B4-BE49-F238E27FC236}">
                  <a16:creationId xmlns:a16="http://schemas.microsoft.com/office/drawing/2014/main" id="{CDC3CEBE-348B-4CF2-9DC5-45FE25A831D6}"/>
                </a:ext>
              </a:extLst>
            </p:cNvPr>
            <p:cNvSpPr/>
            <p:nvPr/>
          </p:nvSpPr>
          <p:spPr>
            <a:xfrm>
              <a:off x="1486592" y="2544439"/>
              <a:ext cx="1257624" cy="506998"/>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5" name="Rectangle: Rounded Corners 4">
              <a:extLst>
                <a:ext uri="{FF2B5EF4-FFF2-40B4-BE49-F238E27FC236}">
                  <a16:creationId xmlns:a16="http://schemas.microsoft.com/office/drawing/2014/main" id="{3D66DCEA-0F95-41A1-8FE9-251631FAD5CB}"/>
                </a:ext>
              </a:extLst>
            </p:cNvPr>
            <p:cNvSpPr txBox="1"/>
            <p:nvPr/>
          </p:nvSpPr>
          <p:spPr>
            <a:xfrm>
              <a:off x="1511342" y="2569189"/>
              <a:ext cx="1208124" cy="45749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0005" tIns="40005" rIns="40005" bIns="40005" numCol="1" spcCol="1270" anchor="ctr" anchorCtr="0">
              <a:noAutofit/>
            </a:bodyPr>
            <a:lstStyle/>
            <a:p>
              <a:pPr algn="ctr" defTabSz="466725" fontAlgn="auto">
                <a:lnSpc>
                  <a:spcPct val="90000"/>
                </a:lnSpc>
                <a:spcAft>
                  <a:spcPct val="35000"/>
                </a:spcAft>
              </a:pPr>
              <a:r>
                <a:rPr lang="hr-HR" sz="1200">
                  <a:solidFill>
                    <a:prstClr val="white"/>
                  </a:solidFill>
                  <a:latin typeface="Calibri" panose="020F0502020204030204"/>
                </a:rPr>
                <a:t>Sukuk</a:t>
              </a:r>
            </a:p>
          </p:txBody>
        </p:sp>
      </p:grpSp>
      <p:grpSp>
        <p:nvGrpSpPr>
          <p:cNvPr id="46" name="Group 45">
            <a:extLst>
              <a:ext uri="{FF2B5EF4-FFF2-40B4-BE49-F238E27FC236}">
                <a16:creationId xmlns:a16="http://schemas.microsoft.com/office/drawing/2014/main" id="{4A689C44-DB80-408F-9D69-2CB13E0054C4}"/>
              </a:ext>
            </a:extLst>
          </p:cNvPr>
          <p:cNvGrpSpPr/>
          <p:nvPr/>
        </p:nvGrpSpPr>
        <p:grpSpPr>
          <a:xfrm>
            <a:off x="3819412" y="5794533"/>
            <a:ext cx="1163666" cy="640084"/>
            <a:chOff x="314578" y="1962621"/>
            <a:chExt cx="1257624" cy="506998"/>
          </a:xfrm>
          <a:solidFill>
            <a:schemeClr val="bg2">
              <a:lumMod val="50000"/>
            </a:schemeClr>
          </a:solidFill>
        </p:grpSpPr>
        <p:sp>
          <p:nvSpPr>
            <p:cNvPr id="47" name="Rectangle: Rounded Corners 46">
              <a:extLst>
                <a:ext uri="{FF2B5EF4-FFF2-40B4-BE49-F238E27FC236}">
                  <a16:creationId xmlns:a16="http://schemas.microsoft.com/office/drawing/2014/main" id="{FE9BCAA5-B541-49E5-A84B-A6367EE3A0D3}"/>
                </a:ext>
              </a:extLst>
            </p:cNvPr>
            <p:cNvSpPr/>
            <p:nvPr/>
          </p:nvSpPr>
          <p:spPr>
            <a:xfrm>
              <a:off x="314578" y="1962621"/>
              <a:ext cx="1257624" cy="506998"/>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48" name="Rectangle: Rounded Corners 4">
              <a:extLst>
                <a:ext uri="{FF2B5EF4-FFF2-40B4-BE49-F238E27FC236}">
                  <a16:creationId xmlns:a16="http://schemas.microsoft.com/office/drawing/2014/main" id="{C478E8A3-3299-4693-9988-A2EB5A186375}"/>
                </a:ext>
              </a:extLst>
            </p:cNvPr>
            <p:cNvSpPr txBox="1"/>
            <p:nvPr/>
          </p:nvSpPr>
          <p:spPr>
            <a:xfrm>
              <a:off x="375579" y="1986496"/>
              <a:ext cx="1116778" cy="45651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0005" tIns="40005" rIns="40005" bIns="40005" numCol="1" spcCol="1270" anchor="ctr" anchorCtr="0">
              <a:noAutofit/>
            </a:bodyPr>
            <a:lstStyle/>
            <a:p>
              <a:pPr algn="ctr" defTabSz="466725" fontAlgn="auto">
                <a:lnSpc>
                  <a:spcPct val="90000"/>
                </a:lnSpc>
                <a:spcAft>
                  <a:spcPct val="35000"/>
                </a:spcAft>
              </a:pPr>
              <a:r>
                <a:rPr lang="hr-HR" sz="1200">
                  <a:solidFill>
                    <a:prstClr val="white"/>
                  </a:solidFill>
                  <a:latin typeface="Calibri" panose="020F0502020204030204"/>
                </a:rPr>
                <a:t>Euroobveznice</a:t>
              </a:r>
            </a:p>
          </p:txBody>
        </p:sp>
      </p:grpSp>
      <p:grpSp>
        <p:nvGrpSpPr>
          <p:cNvPr id="49" name="Group 48">
            <a:extLst>
              <a:ext uri="{FF2B5EF4-FFF2-40B4-BE49-F238E27FC236}">
                <a16:creationId xmlns:a16="http://schemas.microsoft.com/office/drawing/2014/main" id="{9EABF820-B174-4FCF-AB65-8B12D224D866}"/>
              </a:ext>
            </a:extLst>
          </p:cNvPr>
          <p:cNvGrpSpPr/>
          <p:nvPr/>
        </p:nvGrpSpPr>
        <p:grpSpPr>
          <a:xfrm>
            <a:off x="2308499" y="5759016"/>
            <a:ext cx="1420857" cy="675601"/>
            <a:chOff x="158608" y="651321"/>
            <a:chExt cx="1367204" cy="748844"/>
          </a:xfrm>
          <a:solidFill>
            <a:schemeClr val="bg2">
              <a:lumMod val="50000"/>
            </a:schemeClr>
          </a:solidFill>
        </p:grpSpPr>
        <p:sp>
          <p:nvSpPr>
            <p:cNvPr id="50" name="Rectangle: Rounded Corners 49">
              <a:extLst>
                <a:ext uri="{FF2B5EF4-FFF2-40B4-BE49-F238E27FC236}">
                  <a16:creationId xmlns:a16="http://schemas.microsoft.com/office/drawing/2014/main" id="{F433E3A5-8845-467B-963C-36EB7C0AD69C}"/>
                </a:ext>
              </a:extLst>
            </p:cNvPr>
            <p:cNvSpPr/>
            <p:nvPr/>
          </p:nvSpPr>
          <p:spPr>
            <a:xfrm>
              <a:off x="158608" y="651321"/>
              <a:ext cx="1367204" cy="748844"/>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1" name="Rectangle: Rounded Corners 4">
              <a:extLst>
                <a:ext uri="{FF2B5EF4-FFF2-40B4-BE49-F238E27FC236}">
                  <a16:creationId xmlns:a16="http://schemas.microsoft.com/office/drawing/2014/main" id="{C94C3AD9-302B-43D2-B1FE-979E0F10B8CF}"/>
                </a:ext>
              </a:extLst>
            </p:cNvPr>
            <p:cNvSpPr txBox="1"/>
            <p:nvPr/>
          </p:nvSpPr>
          <p:spPr>
            <a:xfrm>
              <a:off x="240674" y="681952"/>
              <a:ext cx="1248582" cy="68165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0005" tIns="40005" rIns="40005" bIns="40005" numCol="1" spcCol="1270" anchor="ctr" anchorCtr="0">
              <a:noAutofit/>
            </a:bodyPr>
            <a:lstStyle/>
            <a:p>
              <a:pPr algn="ctr" defTabSz="466725" fontAlgn="auto">
                <a:lnSpc>
                  <a:spcPct val="90000"/>
                </a:lnSpc>
                <a:spcAft>
                  <a:spcPct val="35000"/>
                </a:spcAft>
              </a:pPr>
              <a:r>
                <a:rPr lang="hr-HR" sz="1050" dirty="0">
                  <a:solidFill>
                    <a:prstClr val="white"/>
                  </a:solidFill>
                  <a:latin typeface="Calibri" panose="020F0502020204030204"/>
                </a:rPr>
                <a:t>Komercijalni bilateralni i multilateralni zajmovi</a:t>
              </a:r>
            </a:p>
          </p:txBody>
        </p:sp>
      </p:grpSp>
      <p:grpSp>
        <p:nvGrpSpPr>
          <p:cNvPr id="52" name="Group 51">
            <a:extLst>
              <a:ext uri="{FF2B5EF4-FFF2-40B4-BE49-F238E27FC236}">
                <a16:creationId xmlns:a16="http://schemas.microsoft.com/office/drawing/2014/main" id="{0E849381-4B4C-4264-89AC-D873B0335FB5}"/>
              </a:ext>
            </a:extLst>
          </p:cNvPr>
          <p:cNvGrpSpPr/>
          <p:nvPr/>
        </p:nvGrpSpPr>
        <p:grpSpPr>
          <a:xfrm>
            <a:off x="5677835" y="5122829"/>
            <a:ext cx="765969" cy="1308553"/>
            <a:chOff x="1486592" y="2544439"/>
            <a:chExt cx="1257624" cy="506998"/>
          </a:xfrm>
          <a:solidFill>
            <a:schemeClr val="bg2">
              <a:lumMod val="50000"/>
            </a:schemeClr>
          </a:solidFill>
        </p:grpSpPr>
        <p:sp>
          <p:nvSpPr>
            <p:cNvPr id="53" name="Rectangle: Rounded Corners 52">
              <a:extLst>
                <a:ext uri="{FF2B5EF4-FFF2-40B4-BE49-F238E27FC236}">
                  <a16:creationId xmlns:a16="http://schemas.microsoft.com/office/drawing/2014/main" id="{5ACA4277-FB55-4E4F-9C5C-C1CBA44F876B}"/>
                </a:ext>
              </a:extLst>
            </p:cNvPr>
            <p:cNvSpPr/>
            <p:nvPr/>
          </p:nvSpPr>
          <p:spPr>
            <a:xfrm>
              <a:off x="1486592" y="2544439"/>
              <a:ext cx="1257624" cy="506998"/>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4" name="Rectangle: Rounded Corners 4">
              <a:extLst>
                <a:ext uri="{FF2B5EF4-FFF2-40B4-BE49-F238E27FC236}">
                  <a16:creationId xmlns:a16="http://schemas.microsoft.com/office/drawing/2014/main" id="{AB8F7978-73D2-447C-9B0B-286CC0B87BA2}"/>
                </a:ext>
              </a:extLst>
            </p:cNvPr>
            <p:cNvSpPr txBox="1"/>
            <p:nvPr/>
          </p:nvSpPr>
          <p:spPr>
            <a:xfrm>
              <a:off x="1511343" y="2569189"/>
              <a:ext cx="1208124" cy="45749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0005" tIns="40005" rIns="40005" bIns="40005" numCol="1" spcCol="1270" anchor="ctr" anchorCtr="0">
              <a:noAutofit/>
            </a:bodyPr>
            <a:lstStyle/>
            <a:p>
              <a:pPr algn="ctr" defTabSz="466725" fontAlgn="auto">
                <a:lnSpc>
                  <a:spcPct val="90000"/>
                </a:lnSpc>
                <a:spcAft>
                  <a:spcPct val="35000"/>
                </a:spcAft>
              </a:pPr>
              <a:r>
                <a:rPr lang="hr-HR" sz="1050" dirty="0">
                  <a:solidFill>
                    <a:prstClr val="white"/>
                  </a:solidFill>
                  <a:latin typeface="Calibri" panose="020F0502020204030204"/>
                </a:rPr>
                <a:t>Tematske obveznice (npr. zelene obveznice)</a:t>
              </a:r>
            </a:p>
          </p:txBody>
        </p:sp>
      </p:grpSp>
      <p:sp>
        <p:nvSpPr>
          <p:cNvPr id="2" name="Title 1">
            <a:extLst>
              <a:ext uri="{FF2B5EF4-FFF2-40B4-BE49-F238E27FC236}">
                <a16:creationId xmlns:a16="http://schemas.microsoft.com/office/drawing/2014/main" id="{993EE690-7AA8-4352-97FE-6967BC29E5F4}"/>
              </a:ext>
            </a:extLst>
          </p:cNvPr>
          <p:cNvSpPr>
            <a:spLocks noGrp="1"/>
          </p:cNvSpPr>
          <p:nvPr>
            <p:ph type="title"/>
          </p:nvPr>
        </p:nvSpPr>
        <p:spPr/>
        <p:txBody>
          <a:bodyPr/>
          <a:lstStyle/>
          <a:p>
            <a:r>
              <a:rPr lang="hr-HR" sz="2400"/>
              <a:t>Instrumenti financiranja (1/2)</a:t>
            </a:r>
          </a:p>
        </p:txBody>
      </p:sp>
      <p:grpSp>
        <p:nvGrpSpPr>
          <p:cNvPr id="55" name="Group 54">
            <a:extLst>
              <a:ext uri="{FF2B5EF4-FFF2-40B4-BE49-F238E27FC236}">
                <a16:creationId xmlns:a16="http://schemas.microsoft.com/office/drawing/2014/main" id="{D79F158A-535E-41F8-92C0-818901BB0CFF}"/>
              </a:ext>
            </a:extLst>
          </p:cNvPr>
          <p:cNvGrpSpPr/>
          <p:nvPr/>
        </p:nvGrpSpPr>
        <p:grpSpPr>
          <a:xfrm>
            <a:off x="2269191" y="1665494"/>
            <a:ext cx="4182297" cy="622550"/>
            <a:chOff x="807443" y="2506658"/>
            <a:chExt cx="1066869" cy="693465"/>
          </a:xfrm>
          <a:solidFill>
            <a:srgbClr val="92D050"/>
          </a:solidFill>
        </p:grpSpPr>
        <p:sp>
          <p:nvSpPr>
            <p:cNvPr id="56" name="Rectangle: Rounded Corners 55">
              <a:extLst>
                <a:ext uri="{FF2B5EF4-FFF2-40B4-BE49-F238E27FC236}">
                  <a16:creationId xmlns:a16="http://schemas.microsoft.com/office/drawing/2014/main" id="{14BE7691-4FB7-4761-8B4C-2207E2E8D836}"/>
                </a:ext>
              </a:extLst>
            </p:cNvPr>
            <p:cNvSpPr/>
            <p:nvPr/>
          </p:nvSpPr>
          <p:spPr>
            <a:xfrm>
              <a:off x="807443" y="2506658"/>
              <a:ext cx="1066869" cy="693465"/>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7" name="Rectangle: Rounded Corners 4">
              <a:extLst>
                <a:ext uri="{FF2B5EF4-FFF2-40B4-BE49-F238E27FC236}">
                  <a16:creationId xmlns:a16="http://schemas.microsoft.com/office/drawing/2014/main" id="{FB18DC55-0146-4A5B-8A66-8F15ACB094BC}"/>
                </a:ext>
              </a:extLst>
            </p:cNvPr>
            <p:cNvSpPr txBox="1"/>
            <p:nvPr/>
          </p:nvSpPr>
          <p:spPr>
            <a:xfrm>
              <a:off x="841295" y="2540510"/>
              <a:ext cx="999165" cy="62576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40005" tIns="40005" rIns="40005" bIns="40005" numCol="1" spcCol="1270" anchor="ctr" anchorCtr="0">
              <a:noAutofit/>
            </a:bodyPr>
            <a:lstStyle/>
            <a:p>
              <a:pPr algn="ctr" defTabSz="466725" fontAlgn="auto">
                <a:lnSpc>
                  <a:spcPct val="90000"/>
                </a:lnSpc>
                <a:spcAft>
                  <a:spcPct val="35000"/>
                </a:spcAft>
              </a:pPr>
              <a:r>
                <a:rPr lang="hr-HR" sz="1350">
                  <a:solidFill>
                    <a:prstClr val="white"/>
                  </a:solidFill>
                  <a:latin typeface="Calibri" panose="020F0502020204030204"/>
                </a:rPr>
                <a:t>Zaduživanje unutar vlade</a:t>
              </a:r>
            </a:p>
          </p:txBody>
        </p:sp>
      </p:grpSp>
    </p:spTree>
    <p:extLst>
      <p:ext uri="{BB962C8B-B14F-4D97-AF65-F5344CB8AC3E}">
        <p14:creationId xmlns:p14="http://schemas.microsoft.com/office/powerpoint/2010/main" val="541556661"/>
      </p:ext>
    </p:extLst>
  </p:cSld>
  <p:clrMapOvr>
    <a:masterClrMapping/>
  </p:clrMapOvr>
</p:sld>
</file>

<file path=ppt/theme/theme1.xml><?xml version="1.0" encoding="utf-8"?>
<a:theme xmlns:a="http://schemas.openxmlformats.org/drawingml/2006/main" name="Funded Pensions Ghana">
  <a:themeElements>
    <a:clrScheme name="World Bank">
      <a:dk1>
        <a:srgbClr val="002345"/>
      </a:dk1>
      <a:lt1>
        <a:sysClr val="window" lastClr="FFFFFF"/>
      </a:lt1>
      <a:dk2>
        <a:srgbClr val="000000"/>
      </a:dk2>
      <a:lt2>
        <a:srgbClr val="00ADE4"/>
      </a:lt2>
      <a:accent1>
        <a:srgbClr val="021F43"/>
      </a:accent1>
      <a:accent2>
        <a:srgbClr val="139AF0"/>
      </a:accent2>
      <a:accent3>
        <a:srgbClr val="7F7F7F"/>
      </a:accent3>
      <a:accent4>
        <a:srgbClr val="00AB51"/>
      </a:accent4>
      <a:accent5>
        <a:srgbClr val="009CA7"/>
      </a:accent5>
      <a:accent6>
        <a:srgbClr val="872B90"/>
      </a:accent6>
      <a:hlink>
        <a:srgbClr val="139AF0"/>
      </a:hlink>
      <a:folHlink>
        <a:srgbClr val="128F9C"/>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Divider Options">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Contact Slide">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genda Slide">
  <a:themeElements>
    <a:clrScheme name="World Bank">
      <a:dk1>
        <a:srgbClr val="002345"/>
      </a:dk1>
      <a:lt1>
        <a:sysClr val="window" lastClr="FFFFFF"/>
      </a:lt1>
      <a:dk2>
        <a:srgbClr val="000000"/>
      </a:dk2>
      <a:lt2>
        <a:srgbClr val="00ADE4"/>
      </a:lt2>
      <a:accent1>
        <a:srgbClr val="000000"/>
      </a:accent1>
      <a:accent2>
        <a:srgbClr val="7F7F7F"/>
      </a:accent2>
      <a:accent3>
        <a:srgbClr val="00ADE4"/>
      </a:accent3>
      <a:accent4>
        <a:srgbClr val="021F43"/>
      </a:accent4>
      <a:accent5>
        <a:srgbClr val="006450"/>
      </a:accent5>
      <a:accent6>
        <a:srgbClr val="F78D28"/>
      </a:accent6>
      <a:hlink>
        <a:srgbClr val="00AB51"/>
      </a:hlink>
      <a:folHlink>
        <a:srgbClr val="614776"/>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ull Page Interior">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ingle Area Interior Options">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wo Area Slides">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Highlight Slides">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Tomb Stone">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Photo Slides">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Chart ">
  <a:themeElements>
    <a:clrScheme name="World Bank Approved">
      <a:dk1>
        <a:srgbClr val="021F43"/>
      </a:dk1>
      <a:lt1>
        <a:sysClr val="window" lastClr="FFFFFF"/>
      </a:lt1>
      <a:dk2>
        <a:srgbClr val="000000"/>
      </a:dk2>
      <a:lt2>
        <a:srgbClr val="139AF0"/>
      </a:lt2>
      <a:accent1>
        <a:srgbClr val="0A5157"/>
      </a:accent1>
      <a:accent2>
        <a:srgbClr val="18B844"/>
      </a:accent2>
      <a:accent3>
        <a:srgbClr val="E79B08"/>
      </a:accent3>
      <a:accent4>
        <a:srgbClr val="920016"/>
      </a:accent4>
      <a:accent5>
        <a:srgbClr val="532C63"/>
      </a:accent5>
      <a:accent6>
        <a:srgbClr val="128F9C"/>
      </a:accent6>
      <a:hlink>
        <a:srgbClr val="AF7B05"/>
      </a:hlink>
      <a:folHlink>
        <a:srgbClr val="0B5740"/>
      </a:folHlink>
    </a:clrScheme>
    <a:fontScheme name="World Bank Arial">
      <a:majorFont>
        <a:latin typeface="Arial Bold"/>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15888" marR="0" indent="-115888" algn="l" defTabSz="914400" rtl="0" eaLnBrk="1" fontAlgn="base" latinLnBrk="0" hangingPunct="1">
          <a:lnSpc>
            <a:spcPct val="100000"/>
          </a:lnSpc>
          <a:spcBef>
            <a:spcPct val="50000"/>
          </a:spcBef>
          <a:spcAft>
            <a:spcPct val="0"/>
          </a:spcAft>
          <a:buClrTx/>
          <a:buSzTx/>
          <a:buFontTx/>
          <a:buChar char="•"/>
          <a:tabLst/>
          <a:defRPr kumimoji="0" lang="en-US" sz="1300" b="0" i="0" u="none" strike="noStrike" cap="none" normalizeH="0" baseline="0" smtClean="0">
            <a:ln>
              <a:noFill/>
            </a:ln>
            <a:solidFill>
              <a:schemeClr val="tx1"/>
            </a:solidFill>
            <a:effectLst/>
            <a:latin typeface="Trebuchet MS" pitchFamily="34"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84A3277B7707A48B0E1B9AC835E8163" ma:contentTypeVersion="13" ma:contentTypeDescription="Create a new document." ma:contentTypeScope="" ma:versionID="07f6c13289e6a974ad252321a78791d9">
  <xsd:schema xmlns:xsd="http://www.w3.org/2001/XMLSchema" xmlns:xs="http://www.w3.org/2001/XMLSchema" xmlns:p="http://schemas.microsoft.com/office/2006/metadata/properties" xmlns:ns3="eda4fd43-f936-4ced-9b4a-46c1ef7d5473" xmlns:ns4="aa3449fd-d373-417f-9c8d-cf261ce8b785" targetNamespace="http://schemas.microsoft.com/office/2006/metadata/properties" ma:root="true" ma:fieldsID="1eec4ee8aa0ed6b35ca5b4e459ed30d7" ns3:_="" ns4:_="">
    <xsd:import namespace="eda4fd43-f936-4ced-9b4a-46c1ef7d5473"/>
    <xsd:import namespace="aa3449fd-d373-417f-9c8d-cf261ce8b78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a4fd43-f936-4ced-9b4a-46c1ef7d547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3449fd-d373-417f-9c8d-cf261ce8b78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7DB5F6-005A-4420-A8B9-4F30D70E29FE}">
  <ds:schemaRefs>
    <ds:schemaRef ds:uri="http://schemas.microsoft.com/sharepoint/v3/contenttype/forms"/>
  </ds:schemaRefs>
</ds:datastoreItem>
</file>

<file path=customXml/itemProps2.xml><?xml version="1.0" encoding="utf-8"?>
<ds:datastoreItem xmlns:ds="http://schemas.openxmlformats.org/officeDocument/2006/customXml" ds:itemID="{8ECD6E8F-F83E-48FA-8E23-EA9CE2DB58AD}">
  <ds:schemaRefs>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purl.org/dc/elements/1.1/"/>
    <ds:schemaRef ds:uri="http://www.w3.org/XML/1998/namespace"/>
    <ds:schemaRef ds:uri="http://schemas.microsoft.com/office/infopath/2007/PartnerControls"/>
    <ds:schemaRef ds:uri="aa3449fd-d373-417f-9c8d-cf261ce8b785"/>
    <ds:schemaRef ds:uri="eda4fd43-f936-4ced-9b4a-46c1ef7d5473"/>
    <ds:schemaRef ds:uri="http://purl.org/dc/terms/"/>
  </ds:schemaRefs>
</ds:datastoreItem>
</file>

<file path=customXml/itemProps3.xml><?xml version="1.0" encoding="utf-8"?>
<ds:datastoreItem xmlns:ds="http://schemas.openxmlformats.org/officeDocument/2006/customXml" ds:itemID="{21F147C2-B2D9-4556-BC3B-717468F724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a4fd43-f936-4ced-9b4a-46c1ef7d5473"/>
    <ds:schemaRef ds:uri="aa3449fd-d373-417f-9c8d-cf261ce8b7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Funded Pensions Ghana</Template>
  <TotalTime>14785</TotalTime>
  <Words>2085</Words>
  <Application>Microsoft Office PowerPoint</Application>
  <PresentationFormat>On-screen Show (4:3)</PresentationFormat>
  <Paragraphs>256</Paragraphs>
  <Slides>17</Slides>
  <Notes>2</Notes>
  <HiddenSlides>0</HiddenSlides>
  <MMClips>0</MMClips>
  <ScaleCrop>false</ScaleCrop>
  <HeadingPairs>
    <vt:vector size="6" baseType="variant">
      <vt:variant>
        <vt:lpstr>Fonts Used</vt:lpstr>
      </vt:variant>
      <vt:variant>
        <vt:i4>6</vt:i4>
      </vt:variant>
      <vt:variant>
        <vt:lpstr>Theme</vt:lpstr>
      </vt:variant>
      <vt:variant>
        <vt:i4>11</vt:i4>
      </vt:variant>
      <vt:variant>
        <vt:lpstr>Slide Titles</vt:lpstr>
      </vt:variant>
      <vt:variant>
        <vt:i4>17</vt:i4>
      </vt:variant>
    </vt:vector>
  </HeadingPairs>
  <TitlesOfParts>
    <vt:vector size="34" baseType="lpstr">
      <vt:lpstr>Andes ExtraLight</vt:lpstr>
      <vt:lpstr>Arial</vt:lpstr>
      <vt:lpstr>Arial Bold</vt:lpstr>
      <vt:lpstr>Calibri</vt:lpstr>
      <vt:lpstr>Trebuchet MS</vt:lpstr>
      <vt:lpstr>Wingdings</vt:lpstr>
      <vt:lpstr>Funded Pensions Ghana</vt:lpstr>
      <vt:lpstr>Agenda Slide</vt:lpstr>
      <vt:lpstr>Full Page Interior</vt:lpstr>
      <vt:lpstr>Single Area Interior Options</vt:lpstr>
      <vt:lpstr>Two Area Slides</vt:lpstr>
      <vt:lpstr>Highlight Slides</vt:lpstr>
      <vt:lpstr>Tomb Stone</vt:lpstr>
      <vt:lpstr>Photo Slides</vt:lpstr>
      <vt:lpstr>Chart </vt:lpstr>
      <vt:lpstr>Divider Options</vt:lpstr>
      <vt:lpstr>Contact Slide</vt:lpstr>
      <vt:lpstr>Upravljanje novčanim sredstvima: Na koji način zemlje provode dobre prakse</vt:lpstr>
      <vt:lpstr>DNEVNI RED</vt:lpstr>
      <vt:lpstr>Pozadinske informacije (radionica)</vt:lpstr>
      <vt:lpstr>Upravljanje novčanim sredstvima</vt:lpstr>
      <vt:lpstr>Izrada projekcija novčanih tokova - upravljanje i institucionalni okvir </vt:lpstr>
      <vt:lpstr>Pristupi projekcijama novčanih tokova:</vt:lpstr>
      <vt:lpstr>Prakse predviđanja novčanih tokova</vt:lpstr>
      <vt:lpstr>Financiranje razlika novčanih tokova</vt:lpstr>
      <vt:lpstr>Instrumenti financiranja (1/2)</vt:lpstr>
      <vt:lpstr>Instrumenti financiranja (2/2)</vt:lpstr>
      <vt:lpstr>Koordinacija upravljanja novčanim sredstvima i dugom</vt:lpstr>
      <vt:lpstr>Zaštitni slojevi likvidnosti i upravljanje viškom gotovinskog salda</vt:lpstr>
      <vt:lpstr>Preduvjeti ulaganja viška novčanih sredstava</vt:lpstr>
      <vt:lpstr>Svođenje troškova držanja na minimalnu razinu</vt:lpstr>
      <vt:lpstr>Ulaganje gotovinskih salda na tržištu</vt:lpstr>
      <vt:lpstr>Zaključak i ključni rezultati</vt:lpstr>
      <vt:lpstr>PowerPoint Presentation</vt:lpstr>
    </vt:vector>
  </TitlesOfParts>
  <Manager>Leandro Secunho</Manager>
  <Company>The World Bank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WB Ghana GDRM</dc:title>
  <dc:subject>Operational Risk Management</dc:subject>
  <dc:creator>Ian Storkey</dc:creator>
  <cp:keywords/>
  <dc:description/>
  <cp:lastModifiedBy>Ekaterina A Zaleeva</cp:lastModifiedBy>
  <cp:revision>515</cp:revision>
  <cp:lastPrinted>2018-05-11T17:11:41Z</cp:lastPrinted>
  <dcterms:created xsi:type="dcterms:W3CDTF">2014-10-28T13:09:26Z</dcterms:created>
  <dcterms:modified xsi:type="dcterms:W3CDTF">2021-02-10T13:29:21Z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0x010100884A3277B7707A48B0E1B9AC835E8163</vt:lpwstr>
  </property>
</Properties>
</file>