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3675" r:id="rId2"/>
    <p:sldMasterId id="2147483679" r:id="rId3"/>
  </p:sldMasterIdLst>
  <p:notesMasterIdLst>
    <p:notesMasterId r:id="rId14"/>
  </p:notesMasterIdLst>
  <p:handoutMasterIdLst>
    <p:handoutMasterId r:id="rId15"/>
  </p:handoutMasterIdLst>
  <p:sldIdLst>
    <p:sldId id="303" r:id="rId4"/>
    <p:sldId id="331" r:id="rId5"/>
    <p:sldId id="332" r:id="rId6"/>
    <p:sldId id="333" r:id="rId7"/>
    <p:sldId id="334" r:id="rId8"/>
    <p:sldId id="337" r:id="rId9"/>
    <p:sldId id="330" r:id="rId10"/>
    <p:sldId id="317" r:id="rId11"/>
    <p:sldId id="320" r:id="rId12"/>
    <p:sldId id="336" r:id="rId13"/>
  </p:sldIdLst>
  <p:sldSz cx="9144000" cy="5143500" type="screen16x9"/>
  <p:notesSz cx="6819900" cy="9918700"/>
  <p:defaultTextStyle>
    <a:defPPr>
      <a:defRPr lang="ru-RU"/>
    </a:defPPr>
    <a:lvl1pPr marL="0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1pPr>
    <a:lvl2pPr marL="724662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2pPr>
    <a:lvl3pPr marL="1449324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3pPr>
    <a:lvl4pPr marL="2173986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4pPr>
    <a:lvl5pPr marL="2898648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5pPr>
    <a:lvl6pPr marL="3623310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6pPr>
    <a:lvl7pPr marL="4347972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7pPr>
    <a:lvl8pPr marL="5072634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8pPr>
    <a:lvl9pPr marL="5797296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F370584-29CB-4344-B773-F528490ED015}">
          <p14:sldIdLst>
            <p14:sldId id="303"/>
            <p14:sldId id="331"/>
            <p14:sldId id="332"/>
            <p14:sldId id="333"/>
            <p14:sldId id="334"/>
            <p14:sldId id="337"/>
            <p14:sldId id="330"/>
            <p14:sldId id="317"/>
            <p14:sldId id="320"/>
            <p14:sldId id="336"/>
          </p14:sldIdLst>
        </p14:section>
        <p14:section name="Раздел без заголовка" id="{31448412-4F45-4AE2-AE38-7EF4EAE50CC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4565" userDrawn="1">
          <p15:clr>
            <a:srgbClr val="A4A3A4"/>
          </p15:clr>
        </p15:guide>
        <p15:guide id="2" pos="34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DAD2E8"/>
    <a:srgbClr val="800000"/>
    <a:srgbClr val="11437F"/>
    <a:srgbClr val="000000"/>
    <a:srgbClr val="7C7C7C"/>
    <a:srgbClr val="616161"/>
    <a:srgbClr val="E6E6E6"/>
    <a:srgbClr val="99CCFF"/>
    <a:srgbClr val="497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381B87-C02D-4AE3-A30C-4D1774862952}" v="47" dt="2021-06-01T21:22:55.71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94" autoAdjust="0"/>
    <p:restoredTop sz="94220" autoAdjust="0"/>
  </p:normalViewPr>
  <p:slideViewPr>
    <p:cSldViewPr>
      <p:cViewPr varScale="1">
        <p:scale>
          <a:sx n="110" d="100"/>
          <a:sy n="110" d="100"/>
        </p:scale>
        <p:origin x="546" y="102"/>
      </p:cViewPr>
      <p:guideLst>
        <p:guide orient="horz" pos="4565"/>
        <p:guide pos="341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i Nikolaevich Salnikov" userId="04c61cc6-a344-4b97-8c26-3166c1e27cb7" providerId="ADAL" clId="{DC7F1699-70C8-4FB2-92EC-075F5626DA9C}"/>
    <pc:docChg chg="custSel modSld">
      <pc:chgData name="Andrei Nikolaevich Salnikov" userId="04c61cc6-a344-4b97-8c26-3166c1e27cb7" providerId="ADAL" clId="{DC7F1699-70C8-4FB2-92EC-075F5626DA9C}" dt="2021-05-26T13:19:23.499" v="3433" actId="6549"/>
      <pc:docMkLst>
        <pc:docMk/>
      </pc:docMkLst>
      <pc:sldChg chg="modSp mod">
        <pc:chgData name="Andrei Nikolaevich Salnikov" userId="04c61cc6-a344-4b97-8c26-3166c1e27cb7" providerId="ADAL" clId="{DC7F1699-70C8-4FB2-92EC-075F5626DA9C}" dt="2021-05-26T12:51:22.618" v="388" actId="20577"/>
        <pc:sldMkLst>
          <pc:docMk/>
          <pc:sldMk cId="1198022232" sldId="303"/>
        </pc:sldMkLst>
        <pc:spChg chg="mod">
          <ac:chgData name="Andrei Nikolaevich Salnikov" userId="04c61cc6-a344-4b97-8c26-3166c1e27cb7" providerId="ADAL" clId="{DC7F1699-70C8-4FB2-92EC-075F5626DA9C}" dt="2021-05-26T12:51:10.778" v="355" actId="6549"/>
          <ac:spMkLst>
            <pc:docMk/>
            <pc:sldMk cId="1198022232" sldId="303"/>
            <ac:spMk id="2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2:50:28.093" v="176" actId="6549"/>
          <ac:spMkLst>
            <pc:docMk/>
            <pc:sldMk cId="1198022232" sldId="303"/>
            <ac:spMk id="10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2:51:22.618" v="388" actId="20577"/>
          <ac:spMkLst>
            <pc:docMk/>
            <pc:sldMk cId="1198022232" sldId="303"/>
            <ac:spMk id="12" creationId="{00000000-0000-0000-0000-000000000000}"/>
          </ac:spMkLst>
        </pc:spChg>
      </pc:sldChg>
      <pc:sldChg chg="modSp mod">
        <pc:chgData name="Andrei Nikolaevich Salnikov" userId="04c61cc6-a344-4b97-8c26-3166c1e27cb7" providerId="ADAL" clId="{DC7F1699-70C8-4FB2-92EC-075F5626DA9C}" dt="2021-05-26T13:14:21.577" v="2928" actId="6549"/>
        <pc:sldMkLst>
          <pc:docMk/>
          <pc:sldMk cId="3763807651" sldId="317"/>
        </pc:sldMkLst>
        <pc:spChg chg="mod">
          <ac:chgData name="Andrei Nikolaevich Salnikov" userId="04c61cc6-a344-4b97-8c26-3166c1e27cb7" providerId="ADAL" clId="{DC7F1699-70C8-4FB2-92EC-075F5626DA9C}" dt="2021-05-26T13:14:21.577" v="2928" actId="6549"/>
          <ac:spMkLst>
            <pc:docMk/>
            <pc:sldMk cId="3763807651" sldId="317"/>
            <ac:spMk id="5" creationId="{00000000-0000-0000-0000-000000000000}"/>
          </ac:spMkLst>
        </pc:spChg>
      </pc:sldChg>
      <pc:sldChg chg="modSp mod">
        <pc:chgData name="Andrei Nikolaevich Salnikov" userId="04c61cc6-a344-4b97-8c26-3166c1e27cb7" providerId="ADAL" clId="{DC7F1699-70C8-4FB2-92EC-075F5626DA9C}" dt="2021-05-26T13:16:23.658" v="3253" actId="20577"/>
        <pc:sldMkLst>
          <pc:docMk/>
          <pc:sldMk cId="2992098459" sldId="320"/>
        </pc:sldMkLst>
        <pc:spChg chg="mod">
          <ac:chgData name="Andrei Nikolaevich Salnikov" userId="04c61cc6-a344-4b97-8c26-3166c1e27cb7" providerId="ADAL" clId="{DC7F1699-70C8-4FB2-92EC-075F5626DA9C}" dt="2021-05-26T13:16:23.658" v="3253" actId="20577"/>
          <ac:spMkLst>
            <pc:docMk/>
            <pc:sldMk cId="2992098459" sldId="320"/>
            <ac:spMk id="3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5:08.814" v="3056" actId="6549"/>
          <ac:spMkLst>
            <pc:docMk/>
            <pc:sldMk cId="2992098459" sldId="320"/>
            <ac:spMk id="6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5:40.987" v="3130" actId="6549"/>
          <ac:spMkLst>
            <pc:docMk/>
            <pc:sldMk cId="2992098459" sldId="320"/>
            <ac:spMk id="10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5:59.034" v="3208" actId="6549"/>
          <ac:spMkLst>
            <pc:docMk/>
            <pc:sldMk cId="2992098459" sldId="320"/>
            <ac:spMk id="13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6:15.419" v="3251" actId="6549"/>
          <ac:spMkLst>
            <pc:docMk/>
            <pc:sldMk cId="2992098459" sldId="320"/>
            <ac:spMk id="17" creationId="{00000000-0000-0000-0000-000000000000}"/>
          </ac:spMkLst>
        </pc:spChg>
      </pc:sldChg>
      <pc:sldChg chg="modSp mod">
        <pc:chgData name="Andrei Nikolaevich Salnikov" userId="04c61cc6-a344-4b97-8c26-3166c1e27cb7" providerId="ADAL" clId="{DC7F1699-70C8-4FB2-92EC-075F5626DA9C}" dt="2021-05-26T13:13:31.874" v="2843" actId="14100"/>
        <pc:sldMkLst>
          <pc:docMk/>
          <pc:sldMk cId="2186037425" sldId="330"/>
        </pc:sldMkLst>
        <pc:spChg chg="mod">
          <ac:chgData name="Andrei Nikolaevich Salnikov" userId="04c61cc6-a344-4b97-8c26-3166c1e27cb7" providerId="ADAL" clId="{DC7F1699-70C8-4FB2-92EC-075F5626DA9C}" dt="2021-05-26T13:13:31.874" v="2843" actId="14100"/>
          <ac:spMkLst>
            <pc:docMk/>
            <pc:sldMk cId="2186037425" sldId="330"/>
            <ac:spMk id="6" creationId="{00000000-0000-0000-0000-000000000000}"/>
          </ac:spMkLst>
        </pc:spChg>
      </pc:sldChg>
      <pc:sldChg chg="modSp mod">
        <pc:chgData name="Andrei Nikolaevich Salnikov" userId="04c61cc6-a344-4b97-8c26-3166c1e27cb7" providerId="ADAL" clId="{DC7F1699-70C8-4FB2-92EC-075F5626DA9C}" dt="2021-05-26T12:52:49.776" v="624" actId="6549"/>
        <pc:sldMkLst>
          <pc:docMk/>
          <pc:sldMk cId="1558116217" sldId="331"/>
        </pc:sldMkLst>
        <pc:spChg chg="mod">
          <ac:chgData name="Andrei Nikolaevich Salnikov" userId="04c61cc6-a344-4b97-8c26-3166c1e27cb7" providerId="ADAL" clId="{DC7F1699-70C8-4FB2-92EC-075F5626DA9C}" dt="2021-05-26T12:52:49.776" v="624" actId="6549"/>
          <ac:spMkLst>
            <pc:docMk/>
            <pc:sldMk cId="1558116217" sldId="331"/>
            <ac:spMk id="8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2:52:00.856" v="548" actId="6549"/>
          <ac:spMkLst>
            <pc:docMk/>
            <pc:sldMk cId="1558116217" sldId="331"/>
            <ac:spMk id="13" creationId="{00000000-0000-0000-0000-000000000000}"/>
          </ac:spMkLst>
        </pc:spChg>
      </pc:sldChg>
      <pc:sldChg chg="modSp mod">
        <pc:chgData name="Andrei Nikolaevich Salnikov" userId="04c61cc6-a344-4b97-8c26-3166c1e27cb7" providerId="ADAL" clId="{DC7F1699-70C8-4FB2-92EC-075F5626DA9C}" dt="2021-05-26T12:59:11.761" v="1132" actId="20577"/>
        <pc:sldMkLst>
          <pc:docMk/>
          <pc:sldMk cId="22633" sldId="332"/>
        </pc:sldMkLst>
        <pc:spChg chg="mod">
          <ac:chgData name="Andrei Nikolaevich Salnikov" userId="04c61cc6-a344-4b97-8c26-3166c1e27cb7" providerId="ADAL" clId="{DC7F1699-70C8-4FB2-92EC-075F5626DA9C}" dt="2021-05-26T12:59:11.761" v="1132" actId="20577"/>
          <ac:spMkLst>
            <pc:docMk/>
            <pc:sldMk cId="22633" sldId="332"/>
            <ac:spMk id="17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2:53:04.364" v="636" actId="20577"/>
          <ac:spMkLst>
            <pc:docMk/>
            <pc:sldMk cId="22633" sldId="332"/>
            <ac:spMk id="19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2:53:12.540" v="648" actId="6549"/>
          <ac:spMkLst>
            <pc:docMk/>
            <pc:sldMk cId="22633" sldId="332"/>
            <ac:spMk id="20" creationId="{00000000-0000-0000-0000-000000000000}"/>
          </ac:spMkLst>
        </pc:spChg>
      </pc:sldChg>
      <pc:sldChg chg="modSp mod">
        <pc:chgData name="Andrei Nikolaevich Salnikov" userId="04c61cc6-a344-4b97-8c26-3166c1e27cb7" providerId="ADAL" clId="{DC7F1699-70C8-4FB2-92EC-075F5626DA9C}" dt="2021-05-26T13:03:54.669" v="1492" actId="6549"/>
        <pc:sldMkLst>
          <pc:docMk/>
          <pc:sldMk cId="3185932441" sldId="333"/>
        </pc:sldMkLst>
        <pc:spChg chg="mod">
          <ac:chgData name="Andrei Nikolaevich Salnikov" userId="04c61cc6-a344-4b97-8c26-3166c1e27cb7" providerId="ADAL" clId="{DC7F1699-70C8-4FB2-92EC-075F5626DA9C}" dt="2021-05-26T13:00:18.844" v="1259" actId="20577"/>
          <ac:spMkLst>
            <pc:docMk/>
            <pc:sldMk cId="3185932441" sldId="333"/>
            <ac:spMk id="30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03:54.669" v="1492" actId="6549"/>
          <ac:spMkLst>
            <pc:docMk/>
            <pc:sldMk cId="3185932441" sldId="333"/>
            <ac:spMk id="32" creationId="{00000000-0000-0000-0000-000000000000}"/>
          </ac:spMkLst>
        </pc:spChg>
        <pc:graphicFrameChg chg="modGraphic">
          <ac:chgData name="Andrei Nikolaevich Salnikov" userId="04c61cc6-a344-4b97-8c26-3166c1e27cb7" providerId="ADAL" clId="{DC7F1699-70C8-4FB2-92EC-075F5626DA9C}" dt="2021-05-26T12:59:58.458" v="1203" actId="20577"/>
          <ac:graphicFrameMkLst>
            <pc:docMk/>
            <pc:sldMk cId="3185932441" sldId="333"/>
            <ac:graphicFrameMk id="28" creationId="{00000000-0000-0000-0000-000000000000}"/>
          </ac:graphicFrameMkLst>
        </pc:graphicFrameChg>
        <pc:graphicFrameChg chg="mod">
          <ac:chgData name="Andrei Nikolaevich Salnikov" userId="04c61cc6-a344-4b97-8c26-3166c1e27cb7" providerId="ADAL" clId="{DC7F1699-70C8-4FB2-92EC-075F5626DA9C}" dt="2021-05-26T13:03:35.082" v="1406" actId="6549"/>
          <ac:graphicFrameMkLst>
            <pc:docMk/>
            <pc:sldMk cId="3185932441" sldId="333"/>
            <ac:graphicFrameMk id="31" creationId="{00000000-0000-0000-0000-000000000000}"/>
          </ac:graphicFrameMkLst>
        </pc:graphicFrameChg>
      </pc:sldChg>
      <pc:sldChg chg="modSp mod">
        <pc:chgData name="Andrei Nikolaevich Salnikov" userId="04c61cc6-a344-4b97-8c26-3166c1e27cb7" providerId="ADAL" clId="{DC7F1699-70C8-4FB2-92EC-075F5626DA9C}" dt="2021-05-26T13:10:35.245" v="2448" actId="14100"/>
        <pc:sldMkLst>
          <pc:docMk/>
          <pc:sldMk cId="164677309" sldId="334"/>
        </pc:sldMkLst>
        <pc:spChg chg="mod">
          <ac:chgData name="Andrei Nikolaevich Salnikov" userId="04c61cc6-a344-4b97-8c26-3166c1e27cb7" providerId="ADAL" clId="{DC7F1699-70C8-4FB2-92EC-075F5626DA9C}" dt="2021-05-26T13:10:35.245" v="2448" actId="14100"/>
          <ac:spMkLst>
            <pc:docMk/>
            <pc:sldMk cId="164677309" sldId="334"/>
            <ac:spMk id="10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04:15.644" v="1517" actId="6549"/>
          <ac:spMkLst>
            <pc:docMk/>
            <pc:sldMk cId="164677309" sldId="334"/>
            <ac:spMk id="12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04:37.770" v="1603" actId="6549"/>
          <ac:spMkLst>
            <pc:docMk/>
            <pc:sldMk cId="164677309" sldId="334"/>
            <ac:spMk id="13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09:49.922" v="2305" actId="6549"/>
          <ac:spMkLst>
            <pc:docMk/>
            <pc:sldMk cId="164677309" sldId="334"/>
            <ac:spMk id="14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07:54.522" v="2236" actId="20577"/>
          <ac:spMkLst>
            <pc:docMk/>
            <pc:sldMk cId="164677309" sldId="334"/>
            <ac:spMk id="16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05:51.099" v="1801" actId="20577"/>
          <ac:spMkLst>
            <pc:docMk/>
            <pc:sldMk cId="164677309" sldId="334"/>
            <ac:spMk id="17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05:16.748" v="1719" actId="6549"/>
          <ac:spMkLst>
            <pc:docMk/>
            <pc:sldMk cId="164677309" sldId="334"/>
            <ac:spMk id="18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04:28.139" v="1564" actId="6549"/>
          <ac:spMkLst>
            <pc:docMk/>
            <pc:sldMk cId="164677309" sldId="334"/>
            <ac:spMk id="20" creationId="{00000000-0000-0000-0000-000000000000}"/>
          </ac:spMkLst>
        </pc:spChg>
      </pc:sldChg>
      <pc:sldChg chg="modSp mod">
        <pc:chgData name="Andrei Nikolaevich Salnikov" userId="04c61cc6-a344-4b97-8c26-3166c1e27cb7" providerId="ADAL" clId="{DC7F1699-70C8-4FB2-92EC-075F5626DA9C}" dt="2021-05-26T13:19:23.499" v="3433" actId="6549"/>
        <pc:sldMkLst>
          <pc:docMk/>
          <pc:sldMk cId="3362980196" sldId="337"/>
        </pc:sldMkLst>
        <pc:spChg chg="mod">
          <ac:chgData name="Andrei Nikolaevich Salnikov" userId="04c61cc6-a344-4b97-8c26-3166c1e27cb7" providerId="ADAL" clId="{DC7F1699-70C8-4FB2-92EC-075F5626DA9C}" dt="2021-05-26T13:17:09.962" v="3299" actId="20577"/>
          <ac:spMkLst>
            <pc:docMk/>
            <pc:sldMk cId="3362980196" sldId="337"/>
            <ac:spMk id="4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1:01.980" v="2479" actId="20577"/>
          <ac:spMkLst>
            <pc:docMk/>
            <pc:sldMk cId="3362980196" sldId="337"/>
            <ac:spMk id="7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1:18.730" v="2517" actId="20577"/>
          <ac:spMkLst>
            <pc:docMk/>
            <pc:sldMk cId="3362980196" sldId="337"/>
            <ac:spMk id="8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1:26.394" v="2525" actId="6549"/>
          <ac:spMkLst>
            <pc:docMk/>
            <pc:sldMk cId="3362980196" sldId="337"/>
            <ac:spMk id="12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8:45.978" v="3332" actId="6549"/>
          <ac:spMkLst>
            <pc:docMk/>
            <pc:sldMk cId="3362980196" sldId="337"/>
            <ac:spMk id="15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9:14.777" v="3398" actId="20577"/>
          <ac:spMkLst>
            <pc:docMk/>
            <pc:sldMk cId="3362980196" sldId="337"/>
            <ac:spMk id="21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9:10.971" v="3397" actId="6549"/>
          <ac:spMkLst>
            <pc:docMk/>
            <pc:sldMk cId="3362980196" sldId="337"/>
            <ac:spMk id="27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9:23.499" v="3433" actId="6549"/>
          <ac:spMkLst>
            <pc:docMk/>
            <pc:sldMk cId="3362980196" sldId="337"/>
            <ac:spMk id="32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1:47.097" v="2589" actId="6549"/>
          <ac:spMkLst>
            <pc:docMk/>
            <pc:sldMk cId="3362980196" sldId="337"/>
            <ac:spMk id="33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1:55.459" v="2623" actId="6549"/>
          <ac:spMkLst>
            <pc:docMk/>
            <pc:sldMk cId="3362980196" sldId="337"/>
            <ac:spMk id="34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2:07.384" v="2659" actId="6549"/>
          <ac:spMkLst>
            <pc:docMk/>
            <pc:sldMk cId="3362980196" sldId="337"/>
            <ac:spMk id="35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1:38.277" v="2557" actId="6549"/>
          <ac:spMkLst>
            <pc:docMk/>
            <pc:sldMk cId="3362980196" sldId="337"/>
            <ac:spMk id="38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2:16.409" v="2683" actId="6549"/>
          <ac:spMkLst>
            <pc:docMk/>
            <pc:sldMk cId="3362980196" sldId="337"/>
            <ac:spMk id="43" creationId="{00000000-0000-0000-0000-000000000000}"/>
          </ac:spMkLst>
        </pc:spChg>
      </pc:sldChg>
    </pc:docChg>
  </pc:docChgLst>
  <pc:docChgLst>
    <pc:chgData name="Yelena Slizhevskaya" userId="c31c118f-cc09-4814-95e2-f268a72c0a23" providerId="ADAL" clId="{87381B87-C02D-4AE3-A30C-4D1774862952}"/>
    <pc:docChg chg="custSel modSld">
      <pc:chgData name="Yelena Slizhevskaya" userId="c31c118f-cc09-4814-95e2-f268a72c0a23" providerId="ADAL" clId="{87381B87-C02D-4AE3-A30C-4D1774862952}" dt="2021-06-01T21:17:52.530" v="275" actId="20577"/>
      <pc:docMkLst>
        <pc:docMk/>
      </pc:docMkLst>
      <pc:sldChg chg="modSp mod">
        <pc:chgData name="Yelena Slizhevskaya" userId="c31c118f-cc09-4814-95e2-f268a72c0a23" providerId="ADAL" clId="{87381B87-C02D-4AE3-A30C-4D1774862952}" dt="2021-06-01T21:00:20.310" v="12" actId="20577"/>
        <pc:sldMkLst>
          <pc:docMk/>
          <pc:sldMk cId="1198022232" sldId="303"/>
        </pc:sldMkLst>
        <pc:spChg chg="mod">
          <ac:chgData name="Yelena Slizhevskaya" userId="c31c118f-cc09-4814-95e2-f268a72c0a23" providerId="ADAL" clId="{87381B87-C02D-4AE3-A30C-4D1774862952}" dt="2021-06-01T21:00:20.310" v="12" actId="20577"/>
          <ac:spMkLst>
            <pc:docMk/>
            <pc:sldMk cId="1198022232" sldId="303"/>
            <ac:spMk id="10" creationId="{00000000-0000-0000-0000-000000000000}"/>
          </ac:spMkLst>
        </pc:spChg>
      </pc:sldChg>
      <pc:sldChg chg="modSp mod">
        <pc:chgData name="Yelena Slizhevskaya" userId="c31c118f-cc09-4814-95e2-f268a72c0a23" providerId="ADAL" clId="{87381B87-C02D-4AE3-A30C-4D1774862952}" dt="2021-06-01T21:07:57.525" v="122" actId="6549"/>
        <pc:sldMkLst>
          <pc:docMk/>
          <pc:sldMk cId="22633" sldId="332"/>
        </pc:sldMkLst>
        <pc:spChg chg="mod">
          <ac:chgData name="Yelena Slizhevskaya" userId="c31c118f-cc09-4814-95e2-f268a72c0a23" providerId="ADAL" clId="{87381B87-C02D-4AE3-A30C-4D1774862952}" dt="2021-06-01T21:07:57.525" v="122" actId="6549"/>
          <ac:spMkLst>
            <pc:docMk/>
            <pc:sldMk cId="22633" sldId="332"/>
            <ac:spMk id="17" creationId="{00000000-0000-0000-0000-000000000000}"/>
          </ac:spMkLst>
        </pc:spChg>
        <pc:spChg chg="mod">
          <ac:chgData name="Yelena Slizhevskaya" userId="c31c118f-cc09-4814-95e2-f268a72c0a23" providerId="ADAL" clId="{87381B87-C02D-4AE3-A30C-4D1774862952}" dt="2021-06-01T21:04:43.932" v="62" actId="6549"/>
          <ac:spMkLst>
            <pc:docMk/>
            <pc:sldMk cId="22633" sldId="332"/>
            <ac:spMk id="19" creationId="{00000000-0000-0000-0000-000000000000}"/>
          </ac:spMkLst>
        </pc:spChg>
        <pc:spChg chg="mod">
          <ac:chgData name="Yelena Slizhevskaya" userId="c31c118f-cc09-4814-95e2-f268a72c0a23" providerId="ADAL" clId="{87381B87-C02D-4AE3-A30C-4D1774862952}" dt="2021-06-01T21:06:43.557" v="92" actId="20577"/>
          <ac:spMkLst>
            <pc:docMk/>
            <pc:sldMk cId="22633" sldId="332"/>
            <ac:spMk id="22" creationId="{00000000-0000-0000-0000-000000000000}"/>
          </ac:spMkLst>
        </pc:spChg>
      </pc:sldChg>
      <pc:sldChg chg="modSp mod">
        <pc:chgData name="Yelena Slizhevskaya" userId="c31c118f-cc09-4814-95e2-f268a72c0a23" providerId="ADAL" clId="{87381B87-C02D-4AE3-A30C-4D1774862952}" dt="2021-06-01T21:13:39.950" v="178" actId="6549"/>
        <pc:sldMkLst>
          <pc:docMk/>
          <pc:sldMk cId="3185932441" sldId="333"/>
        </pc:sldMkLst>
        <pc:spChg chg="mod">
          <ac:chgData name="Yelena Slizhevskaya" userId="c31c118f-cc09-4814-95e2-f268a72c0a23" providerId="ADAL" clId="{87381B87-C02D-4AE3-A30C-4D1774862952}" dt="2021-06-01T21:09:09.314" v="147" actId="6549"/>
          <ac:spMkLst>
            <pc:docMk/>
            <pc:sldMk cId="3185932441" sldId="333"/>
            <ac:spMk id="29" creationId="{00000000-0000-0000-0000-000000000000}"/>
          </ac:spMkLst>
        </pc:spChg>
        <pc:spChg chg="mod">
          <ac:chgData name="Yelena Slizhevskaya" userId="c31c118f-cc09-4814-95e2-f268a72c0a23" providerId="ADAL" clId="{87381B87-C02D-4AE3-A30C-4D1774862952}" dt="2021-06-01T21:13:39.950" v="178" actId="6549"/>
          <ac:spMkLst>
            <pc:docMk/>
            <pc:sldMk cId="3185932441" sldId="333"/>
            <ac:spMk id="30" creationId="{00000000-0000-0000-0000-000000000000}"/>
          </ac:spMkLst>
        </pc:spChg>
        <pc:spChg chg="mod">
          <ac:chgData name="Yelena Slizhevskaya" userId="c31c118f-cc09-4814-95e2-f268a72c0a23" providerId="ADAL" clId="{87381B87-C02D-4AE3-A30C-4D1774862952}" dt="2021-06-01T21:08:52.967" v="135" actId="20577"/>
          <ac:spMkLst>
            <pc:docMk/>
            <pc:sldMk cId="3185932441" sldId="333"/>
            <ac:spMk id="32" creationId="{00000000-0000-0000-0000-000000000000}"/>
          </ac:spMkLst>
        </pc:spChg>
      </pc:sldChg>
      <pc:sldChg chg="modSp mod">
        <pc:chgData name="Yelena Slizhevskaya" userId="c31c118f-cc09-4814-95e2-f268a72c0a23" providerId="ADAL" clId="{87381B87-C02D-4AE3-A30C-4D1774862952}" dt="2021-06-01T21:14:25.039" v="185" actId="6549"/>
        <pc:sldMkLst>
          <pc:docMk/>
          <pc:sldMk cId="164677309" sldId="334"/>
        </pc:sldMkLst>
        <pc:spChg chg="mod">
          <ac:chgData name="Yelena Slizhevskaya" userId="c31c118f-cc09-4814-95e2-f268a72c0a23" providerId="ADAL" clId="{87381B87-C02D-4AE3-A30C-4D1774862952}" dt="2021-06-01T21:14:25.039" v="185" actId="6549"/>
          <ac:spMkLst>
            <pc:docMk/>
            <pc:sldMk cId="164677309" sldId="334"/>
            <ac:spMk id="10" creationId="{00000000-0000-0000-0000-000000000000}"/>
          </ac:spMkLst>
        </pc:spChg>
      </pc:sldChg>
      <pc:sldChg chg="modSp mod">
        <pc:chgData name="Yelena Slizhevskaya" userId="c31c118f-cc09-4814-95e2-f268a72c0a23" providerId="ADAL" clId="{87381B87-C02D-4AE3-A30C-4D1774862952}" dt="2021-06-01T21:17:52.530" v="275" actId="20577"/>
        <pc:sldMkLst>
          <pc:docMk/>
          <pc:sldMk cId="3362980196" sldId="337"/>
        </pc:sldMkLst>
        <pc:spChg chg="mod">
          <ac:chgData name="Yelena Slizhevskaya" userId="c31c118f-cc09-4814-95e2-f268a72c0a23" providerId="ADAL" clId="{87381B87-C02D-4AE3-A30C-4D1774862952}" dt="2021-06-01T21:17:52.530" v="275" actId="20577"/>
          <ac:spMkLst>
            <pc:docMk/>
            <pc:sldMk cId="3362980196" sldId="337"/>
            <ac:spMk id="4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1\FinPrognos\04%20&#1085;&#1072;&#1096;&#1080;%20&#1087;&#1088;&#1077;&#1079;&#1077;&#1085;&#1090;&#1072;&#1094;&#1080;&#1080;\2021\PEMPAL\&#1056;&#1072;&#1073;&#1086;&#1095;&#1080;&#1081;%20&#1084;&#1072;&#1090;&#1077;&#1088;&#1080;&#1072;&#1083;\&#1089;&#1090;&#1072;&#1090;&#1080;&#1089;&#1090;&#1080;&#1082;&#1072;%20&#1087;&#1086;%20&#1088;&#1072;&#1079;&#1084;&#1077;&#1097;&#1077;&#1085;&#1080;&#1103;&#1084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1\FinPrognos\04%20&#1085;&#1072;&#1096;&#1080;%20&#1087;&#1088;&#1077;&#1079;&#1077;&#1085;&#1090;&#1072;&#1094;&#1080;&#1080;\2021\PEMPAL\&#1056;&#1072;&#1073;&#1086;&#1095;&#1080;&#1081;%20&#1084;&#1072;&#1090;&#1077;&#1088;&#1080;&#1072;&#1083;\&#1054;&#1089;&#1090;&#1072;&#1090;&#1082;&#1080;%20&#1075;&#1088;&#1072;&#1092;&#1080;&#1082;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1\FinPrognos\00%20&#1041;&#1054;&#1051;&#1068;&#1064;&#1040;&#1071;%20&#1058;&#1040;&#1041;&#1051;&#1048;&#1063;&#1050;&#1040;\2021\&#1054;&#1090;&#1095;&#1077;&#1090;&#1085;&#1086;&#1089;&#1090;&#1100;%20&#1045;&#1050;&#1057;%20-%20&#1060;&#1040;&#1050;&#1058;\&#1043;&#1088;&#1072;&#1092;&#1080;&#1082;&#1080;\04%20&#1072;&#1087;&#1088;&#1077;&#1083;&#1100;\&#1079;&#1072;%2029.04.2021\&#1056;&#1072;&#1073;&#1086;&#1095;&#1080;&#1077;%20&#1084;&#1072;&#1090;&#1077;&#1088;&#1080;&#1072;&#1083;&#1099;\&#1054;&#1089;&#1090;&#1072;&#1090;&#1082;&#1080;%20&#1075;&#1088;&#1072;&#1092;&#1080;&#1082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33979143759515E-3"/>
          <c:y val="5.0779433170325718E-2"/>
          <c:w val="0.97524607961359233"/>
          <c:h val="0.8410080848696115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структура_новая!$A$16</c:f>
              <c:strCache>
                <c:ptCount val="1"/>
                <c:pt idx="0">
                  <c:v>overnight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100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 (4%)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68E-40B3-B465-51C7C28222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192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(8 %)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68E-40B3-B465-51C7C2822290}"/>
                </c:ext>
              </c:extLst>
            </c:dLbl>
            <c:dLbl>
              <c:idx val="2"/>
              <c:layout>
                <c:manualLayout>
                  <c:x val="4.0931779186265489E-3"/>
                  <c:y val="-2.08917211702061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121 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 (4 %)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68E-40B3-B465-51C7C282229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/>
                      <a:t>252 млрд. (</a:t>
                    </a:r>
                    <a:fld id="{4845F9B4-C0FA-4139-A42C-8D090E9C9541}" type="VALUE">
                      <a:rPr lang="en-US"/>
                      <a:pPr/>
                      <a:t>[VALUE]</a:t>
                    </a:fld>
                    <a:r>
                      <a:rPr lang="en-US" dirty="0"/>
                      <a:t>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68E-40B3-B465-51C7C2822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структура_новая!$B$16:$D$16</c:f>
              <c:numCache>
                <c:formatCode>_-* #,##0_р_._-;\-* #,##0_р_._-;_-* "-"??_р_._-;_-@_-</c:formatCode>
                <c:ptCount val="3"/>
                <c:pt idx="0">
                  <c:v>4.4532313281255353</c:v>
                </c:pt>
                <c:pt idx="1">
                  <c:v>7.4574753157863327</c:v>
                </c:pt>
                <c:pt idx="2">
                  <c:v>3.8665738638936138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68E-40B3-B465-51C7C2822290}"/>
            </c:ext>
          </c:extLst>
        </c:ser>
        <c:ser>
          <c:idx val="1"/>
          <c:order val="1"/>
          <c:tx>
            <c:strRef>
              <c:f>структура_новая!$A$17</c:f>
              <c:strCache>
                <c:ptCount val="1"/>
                <c:pt idx="0">
                  <c:v>7 дней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8E-40B3-B465-51C7C28222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241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(9 %)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268E-40B3-B465-51C7C2822290}"/>
                </c:ext>
              </c:extLst>
            </c:dLbl>
            <c:dLbl>
              <c:idx val="2"/>
              <c:layout>
                <c:manualLayout>
                  <c:x val="2.7287852790843659E-3"/>
                  <c:y val="-2.08917211702061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 (3 %)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268E-40B3-B465-51C7C282229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/>
                      <a:t>480 млрд. (</a:t>
                    </a:r>
                    <a:fld id="{6FF681A7-7897-4F54-8792-4480AF4E5CA7}" type="VALUE">
                      <a:rPr lang="en-US"/>
                      <a:pPr/>
                      <a:t>[VALUE]</a:t>
                    </a:fld>
                    <a:r>
                      <a:rPr lang="en-US" dirty="0"/>
                      <a:t>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268E-40B3-B465-51C7C2822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структура_новая!$B$17:$D$17</c:f>
              <c:numCache>
                <c:formatCode>_-* #,##0_р_._-;\-* #,##0_р_._-;_-* "-"??_р_._-;_-@_-</c:formatCode>
                <c:ptCount val="3"/>
                <c:pt idx="0">
                  <c:v>0</c:v>
                </c:pt>
                <c:pt idx="1">
                  <c:v>9.3406046854528295</c:v>
                </c:pt>
                <c:pt idx="2">
                  <c:v>3.2042339222818024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68E-40B3-B465-51C7C2822290}"/>
            </c:ext>
          </c:extLst>
        </c:ser>
        <c:ser>
          <c:idx val="2"/>
          <c:order val="2"/>
          <c:tx>
            <c:strRef>
              <c:f>структура_новая!$A$18</c:f>
              <c:strCache>
                <c:ptCount val="1"/>
                <c:pt idx="0">
                  <c:v>14 дней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386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 </a:t>
                    </a:r>
                  </a:p>
                  <a:p>
                    <a:r>
                      <a:rPr lang="en-US" dirty="0"/>
                      <a:t>(17 %)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268E-40B3-B465-51C7C28222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235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(9 %)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268E-40B3-B465-51C7C282229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590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(19 %)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268E-40B3-B465-51C7C282229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/>
                      <a:t>820 млрд. (</a:t>
                    </a:r>
                    <a:fld id="{4E357ABD-445E-4A2F-B81A-049B08BB0DDF}" type="VALUE">
                      <a:rPr lang="en-US"/>
                      <a:pPr/>
                      <a:t>[VALUE]</a:t>
                    </a:fld>
                    <a:r>
                      <a:rPr lang="en-US" dirty="0"/>
                      <a:t>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268E-40B3-B465-51C7C2822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структура_новая!$B$18:$D$18</c:f>
              <c:numCache>
                <c:formatCode>_-* #,##0_р_._-;\-* #,##0_р_._-;_-* "-"??_р_._-;_-@_-</c:formatCode>
                <c:ptCount val="3"/>
                <c:pt idx="0">
                  <c:v>17.153040615448845</c:v>
                </c:pt>
                <c:pt idx="1">
                  <c:v>9.1129742229477095</c:v>
                </c:pt>
                <c:pt idx="2">
                  <c:v>18.904980141462634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68E-40B3-B465-51C7C2822290}"/>
            </c:ext>
          </c:extLst>
        </c:ser>
        <c:ser>
          <c:idx val="3"/>
          <c:order val="3"/>
          <c:tx>
            <c:strRef>
              <c:f>структура_новая!$A$19</c:f>
              <c:strCache>
                <c:ptCount val="1"/>
                <c:pt idx="0">
                  <c:v>35 дней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az-Cyrl-AZ" dirty="0"/>
                      <a:t>112 млрд.</a:t>
                    </a:r>
                  </a:p>
                  <a:p>
                    <a:r>
                      <a:rPr lang="az-Cyrl-AZ" dirty="0"/>
                      <a:t>(5 %)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268E-40B3-B465-51C7C28222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676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(26 %)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268E-40B3-B465-51C7C282229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1,200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(39 %)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268E-40B3-B465-51C7C2822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структура_новая!$B$19:$D$19</c:f>
              <c:numCache>
                <c:formatCode>_-* #,##0_р_._-;\-* #,##0_р_._-;_-* "-"??_р_._-;_-@_-</c:formatCode>
                <c:ptCount val="3"/>
                <c:pt idx="0">
                  <c:v>4.9580308366809005</c:v>
                </c:pt>
                <c:pt idx="1">
                  <c:v>26.197357838310641</c:v>
                </c:pt>
                <c:pt idx="2">
                  <c:v>38.457215535033946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68E-40B3-B465-51C7C2822290}"/>
            </c:ext>
          </c:extLst>
        </c:ser>
        <c:ser>
          <c:idx val="4"/>
          <c:order val="4"/>
          <c:tx>
            <c:strRef>
              <c:f>структура_новая!$A$20</c:f>
              <c:strCache>
                <c:ptCount val="1"/>
                <c:pt idx="0">
                  <c:v>91 день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509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(23 %)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268E-40B3-B465-51C7C28222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150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(6 %)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268E-40B3-B465-51C7C2822290}"/>
                </c:ext>
              </c:extLst>
            </c:dLbl>
            <c:dLbl>
              <c:idx val="2"/>
              <c:layout>
                <c:manualLayout>
                  <c:x val="1.3643926395420828E-3"/>
                  <c:y val="-3.8301046355088793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510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(16 %)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268E-40B3-B465-51C7C282229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/>
                      <a:t>1557 млрд. (</a:t>
                    </a:r>
                    <a:fld id="{6E22D0CC-4D4C-4D00-A8CF-E23713670381}" type="VALUE">
                      <a:rPr lang="en-US"/>
                      <a:pPr/>
                      <a:t>[VALUE]</a:t>
                    </a:fld>
                    <a:r>
                      <a:rPr lang="en-US" dirty="0"/>
                      <a:t>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268E-40B3-B465-51C7C2822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структура_новая!$B$20:$D$20</c:f>
              <c:numCache>
                <c:formatCode>_-* #,##0_р_._-;\-* #,##0_р_._-;_-* "-"??_р_._-;_-@_-</c:formatCode>
                <c:ptCount val="3"/>
                <c:pt idx="0">
                  <c:v>22.580910707051693</c:v>
                </c:pt>
                <c:pt idx="1">
                  <c:v>5.8167920572006659</c:v>
                </c:pt>
                <c:pt idx="2">
                  <c:v>16.341593003637193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268E-40B3-B465-51C7C2822290}"/>
            </c:ext>
          </c:extLst>
        </c:ser>
        <c:ser>
          <c:idx val="5"/>
          <c:order val="5"/>
          <c:tx>
            <c:strRef>
              <c:f>структура_новая!$A$21</c:f>
              <c:strCache>
                <c:ptCount val="1"/>
                <c:pt idx="0">
                  <c:v>182 дня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995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(44 %)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268E-40B3-B465-51C7C28222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785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(30 %)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9-268E-40B3-B465-51C7C282229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68E-40B3-B465-51C7C282229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/>
                      <a:t>685 млрд. (</a:t>
                    </a:r>
                    <a:fld id="{8BEE30B6-E803-46AB-BD22-B817704DAA1E}" type="VALUE">
                      <a:rPr lang="en-US"/>
                      <a:pPr/>
                      <a:t>[VALUE]</a:t>
                    </a:fld>
                    <a:r>
                      <a:rPr lang="en-US" dirty="0"/>
                      <a:t>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268E-40B3-B465-51C7C2822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структура_новая!$B$21:$D$21</c:f>
              <c:numCache>
                <c:formatCode>_-* #,##0_р_._-;\-* #,##0_р_._-;_-* "-"??_р_._-;_-@_-</c:formatCode>
                <c:ptCount val="3"/>
                <c:pt idx="0">
                  <c:v>44.193750905866921</c:v>
                </c:pt>
                <c:pt idx="1">
                  <c:v>30.441211765900483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268E-40B3-B465-51C7C2822290}"/>
            </c:ext>
          </c:extLst>
        </c:ser>
        <c:ser>
          <c:idx val="6"/>
          <c:order val="6"/>
          <c:tx>
            <c:strRef>
              <c:f>структура_новая!$A$22</c:f>
              <c:strCache>
                <c:ptCount val="1"/>
                <c:pt idx="0">
                  <c:v>до востребования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150 </a:t>
                    </a:r>
                    <a:r>
                      <a:rPr lang="en-US" dirty="0" err="1"/>
                      <a:t>bln</a:t>
                    </a:r>
                    <a:endParaRPr lang="en-US" dirty="0"/>
                  </a:p>
                  <a:p>
                    <a:r>
                      <a:rPr lang="en-US" dirty="0"/>
                      <a:t>7 %)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D-268E-40B3-B465-51C7C28222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300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(12 %)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E-268E-40B3-B465-51C7C282229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600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(19 %)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F-268E-40B3-B465-51C7C282229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/>
                      <a:t>605 млрд. (</a:t>
                    </a:r>
                    <a:fld id="{D573FF90-A346-45B8-A4E7-1BFC49F94840}" type="VALUE">
                      <a:rPr lang="en-US"/>
                      <a:pPr/>
                      <a:t>[VALUE]</a:t>
                    </a:fld>
                    <a:r>
                      <a:rPr lang="en-US" dirty="0"/>
                      <a:t>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268E-40B3-B465-51C7C2822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структура_новая!$B$22:$D$22</c:f>
              <c:numCache>
                <c:formatCode>_-* #,##0_р_._-;\-* #,##0_р_._-;_-* "-"??_р_._-;_-@_-</c:formatCode>
                <c:ptCount val="3"/>
                <c:pt idx="0">
                  <c:v>6.6610356068261085</c:v>
                </c:pt>
                <c:pt idx="1">
                  <c:v>11.633584114401332</c:v>
                </c:pt>
                <c:pt idx="2">
                  <c:v>19.225403533690816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268E-40B3-B465-51C7C282229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9"/>
        <c:overlap val="100"/>
        <c:axId val="189877952"/>
        <c:axId val="189878512"/>
      </c:barChart>
      <c:catAx>
        <c:axId val="189877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700" b="0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89878512"/>
        <c:crosses val="autoZero"/>
        <c:auto val="1"/>
        <c:lblAlgn val="ctr"/>
        <c:lblOffset val="50"/>
        <c:noMultiLvlLbl val="0"/>
      </c:catAx>
      <c:valAx>
        <c:axId val="189878512"/>
        <c:scaling>
          <c:orientation val="minMax"/>
          <c:max val="100"/>
        </c:scaling>
        <c:delete val="1"/>
        <c:axPos val="l"/>
        <c:numFmt formatCode="_-* #,##0_р_._-;\-* #,##0_р_._-;_-* &quot;-&quot;??_р_._-;_-@_-" sourceLinked="1"/>
        <c:majorTickMark val="out"/>
        <c:minorTickMark val="none"/>
        <c:tickLblPos val="nextTo"/>
        <c:crossAx val="189877952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50784708276181E-2"/>
          <c:y val="0.95490823875345798"/>
          <c:w val="0.82521580847518816"/>
          <c:h val="3.52550262273351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720419667563599E-2"/>
          <c:y val="1.7146876725657623E-2"/>
          <c:w val="0.93196028431385236"/>
          <c:h val="0.84040375719122462"/>
        </c:manualLayout>
      </c:layout>
      <c:areaChart>
        <c:grouping val="stacked"/>
        <c:varyColors val="0"/>
        <c:ser>
          <c:idx val="0"/>
          <c:order val="0"/>
          <c:tx>
            <c:v>1</c:v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cat>
            <c:numRef>
              <c:f>Лист2!$B$4:$B$123</c:f>
              <c:numCache>
                <c:formatCode>m/d/yyyy</c:formatCode>
                <c:ptCount val="120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  <c:pt idx="31">
                  <c:v>44228</c:v>
                </c:pt>
                <c:pt idx="32">
                  <c:v>44229</c:v>
                </c:pt>
                <c:pt idx="33">
                  <c:v>44230</c:v>
                </c:pt>
                <c:pt idx="34">
                  <c:v>44231</c:v>
                </c:pt>
                <c:pt idx="35">
                  <c:v>44232</c:v>
                </c:pt>
                <c:pt idx="36">
                  <c:v>44233</c:v>
                </c:pt>
                <c:pt idx="37">
                  <c:v>44234</c:v>
                </c:pt>
                <c:pt idx="38">
                  <c:v>44235</c:v>
                </c:pt>
                <c:pt idx="39">
                  <c:v>44236</c:v>
                </c:pt>
                <c:pt idx="40">
                  <c:v>44237</c:v>
                </c:pt>
                <c:pt idx="41">
                  <c:v>44238</c:v>
                </c:pt>
                <c:pt idx="42">
                  <c:v>44239</c:v>
                </c:pt>
                <c:pt idx="43">
                  <c:v>44240</c:v>
                </c:pt>
                <c:pt idx="44">
                  <c:v>44241</c:v>
                </c:pt>
                <c:pt idx="45">
                  <c:v>44242</c:v>
                </c:pt>
                <c:pt idx="46">
                  <c:v>44243</c:v>
                </c:pt>
                <c:pt idx="47">
                  <c:v>44244</c:v>
                </c:pt>
                <c:pt idx="48">
                  <c:v>44245</c:v>
                </c:pt>
                <c:pt idx="49">
                  <c:v>44246</c:v>
                </c:pt>
                <c:pt idx="50">
                  <c:v>44247</c:v>
                </c:pt>
                <c:pt idx="51">
                  <c:v>44248</c:v>
                </c:pt>
                <c:pt idx="52">
                  <c:v>44249</c:v>
                </c:pt>
                <c:pt idx="53">
                  <c:v>44250</c:v>
                </c:pt>
                <c:pt idx="54">
                  <c:v>44251</c:v>
                </c:pt>
                <c:pt idx="55">
                  <c:v>44252</c:v>
                </c:pt>
                <c:pt idx="56">
                  <c:v>44253</c:v>
                </c:pt>
                <c:pt idx="57">
                  <c:v>44254</c:v>
                </c:pt>
                <c:pt idx="58">
                  <c:v>44255</c:v>
                </c:pt>
                <c:pt idx="59">
                  <c:v>44256</c:v>
                </c:pt>
                <c:pt idx="60">
                  <c:v>44257</c:v>
                </c:pt>
                <c:pt idx="61">
                  <c:v>44258</c:v>
                </c:pt>
                <c:pt idx="62">
                  <c:v>44259</c:v>
                </c:pt>
                <c:pt idx="63">
                  <c:v>44260</c:v>
                </c:pt>
                <c:pt idx="64">
                  <c:v>44261</c:v>
                </c:pt>
                <c:pt idx="65">
                  <c:v>44262</c:v>
                </c:pt>
                <c:pt idx="66">
                  <c:v>44263</c:v>
                </c:pt>
                <c:pt idx="67">
                  <c:v>44264</c:v>
                </c:pt>
                <c:pt idx="68">
                  <c:v>44265</c:v>
                </c:pt>
                <c:pt idx="69">
                  <c:v>44266</c:v>
                </c:pt>
                <c:pt idx="70">
                  <c:v>44267</c:v>
                </c:pt>
                <c:pt idx="71">
                  <c:v>44268</c:v>
                </c:pt>
                <c:pt idx="72">
                  <c:v>44269</c:v>
                </c:pt>
                <c:pt idx="73">
                  <c:v>44270</c:v>
                </c:pt>
                <c:pt idx="74">
                  <c:v>44271</c:v>
                </c:pt>
                <c:pt idx="75">
                  <c:v>44272</c:v>
                </c:pt>
                <c:pt idx="76">
                  <c:v>44273</c:v>
                </c:pt>
                <c:pt idx="77">
                  <c:v>44274</c:v>
                </c:pt>
                <c:pt idx="78">
                  <c:v>44275</c:v>
                </c:pt>
                <c:pt idx="79">
                  <c:v>44276</c:v>
                </c:pt>
                <c:pt idx="80">
                  <c:v>44277</c:v>
                </c:pt>
                <c:pt idx="81">
                  <c:v>44278</c:v>
                </c:pt>
                <c:pt idx="82">
                  <c:v>44279</c:v>
                </c:pt>
                <c:pt idx="83">
                  <c:v>44280</c:v>
                </c:pt>
                <c:pt idx="84">
                  <c:v>44281</c:v>
                </c:pt>
                <c:pt idx="85">
                  <c:v>44282</c:v>
                </c:pt>
                <c:pt idx="86">
                  <c:v>44283</c:v>
                </c:pt>
                <c:pt idx="87">
                  <c:v>44284</c:v>
                </c:pt>
                <c:pt idx="88">
                  <c:v>44285</c:v>
                </c:pt>
                <c:pt idx="89">
                  <c:v>44286</c:v>
                </c:pt>
                <c:pt idx="90">
                  <c:v>44287</c:v>
                </c:pt>
                <c:pt idx="91">
                  <c:v>44288</c:v>
                </c:pt>
                <c:pt idx="92">
                  <c:v>44289</c:v>
                </c:pt>
                <c:pt idx="93">
                  <c:v>44290</c:v>
                </c:pt>
                <c:pt idx="94">
                  <c:v>44291</c:v>
                </c:pt>
                <c:pt idx="95">
                  <c:v>44292</c:v>
                </c:pt>
                <c:pt idx="96">
                  <c:v>44293</c:v>
                </c:pt>
                <c:pt idx="97">
                  <c:v>44294</c:v>
                </c:pt>
                <c:pt idx="98">
                  <c:v>44295</c:v>
                </c:pt>
                <c:pt idx="99">
                  <c:v>44296</c:v>
                </c:pt>
                <c:pt idx="100">
                  <c:v>44297</c:v>
                </c:pt>
                <c:pt idx="101">
                  <c:v>44298</c:v>
                </c:pt>
                <c:pt idx="102">
                  <c:v>44299</c:v>
                </c:pt>
                <c:pt idx="103">
                  <c:v>44300</c:v>
                </c:pt>
                <c:pt idx="104">
                  <c:v>44301</c:v>
                </c:pt>
                <c:pt idx="105">
                  <c:v>44302</c:v>
                </c:pt>
                <c:pt idx="106">
                  <c:v>44303</c:v>
                </c:pt>
                <c:pt idx="107">
                  <c:v>44304</c:v>
                </c:pt>
                <c:pt idx="108">
                  <c:v>44305</c:v>
                </c:pt>
                <c:pt idx="109">
                  <c:v>44306</c:v>
                </c:pt>
                <c:pt idx="110">
                  <c:v>44307</c:v>
                </c:pt>
                <c:pt idx="111">
                  <c:v>44308</c:v>
                </c:pt>
                <c:pt idx="112">
                  <c:v>44309</c:v>
                </c:pt>
                <c:pt idx="113">
                  <c:v>44310</c:v>
                </c:pt>
                <c:pt idx="114">
                  <c:v>44311</c:v>
                </c:pt>
                <c:pt idx="115">
                  <c:v>44312</c:v>
                </c:pt>
                <c:pt idx="116">
                  <c:v>44313</c:v>
                </c:pt>
                <c:pt idx="117">
                  <c:v>44314</c:v>
                </c:pt>
                <c:pt idx="118">
                  <c:v>44315</c:v>
                </c:pt>
                <c:pt idx="119">
                  <c:v>44316</c:v>
                </c:pt>
              </c:numCache>
            </c:numRef>
          </c:cat>
          <c:val>
            <c:numRef>
              <c:f>Лист2!$D$4:$D$123</c:f>
              <c:numCache>
                <c:formatCode>#,##0.0</c:formatCode>
                <c:ptCount val="120"/>
                <c:pt idx="0">
                  <c:v>4530568063153.3398</c:v>
                </c:pt>
                <c:pt idx="1">
                  <c:v>4530568063153.3398</c:v>
                </c:pt>
                <c:pt idx="2">
                  <c:v>4530568063153.3398</c:v>
                </c:pt>
                <c:pt idx="3">
                  <c:v>4530568063153.3398</c:v>
                </c:pt>
                <c:pt idx="4">
                  <c:v>4530568063153.3398</c:v>
                </c:pt>
                <c:pt idx="5">
                  <c:v>4530568063153.3398</c:v>
                </c:pt>
                <c:pt idx="6">
                  <c:v>4530568063153.3398</c:v>
                </c:pt>
                <c:pt idx="7">
                  <c:v>4530568063153.3398</c:v>
                </c:pt>
                <c:pt idx="8">
                  <c:v>4530568063153.3398</c:v>
                </c:pt>
                <c:pt idx="9">
                  <c:v>4598011008639.7813</c:v>
                </c:pt>
                <c:pt idx="10">
                  <c:v>4479815359554.2305</c:v>
                </c:pt>
                <c:pt idx="11">
                  <c:v>4117947213911.9102</c:v>
                </c:pt>
                <c:pt idx="12">
                  <c:v>4129295925268.77</c:v>
                </c:pt>
                <c:pt idx="13">
                  <c:v>4046392112342.5605</c:v>
                </c:pt>
                <c:pt idx="14">
                  <c:v>4039547933404.8193</c:v>
                </c:pt>
                <c:pt idx="15">
                  <c:v>4038445714620.708</c:v>
                </c:pt>
                <c:pt idx="16">
                  <c:v>4038445714620.708</c:v>
                </c:pt>
                <c:pt idx="17">
                  <c:v>4014363410545.2393</c:v>
                </c:pt>
                <c:pt idx="18">
                  <c:v>3778264396198.7798</c:v>
                </c:pt>
                <c:pt idx="19">
                  <c:v>3639625154010.5</c:v>
                </c:pt>
                <c:pt idx="20">
                  <c:v>3554965931615.77</c:v>
                </c:pt>
                <c:pt idx="21">
                  <c:v>3538204879073.5801</c:v>
                </c:pt>
                <c:pt idx="22">
                  <c:v>3543915471742.8999</c:v>
                </c:pt>
                <c:pt idx="23">
                  <c:v>3543915471742.8999</c:v>
                </c:pt>
                <c:pt idx="24">
                  <c:v>3693485002507.6504</c:v>
                </c:pt>
                <c:pt idx="25">
                  <c:v>4458511095295.1309</c:v>
                </c:pt>
                <c:pt idx="26">
                  <c:v>4397292580789.6099</c:v>
                </c:pt>
                <c:pt idx="27">
                  <c:v>4240902286739.4004</c:v>
                </c:pt>
                <c:pt idx="28">
                  <c:v>4693155944945.7197</c:v>
                </c:pt>
                <c:pt idx="29">
                  <c:v>4693562956625.6094</c:v>
                </c:pt>
                <c:pt idx="30">
                  <c:v>4693562956625.6094</c:v>
                </c:pt>
                <c:pt idx="31">
                  <c:v>4552615586622.8496</c:v>
                </c:pt>
                <c:pt idx="32">
                  <c:v>4685342943663.9805</c:v>
                </c:pt>
                <c:pt idx="33">
                  <c:v>4525412287786.5596</c:v>
                </c:pt>
                <c:pt idx="34">
                  <c:v>4376503880050.54</c:v>
                </c:pt>
                <c:pt idx="35">
                  <c:v>4221460092539.2998</c:v>
                </c:pt>
                <c:pt idx="36">
                  <c:v>4218750396716.5596</c:v>
                </c:pt>
                <c:pt idx="37">
                  <c:v>4218750396716.5596</c:v>
                </c:pt>
                <c:pt idx="38">
                  <c:v>4176062607224.4102</c:v>
                </c:pt>
                <c:pt idx="39">
                  <c:v>4023759696372.6094</c:v>
                </c:pt>
                <c:pt idx="40">
                  <c:v>3941280477902.02</c:v>
                </c:pt>
                <c:pt idx="41">
                  <c:v>4124655035060.7803</c:v>
                </c:pt>
                <c:pt idx="42">
                  <c:v>4067186021612.7603</c:v>
                </c:pt>
                <c:pt idx="43">
                  <c:v>4067681010955.3613</c:v>
                </c:pt>
                <c:pt idx="44">
                  <c:v>4067681010955.3613</c:v>
                </c:pt>
                <c:pt idx="45">
                  <c:v>4097606574393.7402</c:v>
                </c:pt>
                <c:pt idx="46">
                  <c:v>4195923889453.5703</c:v>
                </c:pt>
                <c:pt idx="47">
                  <c:v>4167866904284.7803</c:v>
                </c:pt>
                <c:pt idx="48">
                  <c:v>4130070902751.5303</c:v>
                </c:pt>
                <c:pt idx="49">
                  <c:v>4021434638151.6401</c:v>
                </c:pt>
                <c:pt idx="50">
                  <c:v>3892785531865.4102</c:v>
                </c:pt>
                <c:pt idx="51">
                  <c:v>3893039981466.605</c:v>
                </c:pt>
                <c:pt idx="52">
                  <c:v>3893039981466.605</c:v>
                </c:pt>
                <c:pt idx="53">
                  <c:v>3893039981466.6055</c:v>
                </c:pt>
                <c:pt idx="54">
                  <c:v>3823603619274.0601</c:v>
                </c:pt>
                <c:pt idx="55">
                  <c:v>3935843922317.3203</c:v>
                </c:pt>
                <c:pt idx="56">
                  <c:v>4635296594421.9492</c:v>
                </c:pt>
                <c:pt idx="57">
                  <c:v>4638306250221.459</c:v>
                </c:pt>
                <c:pt idx="58">
                  <c:v>4638316981540.6992</c:v>
                </c:pt>
                <c:pt idx="59">
                  <c:v>4516000537740.7998</c:v>
                </c:pt>
                <c:pt idx="60">
                  <c:v>4619087322397.0996</c:v>
                </c:pt>
                <c:pt idx="61">
                  <c:v>4592691760515.7695</c:v>
                </c:pt>
                <c:pt idx="62">
                  <c:v>4446007888962.9512</c:v>
                </c:pt>
                <c:pt idx="63">
                  <c:v>4279666226833.3193</c:v>
                </c:pt>
                <c:pt idx="64">
                  <c:v>4281032534985.2529</c:v>
                </c:pt>
                <c:pt idx="65">
                  <c:v>4281032534985.2529</c:v>
                </c:pt>
                <c:pt idx="66">
                  <c:v>4281033564160.5928</c:v>
                </c:pt>
                <c:pt idx="67">
                  <c:v>4277500724225.2603</c:v>
                </c:pt>
                <c:pt idx="68">
                  <c:v>4196586001269.4497</c:v>
                </c:pt>
                <c:pt idx="69">
                  <c:v>4260304743014.7598</c:v>
                </c:pt>
                <c:pt idx="70">
                  <c:v>4186225125595.9399</c:v>
                </c:pt>
                <c:pt idx="71">
                  <c:v>4186282950841.2417</c:v>
                </c:pt>
                <c:pt idx="72">
                  <c:v>4186282950841.2417</c:v>
                </c:pt>
                <c:pt idx="73">
                  <c:v>4273744119385.0498</c:v>
                </c:pt>
                <c:pt idx="74">
                  <c:v>4423882688341.0898</c:v>
                </c:pt>
                <c:pt idx="75">
                  <c:v>4456244280243.6699</c:v>
                </c:pt>
                <c:pt idx="76">
                  <c:v>4508516123114.6797</c:v>
                </c:pt>
                <c:pt idx="77">
                  <c:v>4438539766603.0098</c:v>
                </c:pt>
                <c:pt idx="78">
                  <c:v>4440599026009.9668</c:v>
                </c:pt>
                <c:pt idx="79">
                  <c:v>4440599026009.9668</c:v>
                </c:pt>
                <c:pt idx="80">
                  <c:v>4387678330244.2305</c:v>
                </c:pt>
                <c:pt idx="81">
                  <c:v>4366320801522.7603</c:v>
                </c:pt>
                <c:pt idx="82">
                  <c:v>4460060389820.8301</c:v>
                </c:pt>
                <c:pt idx="83">
                  <c:v>4568061327296.208</c:v>
                </c:pt>
                <c:pt idx="84">
                  <c:v>5391794056008.1934</c:v>
                </c:pt>
                <c:pt idx="85">
                  <c:v>5390113086436.3555</c:v>
                </c:pt>
                <c:pt idx="86">
                  <c:v>5390113086436.3555</c:v>
                </c:pt>
                <c:pt idx="87">
                  <c:v>5353140703854.6699</c:v>
                </c:pt>
                <c:pt idx="88">
                  <c:v>5285401467125.4707</c:v>
                </c:pt>
                <c:pt idx="89">
                  <c:v>5513751382730.3301</c:v>
                </c:pt>
                <c:pt idx="90">
                  <c:v>5312975384727.96</c:v>
                </c:pt>
                <c:pt idx="91">
                  <c:v>5050024451782.9697</c:v>
                </c:pt>
                <c:pt idx="92">
                  <c:v>5051232557420.2549</c:v>
                </c:pt>
                <c:pt idx="93">
                  <c:v>5051232557420.2549</c:v>
                </c:pt>
                <c:pt idx="94">
                  <c:v>5176583296660.8701</c:v>
                </c:pt>
                <c:pt idx="95">
                  <c:v>5110733949497.8896</c:v>
                </c:pt>
                <c:pt idx="96">
                  <c:v>5082723378927.0703</c:v>
                </c:pt>
                <c:pt idx="97">
                  <c:v>4974794300770.8809</c:v>
                </c:pt>
                <c:pt idx="98">
                  <c:v>4856774867863.75</c:v>
                </c:pt>
                <c:pt idx="99">
                  <c:v>4857049158440.8398</c:v>
                </c:pt>
                <c:pt idx="100">
                  <c:v>4857049158440.8398</c:v>
                </c:pt>
                <c:pt idx="101">
                  <c:v>4827676806619.5605</c:v>
                </c:pt>
                <c:pt idx="102">
                  <c:v>4667439559862.1309</c:v>
                </c:pt>
                <c:pt idx="103">
                  <c:v>4996419006184.2002</c:v>
                </c:pt>
                <c:pt idx="104">
                  <c:v>5007678394546.79</c:v>
                </c:pt>
                <c:pt idx="105">
                  <c:v>5119633297191.8203</c:v>
                </c:pt>
                <c:pt idx="106">
                  <c:v>5115822502190.4082</c:v>
                </c:pt>
                <c:pt idx="107">
                  <c:v>5115822502190.4082</c:v>
                </c:pt>
                <c:pt idx="108">
                  <c:v>5094464800943.3105</c:v>
                </c:pt>
                <c:pt idx="109">
                  <c:v>4963861688587.6201</c:v>
                </c:pt>
                <c:pt idx="110">
                  <c:v>4964488435887.25</c:v>
                </c:pt>
                <c:pt idx="111">
                  <c:v>5325388474841.4707</c:v>
                </c:pt>
                <c:pt idx="112">
                  <c:v>5310733073739.9199</c:v>
                </c:pt>
                <c:pt idx="113">
                  <c:v>5307343552975.3496</c:v>
                </c:pt>
                <c:pt idx="114">
                  <c:v>5307343552975.3496</c:v>
                </c:pt>
                <c:pt idx="115">
                  <c:v>5430854464891.4502</c:v>
                </c:pt>
                <c:pt idx="116">
                  <c:v>5824013160447.8301</c:v>
                </c:pt>
                <c:pt idx="117">
                  <c:v>5827144174986.5703</c:v>
                </c:pt>
                <c:pt idx="118">
                  <c:v>5947836361215.8008</c:v>
                </c:pt>
                <c:pt idx="119">
                  <c:v>5861974213837.2998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0D-4340-8778-3BD558C7CACB}"/>
            </c:ext>
          </c:extLst>
        </c:ser>
        <c:ser>
          <c:idx val="1"/>
          <c:order val="1"/>
          <c:tx>
            <c:v>2</c:v>
          </c:tx>
          <c:spPr>
            <a:solidFill>
              <a:schemeClr val="accent2">
                <a:lumMod val="20000"/>
                <a:lumOff val="80000"/>
              </a:schemeClr>
            </a:solidFill>
            <a:ln cmpd="sng">
              <a:noFill/>
            </a:ln>
            <a:effectLst>
              <a:outerShdw blurRad="40005" dist="20320" dir="5400000" algn="ctr" rotWithShape="0">
                <a:srgbClr val="000000">
                  <a:alpha val="38000"/>
                </a:srgbClr>
              </a:outerShdw>
              <a:softEdge rad="0"/>
            </a:effectLst>
          </c:spPr>
          <c:cat>
            <c:numRef>
              <c:f>Лист2!$B$4:$B$123</c:f>
              <c:numCache>
                <c:formatCode>m/d/yyyy</c:formatCode>
                <c:ptCount val="120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  <c:pt idx="31">
                  <c:v>44228</c:v>
                </c:pt>
                <c:pt idx="32">
                  <c:v>44229</c:v>
                </c:pt>
                <c:pt idx="33">
                  <c:v>44230</c:v>
                </c:pt>
                <c:pt idx="34">
                  <c:v>44231</c:v>
                </c:pt>
                <c:pt idx="35">
                  <c:v>44232</c:v>
                </c:pt>
                <c:pt idx="36">
                  <c:v>44233</c:v>
                </c:pt>
                <c:pt idx="37">
                  <c:v>44234</c:v>
                </c:pt>
                <c:pt idx="38">
                  <c:v>44235</c:v>
                </c:pt>
                <c:pt idx="39">
                  <c:v>44236</c:v>
                </c:pt>
                <c:pt idx="40">
                  <c:v>44237</c:v>
                </c:pt>
                <c:pt idx="41">
                  <c:v>44238</c:v>
                </c:pt>
                <c:pt idx="42">
                  <c:v>44239</c:v>
                </c:pt>
                <c:pt idx="43">
                  <c:v>44240</c:v>
                </c:pt>
                <c:pt idx="44">
                  <c:v>44241</c:v>
                </c:pt>
                <c:pt idx="45">
                  <c:v>44242</c:v>
                </c:pt>
                <c:pt idx="46">
                  <c:v>44243</c:v>
                </c:pt>
                <c:pt idx="47">
                  <c:v>44244</c:v>
                </c:pt>
                <c:pt idx="48">
                  <c:v>44245</c:v>
                </c:pt>
                <c:pt idx="49">
                  <c:v>44246</c:v>
                </c:pt>
                <c:pt idx="50">
                  <c:v>44247</c:v>
                </c:pt>
                <c:pt idx="51">
                  <c:v>44248</c:v>
                </c:pt>
                <c:pt idx="52">
                  <c:v>44249</c:v>
                </c:pt>
                <c:pt idx="53">
                  <c:v>44250</c:v>
                </c:pt>
                <c:pt idx="54">
                  <c:v>44251</c:v>
                </c:pt>
                <c:pt idx="55">
                  <c:v>44252</c:v>
                </c:pt>
                <c:pt idx="56">
                  <c:v>44253</c:v>
                </c:pt>
                <c:pt idx="57">
                  <c:v>44254</c:v>
                </c:pt>
                <c:pt idx="58">
                  <c:v>44255</c:v>
                </c:pt>
                <c:pt idx="59">
                  <c:v>44256</c:v>
                </c:pt>
                <c:pt idx="60">
                  <c:v>44257</c:v>
                </c:pt>
                <c:pt idx="61">
                  <c:v>44258</c:v>
                </c:pt>
                <c:pt idx="62">
                  <c:v>44259</c:v>
                </c:pt>
                <c:pt idx="63">
                  <c:v>44260</c:v>
                </c:pt>
                <c:pt idx="64">
                  <c:v>44261</c:v>
                </c:pt>
                <c:pt idx="65">
                  <c:v>44262</c:v>
                </c:pt>
                <c:pt idx="66">
                  <c:v>44263</c:v>
                </c:pt>
                <c:pt idx="67">
                  <c:v>44264</c:v>
                </c:pt>
                <c:pt idx="68">
                  <c:v>44265</c:v>
                </c:pt>
                <c:pt idx="69">
                  <c:v>44266</c:v>
                </c:pt>
                <c:pt idx="70">
                  <c:v>44267</c:v>
                </c:pt>
                <c:pt idx="71">
                  <c:v>44268</c:v>
                </c:pt>
                <c:pt idx="72">
                  <c:v>44269</c:v>
                </c:pt>
                <c:pt idx="73">
                  <c:v>44270</c:v>
                </c:pt>
                <c:pt idx="74">
                  <c:v>44271</c:v>
                </c:pt>
                <c:pt idx="75">
                  <c:v>44272</c:v>
                </c:pt>
                <c:pt idx="76">
                  <c:v>44273</c:v>
                </c:pt>
                <c:pt idx="77">
                  <c:v>44274</c:v>
                </c:pt>
                <c:pt idx="78">
                  <c:v>44275</c:v>
                </c:pt>
                <c:pt idx="79">
                  <c:v>44276</c:v>
                </c:pt>
                <c:pt idx="80">
                  <c:v>44277</c:v>
                </c:pt>
                <c:pt idx="81">
                  <c:v>44278</c:v>
                </c:pt>
                <c:pt idx="82">
                  <c:v>44279</c:v>
                </c:pt>
                <c:pt idx="83">
                  <c:v>44280</c:v>
                </c:pt>
                <c:pt idx="84">
                  <c:v>44281</c:v>
                </c:pt>
                <c:pt idx="85">
                  <c:v>44282</c:v>
                </c:pt>
                <c:pt idx="86">
                  <c:v>44283</c:v>
                </c:pt>
                <c:pt idx="87">
                  <c:v>44284</c:v>
                </c:pt>
                <c:pt idx="88">
                  <c:v>44285</c:v>
                </c:pt>
                <c:pt idx="89">
                  <c:v>44286</c:v>
                </c:pt>
                <c:pt idx="90">
                  <c:v>44287</c:v>
                </c:pt>
                <c:pt idx="91">
                  <c:v>44288</c:v>
                </c:pt>
                <c:pt idx="92">
                  <c:v>44289</c:v>
                </c:pt>
                <c:pt idx="93">
                  <c:v>44290</c:v>
                </c:pt>
                <c:pt idx="94">
                  <c:v>44291</c:v>
                </c:pt>
                <c:pt idx="95">
                  <c:v>44292</c:v>
                </c:pt>
                <c:pt idx="96">
                  <c:v>44293</c:v>
                </c:pt>
                <c:pt idx="97">
                  <c:v>44294</c:v>
                </c:pt>
                <c:pt idx="98">
                  <c:v>44295</c:v>
                </c:pt>
                <c:pt idx="99">
                  <c:v>44296</c:v>
                </c:pt>
                <c:pt idx="100">
                  <c:v>44297</c:v>
                </c:pt>
                <c:pt idx="101">
                  <c:v>44298</c:v>
                </c:pt>
                <c:pt idx="102">
                  <c:v>44299</c:v>
                </c:pt>
                <c:pt idx="103">
                  <c:v>44300</c:v>
                </c:pt>
                <c:pt idx="104">
                  <c:v>44301</c:v>
                </c:pt>
                <c:pt idx="105">
                  <c:v>44302</c:v>
                </c:pt>
                <c:pt idx="106">
                  <c:v>44303</c:v>
                </c:pt>
                <c:pt idx="107">
                  <c:v>44304</c:v>
                </c:pt>
                <c:pt idx="108">
                  <c:v>44305</c:v>
                </c:pt>
                <c:pt idx="109">
                  <c:v>44306</c:v>
                </c:pt>
                <c:pt idx="110">
                  <c:v>44307</c:v>
                </c:pt>
                <c:pt idx="111">
                  <c:v>44308</c:v>
                </c:pt>
                <c:pt idx="112">
                  <c:v>44309</c:v>
                </c:pt>
                <c:pt idx="113">
                  <c:v>44310</c:v>
                </c:pt>
                <c:pt idx="114">
                  <c:v>44311</c:v>
                </c:pt>
                <c:pt idx="115">
                  <c:v>44312</c:v>
                </c:pt>
                <c:pt idx="116">
                  <c:v>44313</c:v>
                </c:pt>
                <c:pt idx="117">
                  <c:v>44314</c:v>
                </c:pt>
                <c:pt idx="118">
                  <c:v>44315</c:v>
                </c:pt>
                <c:pt idx="119">
                  <c:v>44316</c:v>
                </c:pt>
              </c:numCache>
            </c:numRef>
          </c:cat>
          <c:val>
            <c:numRef>
              <c:f>Лист2!$J$4:$J$123</c:f>
              <c:numCache>
                <c:formatCode>#,##0.0</c:formatCode>
                <c:ptCount val="1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245000</c:v>
                </c:pt>
                <c:pt idx="5">
                  <c:v>265863.5498046875</c:v>
                </c:pt>
                <c:pt idx="6">
                  <c:v>265863.5498046875</c:v>
                </c:pt>
                <c:pt idx="7">
                  <c:v>2728594340284.3799</c:v>
                </c:pt>
                <c:pt idx="8">
                  <c:v>2728594340284.3799</c:v>
                </c:pt>
                <c:pt idx="9">
                  <c:v>2728594340284.3789</c:v>
                </c:pt>
                <c:pt idx="10">
                  <c:v>2979959909990.8623</c:v>
                </c:pt>
                <c:pt idx="11">
                  <c:v>3286787375171.9238</c:v>
                </c:pt>
                <c:pt idx="12">
                  <c:v>3426884228236.0513</c:v>
                </c:pt>
                <c:pt idx="13">
                  <c:v>3675258519873.959</c:v>
                </c:pt>
                <c:pt idx="14">
                  <c:v>3797999343905.5518</c:v>
                </c:pt>
                <c:pt idx="15">
                  <c:v>3797985234247.8613</c:v>
                </c:pt>
                <c:pt idx="16">
                  <c:v>3797985234247.8613</c:v>
                </c:pt>
                <c:pt idx="17">
                  <c:v>3972821487838.6582</c:v>
                </c:pt>
                <c:pt idx="18">
                  <c:v>3903059808650.0679</c:v>
                </c:pt>
                <c:pt idx="19">
                  <c:v>4093717848017.0762</c:v>
                </c:pt>
                <c:pt idx="20">
                  <c:v>4011543272652.8579</c:v>
                </c:pt>
                <c:pt idx="21">
                  <c:v>3998311465250.252</c:v>
                </c:pt>
                <c:pt idx="22">
                  <c:v>3998257702117.7065</c:v>
                </c:pt>
                <c:pt idx="23">
                  <c:v>3998257702117.7065</c:v>
                </c:pt>
                <c:pt idx="24">
                  <c:v>4927833667125.5977</c:v>
                </c:pt>
                <c:pt idx="25">
                  <c:v>4771448112609.1875</c:v>
                </c:pt>
                <c:pt idx="26">
                  <c:v>4523531341719.5449</c:v>
                </c:pt>
                <c:pt idx="27">
                  <c:v>4553807116268.3057</c:v>
                </c:pt>
                <c:pt idx="28">
                  <c:v>4312380314615.71</c:v>
                </c:pt>
                <c:pt idx="29">
                  <c:v>4312387127032.8516</c:v>
                </c:pt>
                <c:pt idx="30">
                  <c:v>4312387127032.8516</c:v>
                </c:pt>
                <c:pt idx="31">
                  <c:v>4341846727788.3535</c:v>
                </c:pt>
                <c:pt idx="32">
                  <c:v>4263489742279.127</c:v>
                </c:pt>
                <c:pt idx="33">
                  <c:v>4097946539458.1768</c:v>
                </c:pt>
                <c:pt idx="34">
                  <c:v>3832105348074.0195</c:v>
                </c:pt>
                <c:pt idx="35">
                  <c:v>3404146901929.2041</c:v>
                </c:pt>
                <c:pt idx="36">
                  <c:v>3404088755504.3545</c:v>
                </c:pt>
                <c:pt idx="37">
                  <c:v>3404088755504.3545</c:v>
                </c:pt>
                <c:pt idx="38">
                  <c:v>3210243195812.7412</c:v>
                </c:pt>
                <c:pt idx="39">
                  <c:v>2963004429256.5537</c:v>
                </c:pt>
                <c:pt idx="40">
                  <c:v>2706758765097.5132</c:v>
                </c:pt>
                <c:pt idx="41">
                  <c:v>2655681681736.0527</c:v>
                </c:pt>
                <c:pt idx="42">
                  <c:v>2485864723285.3374</c:v>
                </c:pt>
                <c:pt idx="43">
                  <c:v>2485879536503.4863</c:v>
                </c:pt>
                <c:pt idx="44">
                  <c:v>2485879536503.4863</c:v>
                </c:pt>
                <c:pt idx="45">
                  <c:v>2736805484106.0215</c:v>
                </c:pt>
                <c:pt idx="46">
                  <c:v>2644656602783.2266</c:v>
                </c:pt>
                <c:pt idx="47">
                  <c:v>2721944793585.1768</c:v>
                </c:pt>
                <c:pt idx="48">
                  <c:v>2664206114278.1172</c:v>
                </c:pt>
                <c:pt idx="49">
                  <c:v>2569871743545.6177</c:v>
                </c:pt>
                <c:pt idx="50">
                  <c:v>2321089551584.0586</c:v>
                </c:pt>
                <c:pt idx="51">
                  <c:v>2321093245256.7065</c:v>
                </c:pt>
                <c:pt idx="52">
                  <c:v>2322128263802.936</c:v>
                </c:pt>
                <c:pt idx="53">
                  <c:v>2322128263802.9365</c:v>
                </c:pt>
                <c:pt idx="54">
                  <c:v>2474184317261.1636</c:v>
                </c:pt>
                <c:pt idx="55">
                  <c:v>3362985826315.7607</c:v>
                </c:pt>
                <c:pt idx="56">
                  <c:v>2967837946317.3525</c:v>
                </c:pt>
                <c:pt idx="57">
                  <c:v>2967913716282.877</c:v>
                </c:pt>
                <c:pt idx="58">
                  <c:v>2967913716282.877</c:v>
                </c:pt>
                <c:pt idx="59">
                  <c:v>3283897919945.2754</c:v>
                </c:pt>
                <c:pt idx="60">
                  <c:v>3201729443324.0527</c:v>
                </c:pt>
                <c:pt idx="61">
                  <c:v>3363389109377.5938</c:v>
                </c:pt>
                <c:pt idx="62">
                  <c:v>3162243835002.0703</c:v>
                </c:pt>
                <c:pt idx="63">
                  <c:v>2952843175722.8564</c:v>
                </c:pt>
                <c:pt idx="64">
                  <c:v>2952876431472.0664</c:v>
                </c:pt>
                <c:pt idx="65">
                  <c:v>2952876431472.0664</c:v>
                </c:pt>
                <c:pt idx="66">
                  <c:v>2952876431472.0664</c:v>
                </c:pt>
                <c:pt idx="67">
                  <c:v>2891599541496.9087</c:v>
                </c:pt>
                <c:pt idx="68">
                  <c:v>2986919606953.0688</c:v>
                </c:pt>
                <c:pt idx="69">
                  <c:v>2933731219811.2725</c:v>
                </c:pt>
                <c:pt idx="70">
                  <c:v>2774095747378.0991</c:v>
                </c:pt>
                <c:pt idx="71">
                  <c:v>2774096650676.8999</c:v>
                </c:pt>
                <c:pt idx="72">
                  <c:v>2774096650676.8999</c:v>
                </c:pt>
                <c:pt idx="73">
                  <c:v>2981088473193.2959</c:v>
                </c:pt>
                <c:pt idx="74">
                  <c:v>2960868219427.4189</c:v>
                </c:pt>
                <c:pt idx="75">
                  <c:v>3305827584463.5371</c:v>
                </c:pt>
                <c:pt idx="76">
                  <c:v>3226902314751.8232</c:v>
                </c:pt>
                <c:pt idx="77">
                  <c:v>3009293136889.4336</c:v>
                </c:pt>
                <c:pt idx="78">
                  <c:v>3009322600152.0811</c:v>
                </c:pt>
                <c:pt idx="79">
                  <c:v>3009322600152.0811</c:v>
                </c:pt>
                <c:pt idx="80">
                  <c:v>2943953035011.0078</c:v>
                </c:pt>
                <c:pt idx="81">
                  <c:v>2953322846361.5151</c:v>
                </c:pt>
                <c:pt idx="82">
                  <c:v>3017403374471.626</c:v>
                </c:pt>
                <c:pt idx="83">
                  <c:v>3964960907383.2363</c:v>
                </c:pt>
                <c:pt idx="84">
                  <c:v>4065995099993.4141</c:v>
                </c:pt>
                <c:pt idx="85">
                  <c:v>4065965994090.2383</c:v>
                </c:pt>
                <c:pt idx="86">
                  <c:v>4065965994090.2383</c:v>
                </c:pt>
                <c:pt idx="87">
                  <c:v>4452185740378.5098</c:v>
                </c:pt>
                <c:pt idx="88">
                  <c:v>4318002268631.0684</c:v>
                </c:pt>
                <c:pt idx="89">
                  <c:v>4290035615374.959</c:v>
                </c:pt>
                <c:pt idx="90">
                  <c:v>4288998450092.335</c:v>
                </c:pt>
                <c:pt idx="91">
                  <c:v>3879635764958.5674</c:v>
                </c:pt>
                <c:pt idx="92">
                  <c:v>3879670826207.9678</c:v>
                </c:pt>
                <c:pt idx="93">
                  <c:v>3879670826207.9678</c:v>
                </c:pt>
                <c:pt idx="94">
                  <c:v>3759405533876.4014</c:v>
                </c:pt>
                <c:pt idx="95">
                  <c:v>3627620714593.8887</c:v>
                </c:pt>
                <c:pt idx="96">
                  <c:v>3608318176685.0303</c:v>
                </c:pt>
                <c:pt idx="97">
                  <c:v>3498238505767.582</c:v>
                </c:pt>
                <c:pt idx="98">
                  <c:v>3285475739210.9541</c:v>
                </c:pt>
                <c:pt idx="99">
                  <c:v>3285481551131.2178</c:v>
                </c:pt>
                <c:pt idx="100">
                  <c:v>3285481551131.2178</c:v>
                </c:pt>
                <c:pt idx="101">
                  <c:v>3293980995675.8545</c:v>
                </c:pt>
                <c:pt idx="102">
                  <c:v>3115699430494.2461</c:v>
                </c:pt>
                <c:pt idx="103">
                  <c:v>3432934013071.5342</c:v>
                </c:pt>
                <c:pt idx="104">
                  <c:v>3509496272620.1553</c:v>
                </c:pt>
                <c:pt idx="105">
                  <c:v>3425038725083.5781</c:v>
                </c:pt>
                <c:pt idx="106">
                  <c:v>3424943966613.1592</c:v>
                </c:pt>
                <c:pt idx="107">
                  <c:v>3424943966613.1592</c:v>
                </c:pt>
                <c:pt idx="108">
                  <c:v>3497377424200.9395</c:v>
                </c:pt>
                <c:pt idx="109">
                  <c:v>3381765304598.9541</c:v>
                </c:pt>
                <c:pt idx="110">
                  <c:v>3228793409186.4082</c:v>
                </c:pt>
                <c:pt idx="111">
                  <c:v>3254288478762.8496</c:v>
                </c:pt>
                <c:pt idx="112">
                  <c:v>3362926152161.4395</c:v>
                </c:pt>
                <c:pt idx="113">
                  <c:v>3362840480778.5127</c:v>
                </c:pt>
                <c:pt idx="114">
                  <c:v>3362840480778.5127</c:v>
                </c:pt>
                <c:pt idx="115">
                  <c:v>4404174561845.8936</c:v>
                </c:pt>
                <c:pt idx="116">
                  <c:v>4394983197322.998</c:v>
                </c:pt>
                <c:pt idx="117">
                  <c:v>4419770540477.1914</c:v>
                </c:pt>
                <c:pt idx="118">
                  <c:v>4080316837185</c:v>
                </c:pt>
                <c:pt idx="119">
                  <c:v>3954960747368.0674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0D-4340-8778-3BD558C7CA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9882432"/>
        <c:axId val="189882992"/>
      </c:areaChart>
      <c:lineChart>
        <c:grouping val="standard"/>
        <c:varyColors val="0"/>
        <c:ser>
          <c:idx val="2"/>
          <c:order val="2"/>
          <c:tx>
            <c:strRef>
              <c:f>Лист2!$D$1</c:f>
              <c:strCache>
                <c:ptCount val="1"/>
                <c:pt idx="0">
                  <c:v>всего средств федерального бюджета (с учетом временно привлеченных)</c:v>
                </c:pt>
              </c:strCache>
            </c:strRef>
          </c:tx>
          <c:spPr>
            <a:ln w="158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E40D-4340-8778-3BD558C7CACB}"/>
              </c:ext>
            </c:extLst>
          </c:dPt>
          <c:dLbls>
            <c:dLbl>
              <c:idx val="6"/>
              <c:layout>
                <c:manualLayout>
                  <c:x val="-2.7853265488334508E-3"/>
                  <c:y val="5.7156255752191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0D-4340-8778-3BD558C7CACB}"/>
                </c:ext>
              </c:extLst>
            </c:dLbl>
            <c:dLbl>
              <c:idx val="119"/>
              <c:layout>
                <c:manualLayout>
                  <c:x val="-2.9245928762751366E-2"/>
                  <c:y val="-8.2876589489952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0D-4340-8778-3BD558C7CA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bg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Лист2!$D$4:$D$123</c:f>
              <c:numCache>
                <c:formatCode>#,##0.0</c:formatCode>
                <c:ptCount val="120"/>
                <c:pt idx="0">
                  <c:v>4530568063153.3398</c:v>
                </c:pt>
                <c:pt idx="1">
                  <c:v>4530568063153.3398</c:v>
                </c:pt>
                <c:pt idx="2">
                  <c:v>4530568063153.3398</c:v>
                </c:pt>
                <c:pt idx="3">
                  <c:v>4530568063153.3398</c:v>
                </c:pt>
                <c:pt idx="4">
                  <c:v>4530568063153.3398</c:v>
                </c:pt>
                <c:pt idx="5">
                  <c:v>4530568063153.3398</c:v>
                </c:pt>
                <c:pt idx="6">
                  <c:v>4530568063153.3398</c:v>
                </c:pt>
                <c:pt idx="7">
                  <c:v>4530568063153.3398</c:v>
                </c:pt>
                <c:pt idx="8">
                  <c:v>4530568063153.3398</c:v>
                </c:pt>
                <c:pt idx="9">
                  <c:v>4598011008639.7813</c:v>
                </c:pt>
                <c:pt idx="10">
                  <c:v>4479815359554.2305</c:v>
                </c:pt>
                <c:pt idx="11">
                  <c:v>4117947213911.9102</c:v>
                </c:pt>
                <c:pt idx="12">
                  <c:v>4129295925268.77</c:v>
                </c:pt>
                <c:pt idx="13">
                  <c:v>4046392112342.5605</c:v>
                </c:pt>
                <c:pt idx="14">
                  <c:v>4039547933404.8193</c:v>
                </c:pt>
                <c:pt idx="15">
                  <c:v>4038445714620.708</c:v>
                </c:pt>
                <c:pt idx="16">
                  <c:v>4038445714620.708</c:v>
                </c:pt>
                <c:pt idx="17">
                  <c:v>4014363410545.2393</c:v>
                </c:pt>
                <c:pt idx="18">
                  <c:v>3778264396198.7798</c:v>
                </c:pt>
                <c:pt idx="19">
                  <c:v>3639625154010.5</c:v>
                </c:pt>
                <c:pt idx="20">
                  <c:v>3554965931615.77</c:v>
                </c:pt>
                <c:pt idx="21">
                  <c:v>3538204879073.5801</c:v>
                </c:pt>
                <c:pt idx="22">
                  <c:v>3543915471742.8999</c:v>
                </c:pt>
                <c:pt idx="23">
                  <c:v>3543915471742.8999</c:v>
                </c:pt>
                <c:pt idx="24">
                  <c:v>3693485002507.6504</c:v>
                </c:pt>
                <c:pt idx="25">
                  <c:v>4458511095295.1309</c:v>
                </c:pt>
                <c:pt idx="26">
                  <c:v>4397292580789.6099</c:v>
                </c:pt>
                <c:pt idx="27">
                  <c:v>4240902286739.4004</c:v>
                </c:pt>
                <c:pt idx="28">
                  <c:v>4693155944945.7197</c:v>
                </c:pt>
                <c:pt idx="29">
                  <c:v>4693562956625.6094</c:v>
                </c:pt>
                <c:pt idx="30">
                  <c:v>4693562956625.6094</c:v>
                </c:pt>
                <c:pt idx="31">
                  <c:v>4552615586622.8496</c:v>
                </c:pt>
                <c:pt idx="32">
                  <c:v>4685342943663.9805</c:v>
                </c:pt>
                <c:pt idx="33">
                  <c:v>4525412287786.5596</c:v>
                </c:pt>
                <c:pt idx="34">
                  <c:v>4376503880050.54</c:v>
                </c:pt>
                <c:pt idx="35">
                  <c:v>4221460092539.2998</c:v>
                </c:pt>
                <c:pt idx="36">
                  <c:v>4218750396716.5596</c:v>
                </c:pt>
                <c:pt idx="37">
                  <c:v>4218750396716.5596</c:v>
                </c:pt>
                <c:pt idx="38">
                  <c:v>4176062607224.4102</c:v>
                </c:pt>
                <c:pt idx="39">
                  <c:v>4023759696372.6094</c:v>
                </c:pt>
                <c:pt idx="40">
                  <c:v>3941280477902.02</c:v>
                </c:pt>
                <c:pt idx="41">
                  <c:v>4124655035060.7803</c:v>
                </c:pt>
                <c:pt idx="42">
                  <c:v>4067186021612.7603</c:v>
                </c:pt>
                <c:pt idx="43">
                  <c:v>4067681010955.3613</c:v>
                </c:pt>
                <c:pt idx="44">
                  <c:v>4067681010955.3613</c:v>
                </c:pt>
                <c:pt idx="45">
                  <c:v>4097606574393.7402</c:v>
                </c:pt>
                <c:pt idx="46">
                  <c:v>4195923889453.5703</c:v>
                </c:pt>
                <c:pt idx="47">
                  <c:v>4167866904284.7803</c:v>
                </c:pt>
                <c:pt idx="48">
                  <c:v>4130070902751.5303</c:v>
                </c:pt>
                <c:pt idx="49">
                  <c:v>4021434638151.6401</c:v>
                </c:pt>
                <c:pt idx="50">
                  <c:v>3892785531865.4102</c:v>
                </c:pt>
                <c:pt idx="51">
                  <c:v>3893039981466.605</c:v>
                </c:pt>
                <c:pt idx="52">
                  <c:v>3893039981466.605</c:v>
                </c:pt>
                <c:pt idx="53">
                  <c:v>3893039981466.6055</c:v>
                </c:pt>
                <c:pt idx="54">
                  <c:v>3823603619274.0601</c:v>
                </c:pt>
                <c:pt idx="55">
                  <c:v>3935843922317.3203</c:v>
                </c:pt>
                <c:pt idx="56">
                  <c:v>4635296594421.9492</c:v>
                </c:pt>
                <c:pt idx="57">
                  <c:v>4638306250221.459</c:v>
                </c:pt>
                <c:pt idx="58">
                  <c:v>4638316981540.6992</c:v>
                </c:pt>
                <c:pt idx="59">
                  <c:v>4516000537740.7998</c:v>
                </c:pt>
                <c:pt idx="60">
                  <c:v>4619087322397.0996</c:v>
                </c:pt>
                <c:pt idx="61">
                  <c:v>4592691760515.7695</c:v>
                </c:pt>
                <c:pt idx="62">
                  <c:v>4446007888962.9512</c:v>
                </c:pt>
                <c:pt idx="63">
                  <c:v>4279666226833.3193</c:v>
                </c:pt>
                <c:pt idx="64">
                  <c:v>4281032534985.2529</c:v>
                </c:pt>
                <c:pt idx="65">
                  <c:v>4281032534985.2529</c:v>
                </c:pt>
                <c:pt idx="66">
                  <c:v>4281033564160.5928</c:v>
                </c:pt>
                <c:pt idx="67">
                  <c:v>4277500724225.2603</c:v>
                </c:pt>
                <c:pt idx="68">
                  <c:v>4196586001269.4497</c:v>
                </c:pt>
                <c:pt idx="69">
                  <c:v>4260304743014.7598</c:v>
                </c:pt>
                <c:pt idx="70">
                  <c:v>4186225125595.9399</c:v>
                </c:pt>
                <c:pt idx="71">
                  <c:v>4186282950841.2417</c:v>
                </c:pt>
                <c:pt idx="72">
                  <c:v>4186282950841.2417</c:v>
                </c:pt>
                <c:pt idx="73">
                  <c:v>4273744119385.0498</c:v>
                </c:pt>
                <c:pt idx="74">
                  <c:v>4423882688341.0898</c:v>
                </c:pt>
                <c:pt idx="75">
                  <c:v>4456244280243.6699</c:v>
                </c:pt>
                <c:pt idx="76">
                  <c:v>4508516123114.6797</c:v>
                </c:pt>
                <c:pt idx="77">
                  <c:v>4438539766603.0098</c:v>
                </c:pt>
                <c:pt idx="78">
                  <c:v>4440599026009.9668</c:v>
                </c:pt>
                <c:pt idx="79">
                  <c:v>4440599026009.9668</c:v>
                </c:pt>
                <c:pt idx="80">
                  <c:v>4387678330244.2305</c:v>
                </c:pt>
                <c:pt idx="81">
                  <c:v>4366320801522.7603</c:v>
                </c:pt>
                <c:pt idx="82">
                  <c:v>4460060389820.8301</c:v>
                </c:pt>
                <c:pt idx="83">
                  <c:v>4568061327296.208</c:v>
                </c:pt>
                <c:pt idx="84">
                  <c:v>5391794056008.1934</c:v>
                </c:pt>
                <c:pt idx="85">
                  <c:v>5390113086436.3555</c:v>
                </c:pt>
                <c:pt idx="86">
                  <c:v>5390113086436.3555</c:v>
                </c:pt>
                <c:pt idx="87">
                  <c:v>5353140703854.6699</c:v>
                </c:pt>
                <c:pt idx="88">
                  <c:v>5285401467125.4707</c:v>
                </c:pt>
                <c:pt idx="89">
                  <c:v>5513751382730.3301</c:v>
                </c:pt>
                <c:pt idx="90">
                  <c:v>5312975384727.96</c:v>
                </c:pt>
                <c:pt idx="91">
                  <c:v>5050024451782.9697</c:v>
                </c:pt>
                <c:pt idx="92">
                  <c:v>5051232557420.2549</c:v>
                </c:pt>
                <c:pt idx="93">
                  <c:v>5051232557420.2549</c:v>
                </c:pt>
                <c:pt idx="94">
                  <c:v>5176583296660.8701</c:v>
                </c:pt>
                <c:pt idx="95">
                  <c:v>5110733949497.8896</c:v>
                </c:pt>
                <c:pt idx="96">
                  <c:v>5082723378927.0703</c:v>
                </c:pt>
                <c:pt idx="97">
                  <c:v>4974794300770.8809</c:v>
                </c:pt>
                <c:pt idx="98">
                  <c:v>4856774867863.75</c:v>
                </c:pt>
                <c:pt idx="99">
                  <c:v>4857049158440.8398</c:v>
                </c:pt>
                <c:pt idx="100">
                  <c:v>4857049158440.8398</c:v>
                </c:pt>
                <c:pt idx="101">
                  <c:v>4827676806619.5605</c:v>
                </c:pt>
                <c:pt idx="102">
                  <c:v>4667439559862.1309</c:v>
                </c:pt>
                <c:pt idx="103">
                  <c:v>4996419006184.2002</c:v>
                </c:pt>
                <c:pt idx="104">
                  <c:v>5007678394546.79</c:v>
                </c:pt>
                <c:pt idx="105">
                  <c:v>5119633297191.8203</c:v>
                </c:pt>
                <c:pt idx="106">
                  <c:v>5115822502190.4082</c:v>
                </c:pt>
                <c:pt idx="107">
                  <c:v>5115822502190.4082</c:v>
                </c:pt>
                <c:pt idx="108">
                  <c:v>5094464800943.3105</c:v>
                </c:pt>
                <c:pt idx="109">
                  <c:v>4963861688587.6201</c:v>
                </c:pt>
                <c:pt idx="110">
                  <c:v>4964488435887.25</c:v>
                </c:pt>
                <c:pt idx="111">
                  <c:v>5325388474841.4707</c:v>
                </c:pt>
                <c:pt idx="112">
                  <c:v>5310733073739.9199</c:v>
                </c:pt>
                <c:pt idx="113">
                  <c:v>5307343552975.3496</c:v>
                </c:pt>
                <c:pt idx="114">
                  <c:v>5307343552975.3496</c:v>
                </c:pt>
                <c:pt idx="115">
                  <c:v>5430854464891.4502</c:v>
                </c:pt>
                <c:pt idx="116">
                  <c:v>5824013160447.8301</c:v>
                </c:pt>
                <c:pt idx="117">
                  <c:v>5827144174986.5703</c:v>
                </c:pt>
                <c:pt idx="118">
                  <c:v>5947836361215.8008</c:v>
                </c:pt>
                <c:pt idx="119">
                  <c:v>5861974213837.2998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40D-4340-8778-3BD558C7CACB}"/>
            </c:ext>
          </c:extLst>
        </c:ser>
        <c:ser>
          <c:idx val="3"/>
          <c:order val="3"/>
          <c:tx>
            <c:strRef>
              <c:f>Лист2!$E$1</c:f>
              <c:strCache>
                <c:ptCount val="1"/>
                <c:pt idx="0">
                  <c:v>всего средств СКП</c:v>
                </c:pt>
              </c:strCache>
            </c:strRef>
          </c:tx>
          <c:spPr>
            <a:ln w="158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7"/>
              <c:layout>
                <c:manualLayout>
                  <c:x val="-1.1141306195333867E-2"/>
                  <c:y val="-8.8592196415897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0D-4340-8778-3BD558C7CACB}"/>
                </c:ext>
              </c:extLst>
            </c:dLbl>
            <c:dLbl>
              <c:idx val="119"/>
              <c:layout>
                <c:manualLayout>
                  <c:x val="-2.9245928762751366E-2"/>
                  <c:y val="-9.1450029782016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40D-4340-8778-3BD558C7CA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bg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Лист2!$E$4:$E$123</c:f>
              <c:numCache>
                <c:formatCode>#,##0.0</c:formatCode>
                <c:ptCount val="120"/>
                <c:pt idx="0">
                  <c:v>4530568063153.3398</c:v>
                </c:pt>
                <c:pt idx="1">
                  <c:v>4530568063153.3398</c:v>
                </c:pt>
                <c:pt idx="2">
                  <c:v>4530568063153.3398</c:v>
                </c:pt>
                <c:pt idx="3">
                  <c:v>4530568063153.3398</c:v>
                </c:pt>
                <c:pt idx="4">
                  <c:v>4530568308153.3398</c:v>
                </c:pt>
                <c:pt idx="5">
                  <c:v>4530568329016.8896</c:v>
                </c:pt>
                <c:pt idx="6">
                  <c:v>4530568329016.8896</c:v>
                </c:pt>
                <c:pt idx="7">
                  <c:v>7259162403437.7197</c:v>
                </c:pt>
                <c:pt idx="8">
                  <c:v>7259162403437.7197</c:v>
                </c:pt>
                <c:pt idx="9">
                  <c:v>7326605348924.1602</c:v>
                </c:pt>
                <c:pt idx="10">
                  <c:v>7459775269545.0928</c:v>
                </c:pt>
                <c:pt idx="11">
                  <c:v>7404734589083.834</c:v>
                </c:pt>
                <c:pt idx="12">
                  <c:v>7556180153504.8213</c:v>
                </c:pt>
                <c:pt idx="13">
                  <c:v>7721650632216.5195</c:v>
                </c:pt>
                <c:pt idx="14">
                  <c:v>7837547277310.3711</c:v>
                </c:pt>
                <c:pt idx="15">
                  <c:v>7836430948868.5693</c:v>
                </c:pt>
                <c:pt idx="16">
                  <c:v>7836430948868.5693</c:v>
                </c:pt>
                <c:pt idx="17">
                  <c:v>7987184898383.8975</c:v>
                </c:pt>
                <c:pt idx="18">
                  <c:v>7681324204848.8477</c:v>
                </c:pt>
                <c:pt idx="19">
                  <c:v>7733343002027.5762</c:v>
                </c:pt>
                <c:pt idx="20">
                  <c:v>7566509204268.6279</c:v>
                </c:pt>
                <c:pt idx="21">
                  <c:v>7536516344323.832</c:v>
                </c:pt>
                <c:pt idx="22">
                  <c:v>7542173173860.6064</c:v>
                </c:pt>
                <c:pt idx="23">
                  <c:v>7542173173860.6064</c:v>
                </c:pt>
                <c:pt idx="24">
                  <c:v>8621318669633.248</c:v>
                </c:pt>
                <c:pt idx="25">
                  <c:v>9229959207904.3184</c:v>
                </c:pt>
                <c:pt idx="26">
                  <c:v>8920823922509.1543</c:v>
                </c:pt>
                <c:pt idx="27">
                  <c:v>8794709403007.7061</c:v>
                </c:pt>
                <c:pt idx="28">
                  <c:v>9005536259561.4297</c:v>
                </c:pt>
                <c:pt idx="29">
                  <c:v>9005950083658.4609</c:v>
                </c:pt>
                <c:pt idx="30">
                  <c:v>9005950083658.4609</c:v>
                </c:pt>
                <c:pt idx="31">
                  <c:v>8894462314411.2031</c:v>
                </c:pt>
                <c:pt idx="32">
                  <c:v>8948832685943.1074</c:v>
                </c:pt>
                <c:pt idx="33">
                  <c:v>8623358827244.7363</c:v>
                </c:pt>
                <c:pt idx="34">
                  <c:v>8208609228124.5596</c:v>
                </c:pt>
                <c:pt idx="35">
                  <c:v>7625606994468.5039</c:v>
                </c:pt>
                <c:pt idx="36">
                  <c:v>7622839152220.9141</c:v>
                </c:pt>
                <c:pt idx="37">
                  <c:v>7622839152220.9141</c:v>
                </c:pt>
                <c:pt idx="38">
                  <c:v>7386305803037.1514</c:v>
                </c:pt>
                <c:pt idx="39">
                  <c:v>6986764125629.1631</c:v>
                </c:pt>
                <c:pt idx="40">
                  <c:v>6648039242999.5332</c:v>
                </c:pt>
                <c:pt idx="41">
                  <c:v>6780336716796.833</c:v>
                </c:pt>
                <c:pt idx="42">
                  <c:v>6553050744898.0977</c:v>
                </c:pt>
                <c:pt idx="43">
                  <c:v>6553560547458.8477</c:v>
                </c:pt>
                <c:pt idx="44">
                  <c:v>6553560547458.8477</c:v>
                </c:pt>
                <c:pt idx="45">
                  <c:v>6834412058499.7617</c:v>
                </c:pt>
                <c:pt idx="46">
                  <c:v>6840580492236.7969</c:v>
                </c:pt>
                <c:pt idx="47">
                  <c:v>6889811697869.957</c:v>
                </c:pt>
                <c:pt idx="48">
                  <c:v>6794277017029.6475</c:v>
                </c:pt>
                <c:pt idx="49">
                  <c:v>6591306381697.2578</c:v>
                </c:pt>
                <c:pt idx="50">
                  <c:v>6213875083449.4688</c:v>
                </c:pt>
                <c:pt idx="51">
                  <c:v>6214133226723.3115</c:v>
                </c:pt>
                <c:pt idx="52">
                  <c:v>6215168245269.541</c:v>
                </c:pt>
                <c:pt idx="53">
                  <c:v>6215168245269.542</c:v>
                </c:pt>
                <c:pt idx="54">
                  <c:v>6297787936535.2236</c:v>
                </c:pt>
                <c:pt idx="55">
                  <c:v>7298829748633.0811</c:v>
                </c:pt>
                <c:pt idx="56">
                  <c:v>7603134540739.3018</c:v>
                </c:pt>
                <c:pt idx="57">
                  <c:v>7606219966504.3359</c:v>
                </c:pt>
                <c:pt idx="58">
                  <c:v>7606230697823.5762</c:v>
                </c:pt>
                <c:pt idx="59">
                  <c:v>7799898457686.0752</c:v>
                </c:pt>
                <c:pt idx="60">
                  <c:v>7820816765721.1523</c:v>
                </c:pt>
                <c:pt idx="61">
                  <c:v>7956080869893.3633</c:v>
                </c:pt>
                <c:pt idx="62">
                  <c:v>7608251723965.0215</c:v>
                </c:pt>
                <c:pt idx="63">
                  <c:v>7232509402556.1758</c:v>
                </c:pt>
                <c:pt idx="64">
                  <c:v>7233908966457.3193</c:v>
                </c:pt>
                <c:pt idx="65">
                  <c:v>7233908966457.3193</c:v>
                </c:pt>
                <c:pt idx="66">
                  <c:v>7233909995632.6592</c:v>
                </c:pt>
                <c:pt idx="67">
                  <c:v>7169100265722.1689</c:v>
                </c:pt>
                <c:pt idx="68">
                  <c:v>7183505608222.5186</c:v>
                </c:pt>
                <c:pt idx="69">
                  <c:v>7194035962826.0322</c:v>
                </c:pt>
                <c:pt idx="70">
                  <c:v>6960320872974.0391</c:v>
                </c:pt>
                <c:pt idx="71">
                  <c:v>6960379601518.1416</c:v>
                </c:pt>
                <c:pt idx="72">
                  <c:v>6960379601518.1416</c:v>
                </c:pt>
                <c:pt idx="73">
                  <c:v>7254832592578.3457</c:v>
                </c:pt>
                <c:pt idx="74">
                  <c:v>7384750907768.5088</c:v>
                </c:pt>
                <c:pt idx="75">
                  <c:v>7762071864707.207</c:v>
                </c:pt>
                <c:pt idx="76">
                  <c:v>7735418437866.5029</c:v>
                </c:pt>
                <c:pt idx="77">
                  <c:v>7447832903492.4434</c:v>
                </c:pt>
                <c:pt idx="78">
                  <c:v>7449921626162.0479</c:v>
                </c:pt>
                <c:pt idx="79">
                  <c:v>7449921626162.0479</c:v>
                </c:pt>
                <c:pt idx="80">
                  <c:v>7331631365255.2383</c:v>
                </c:pt>
                <c:pt idx="81">
                  <c:v>7319643647884.2754</c:v>
                </c:pt>
                <c:pt idx="82">
                  <c:v>7477463764292.4561</c:v>
                </c:pt>
                <c:pt idx="83">
                  <c:v>8533022234679.4443</c:v>
                </c:pt>
                <c:pt idx="84">
                  <c:v>9457789156001.6074</c:v>
                </c:pt>
                <c:pt idx="85">
                  <c:v>9456079080526.5938</c:v>
                </c:pt>
                <c:pt idx="86">
                  <c:v>9456079080526.5938</c:v>
                </c:pt>
                <c:pt idx="87">
                  <c:v>9805326444233.1797</c:v>
                </c:pt>
                <c:pt idx="88">
                  <c:v>9603403735756.5391</c:v>
                </c:pt>
                <c:pt idx="89">
                  <c:v>9803786998105.2891</c:v>
                </c:pt>
                <c:pt idx="90">
                  <c:v>9601973834820.2949</c:v>
                </c:pt>
                <c:pt idx="91">
                  <c:v>8929660216741.5371</c:v>
                </c:pt>
                <c:pt idx="92">
                  <c:v>8930903383628.2227</c:v>
                </c:pt>
                <c:pt idx="93">
                  <c:v>8930903383628.2227</c:v>
                </c:pt>
                <c:pt idx="94">
                  <c:v>8935988830537.2715</c:v>
                </c:pt>
                <c:pt idx="95">
                  <c:v>8738354664091.7783</c:v>
                </c:pt>
                <c:pt idx="96">
                  <c:v>8691041555612.1006</c:v>
                </c:pt>
                <c:pt idx="97">
                  <c:v>8473032806538.4629</c:v>
                </c:pt>
                <c:pt idx="98">
                  <c:v>8142250607074.7041</c:v>
                </c:pt>
                <c:pt idx="99">
                  <c:v>8142530709572.0576</c:v>
                </c:pt>
                <c:pt idx="100">
                  <c:v>8142530709572.0576</c:v>
                </c:pt>
                <c:pt idx="101">
                  <c:v>8121657802295.415</c:v>
                </c:pt>
                <c:pt idx="102">
                  <c:v>7783138990356.377</c:v>
                </c:pt>
                <c:pt idx="103">
                  <c:v>8429353019255.7344</c:v>
                </c:pt>
                <c:pt idx="104">
                  <c:v>8517174667166.9453</c:v>
                </c:pt>
                <c:pt idx="105">
                  <c:v>8544672022275.3984</c:v>
                </c:pt>
                <c:pt idx="106">
                  <c:v>8540766468803.5674</c:v>
                </c:pt>
                <c:pt idx="107">
                  <c:v>8540766468803.5674</c:v>
                </c:pt>
                <c:pt idx="108">
                  <c:v>8591842225144.25</c:v>
                </c:pt>
                <c:pt idx="109">
                  <c:v>8345626993186.5742</c:v>
                </c:pt>
                <c:pt idx="110">
                  <c:v>8193281845073.6582</c:v>
                </c:pt>
                <c:pt idx="111">
                  <c:v>8579676953604.3203</c:v>
                </c:pt>
                <c:pt idx="112">
                  <c:v>8673659225901.3594</c:v>
                </c:pt>
                <c:pt idx="113">
                  <c:v>8670184033753.8623</c:v>
                </c:pt>
                <c:pt idx="114">
                  <c:v>8670184033753.8623</c:v>
                </c:pt>
                <c:pt idx="115">
                  <c:v>9835029026737.3438</c:v>
                </c:pt>
                <c:pt idx="116">
                  <c:v>10218996357770.828</c:v>
                </c:pt>
                <c:pt idx="117">
                  <c:v>10246914715463.762</c:v>
                </c:pt>
                <c:pt idx="118">
                  <c:v>10028153198400.801</c:v>
                </c:pt>
                <c:pt idx="119">
                  <c:v>9816934961205.3672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40D-4340-8778-3BD558C7CA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882432"/>
        <c:axId val="189882992"/>
      </c:lineChart>
      <c:dateAx>
        <c:axId val="189882432"/>
        <c:scaling>
          <c:orientation val="minMax"/>
        </c:scaling>
        <c:delete val="1"/>
        <c:axPos val="b"/>
        <c:numFmt formatCode="m/d/yyyy" sourceLinked="1"/>
        <c:majorTickMark val="none"/>
        <c:minorTickMark val="none"/>
        <c:tickLblPos val="nextTo"/>
        <c:crossAx val="189882992"/>
        <c:crossesAt val="0"/>
        <c:auto val="1"/>
        <c:lblOffset val="100"/>
        <c:baseTimeUnit val="days"/>
      </c:dateAx>
      <c:valAx>
        <c:axId val="189882992"/>
        <c:scaling>
          <c:orientation val="minMax"/>
          <c:max val="11000000000000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>
            <a:solidFill>
              <a:srgbClr val="86868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89882432"/>
        <c:crosses val="autoZero"/>
        <c:crossBetween val="between"/>
        <c:majorUnit val="1000000000000"/>
        <c:dispUnits>
          <c:builtInUnit val="billions"/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719925634295706E-2"/>
          <c:y val="6.5114790380932111E-2"/>
          <c:w val="0.93127635608048998"/>
          <c:h val="0.7662231969135509"/>
        </c:manualLayout>
      </c:layout>
      <c:lineChart>
        <c:grouping val="standard"/>
        <c:varyColors val="0"/>
        <c:ser>
          <c:idx val="0"/>
          <c:order val="0"/>
          <c:tx>
            <c:strRef>
              <c:f>'ЕКС+ВСЕГО в РАЗМ'!$C$1</c:f>
              <c:strCache>
                <c:ptCount val="1"/>
                <c:pt idx="0">
                  <c:v>ЕКС</c:v>
                </c:pt>
              </c:strCache>
            </c:strRef>
          </c:tx>
          <c:spPr>
            <a:ln w="127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4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61F5-450E-A338-DE77473F38A4}"/>
              </c:ext>
            </c:extLst>
          </c:dPt>
          <c:dLbls>
            <c:dLbl>
              <c:idx val="0"/>
              <c:layout>
                <c:manualLayout>
                  <c:x val="2.7777777777777779E-3"/>
                  <c:y val="9.14499886250075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F5-450E-A338-DE77473F38A4}"/>
                </c:ext>
              </c:extLst>
            </c:dLbl>
            <c:dLbl>
              <c:idx val="110"/>
              <c:layout>
                <c:manualLayout>
                  <c:x val="-2.3611111111111315E-2"/>
                  <c:y val="8.0018740046881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1F5-450E-A338-DE77473F38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'ЕКС+ВСЕГО в РАЗМ'!$B$13:$B$123</c:f>
              <c:strCache>
                <c:ptCount val="111"/>
                <c:pt idx="0">
                  <c:v>на 11.01.2021</c:v>
                </c:pt>
                <c:pt idx="22">
                  <c:v>01.02.2021</c:v>
                </c:pt>
                <c:pt idx="50">
                  <c:v>01.03.2021</c:v>
                </c:pt>
                <c:pt idx="81">
                  <c:v>01.04.2021</c:v>
                </c:pt>
                <c:pt idx="110">
                  <c:v>на 01.05.2021</c:v>
                </c:pt>
              </c:strCache>
            </c:strRef>
          </c:cat>
          <c:val>
            <c:numRef>
              <c:f>'ЕКС+ВСЕГО в РАЗМ'!$C$13:$C$123</c:f>
              <c:numCache>
                <c:formatCode>#,##0.0</c:formatCode>
                <c:ptCount val="111"/>
                <c:pt idx="0">
                  <c:v>2728594340284.3794</c:v>
                </c:pt>
                <c:pt idx="1">
                  <c:v>2979959909990.8623</c:v>
                </c:pt>
                <c:pt idx="2">
                  <c:v>3286787375171.9238</c:v>
                </c:pt>
                <c:pt idx="3">
                  <c:v>3366884228236.0513</c:v>
                </c:pt>
                <c:pt idx="4">
                  <c:v>3555258519873.9595</c:v>
                </c:pt>
                <c:pt idx="5">
                  <c:v>3217999343905.5522</c:v>
                </c:pt>
                <c:pt idx="6">
                  <c:v>3217985234247.8613</c:v>
                </c:pt>
                <c:pt idx="7">
                  <c:v>3217985234247.8613</c:v>
                </c:pt>
                <c:pt idx="8">
                  <c:v>3332821487838.6582</c:v>
                </c:pt>
                <c:pt idx="9">
                  <c:v>3203059808650.0684</c:v>
                </c:pt>
                <c:pt idx="10">
                  <c:v>3348717848017.0762</c:v>
                </c:pt>
                <c:pt idx="11">
                  <c:v>3221543272652.8579</c:v>
                </c:pt>
                <c:pt idx="12">
                  <c:v>3163311465250.2515</c:v>
                </c:pt>
                <c:pt idx="13">
                  <c:v>3163257702117.7065</c:v>
                </c:pt>
                <c:pt idx="14">
                  <c:v>3163257702117.7065</c:v>
                </c:pt>
                <c:pt idx="15">
                  <c:v>4047833667125.5981</c:v>
                </c:pt>
                <c:pt idx="16">
                  <c:v>3846448112609.1875</c:v>
                </c:pt>
                <c:pt idx="17">
                  <c:v>3593531341719.5449</c:v>
                </c:pt>
                <c:pt idx="18">
                  <c:v>3618807116268.3057</c:v>
                </c:pt>
                <c:pt idx="19">
                  <c:v>3372380314615.7109</c:v>
                </c:pt>
                <c:pt idx="20">
                  <c:v>3372387127032.8516</c:v>
                </c:pt>
                <c:pt idx="21">
                  <c:v>3372387127032.8516</c:v>
                </c:pt>
                <c:pt idx="22">
                  <c:v>3396846727788.3535</c:v>
                </c:pt>
                <c:pt idx="23">
                  <c:v>3113489742279.1274</c:v>
                </c:pt>
                <c:pt idx="24">
                  <c:v>2942946539458.1763</c:v>
                </c:pt>
                <c:pt idx="25">
                  <c:v>2433105348074.0195</c:v>
                </c:pt>
                <c:pt idx="26">
                  <c:v>2035146901929.2039</c:v>
                </c:pt>
                <c:pt idx="27">
                  <c:v>2035088755504.3542</c:v>
                </c:pt>
                <c:pt idx="28">
                  <c:v>2035088755504.3542</c:v>
                </c:pt>
                <c:pt idx="29">
                  <c:v>1886243195812.7412</c:v>
                </c:pt>
                <c:pt idx="30">
                  <c:v>1474004429256.5535</c:v>
                </c:pt>
                <c:pt idx="31">
                  <c:v>1212758765097.5127</c:v>
                </c:pt>
                <c:pt idx="32">
                  <c:v>1121681681736.0527</c:v>
                </c:pt>
                <c:pt idx="33">
                  <c:v>930864723285.33752</c:v>
                </c:pt>
                <c:pt idx="34">
                  <c:v>930879536503.48596</c:v>
                </c:pt>
                <c:pt idx="35">
                  <c:v>930879536503.48596</c:v>
                </c:pt>
                <c:pt idx="36">
                  <c:v>1229805484106.021</c:v>
                </c:pt>
                <c:pt idx="37">
                  <c:v>695656602783.22668</c:v>
                </c:pt>
                <c:pt idx="38">
                  <c:v>829744793585.17664</c:v>
                </c:pt>
                <c:pt idx="39">
                  <c:v>829206114278.11707</c:v>
                </c:pt>
                <c:pt idx="40">
                  <c:v>772671743545.61743</c:v>
                </c:pt>
                <c:pt idx="41">
                  <c:v>523439551584.05865</c:v>
                </c:pt>
                <c:pt idx="42">
                  <c:v>523443245256.7063</c:v>
                </c:pt>
                <c:pt idx="43">
                  <c:v>524478263802.93634</c:v>
                </c:pt>
                <c:pt idx="44">
                  <c:v>524478263802.93634</c:v>
                </c:pt>
                <c:pt idx="45">
                  <c:v>657734317261.16333</c:v>
                </c:pt>
                <c:pt idx="46">
                  <c:v>1666785826315.7607</c:v>
                </c:pt>
                <c:pt idx="47">
                  <c:v>1272627946317.3523</c:v>
                </c:pt>
                <c:pt idx="48">
                  <c:v>1272703716282.8772</c:v>
                </c:pt>
                <c:pt idx="49">
                  <c:v>1272703716282.8772</c:v>
                </c:pt>
                <c:pt idx="50">
                  <c:v>1448497919945.2751</c:v>
                </c:pt>
                <c:pt idx="51">
                  <c:v>1307529443324.0527</c:v>
                </c:pt>
                <c:pt idx="52">
                  <c:v>1430389109377.5933</c:v>
                </c:pt>
                <c:pt idx="53">
                  <c:v>1125943835002.0706</c:v>
                </c:pt>
                <c:pt idx="54">
                  <c:v>870043175722.85669</c:v>
                </c:pt>
                <c:pt idx="55">
                  <c:v>870076431472.06604</c:v>
                </c:pt>
                <c:pt idx="56">
                  <c:v>870076431472.06604</c:v>
                </c:pt>
                <c:pt idx="57">
                  <c:v>870076431472.06604</c:v>
                </c:pt>
                <c:pt idx="58">
                  <c:v>969099541496.90881</c:v>
                </c:pt>
                <c:pt idx="59">
                  <c:v>1063919606953.0692</c:v>
                </c:pt>
                <c:pt idx="60">
                  <c:v>858731219811.27209</c:v>
                </c:pt>
                <c:pt idx="61">
                  <c:v>692095747378.099</c:v>
                </c:pt>
                <c:pt idx="62">
                  <c:v>692096650676.90015</c:v>
                </c:pt>
                <c:pt idx="63">
                  <c:v>692096650676.90015</c:v>
                </c:pt>
                <c:pt idx="64">
                  <c:v>878188473193.29639</c:v>
                </c:pt>
                <c:pt idx="65">
                  <c:v>723868220428.41919</c:v>
                </c:pt>
                <c:pt idx="66">
                  <c:v>1117077584464.5378</c:v>
                </c:pt>
                <c:pt idx="67">
                  <c:v>932952314752.82312</c:v>
                </c:pt>
                <c:pt idx="68">
                  <c:v>909993136890.43323</c:v>
                </c:pt>
                <c:pt idx="69">
                  <c:v>910022600153.08093</c:v>
                </c:pt>
                <c:pt idx="70">
                  <c:v>910022600153.08093</c:v>
                </c:pt>
                <c:pt idx="71">
                  <c:v>801453035012.00903</c:v>
                </c:pt>
                <c:pt idx="72">
                  <c:v>808322846362.51465</c:v>
                </c:pt>
                <c:pt idx="73">
                  <c:v>868203374472.62634</c:v>
                </c:pt>
                <c:pt idx="74">
                  <c:v>1791660907384.2366</c:v>
                </c:pt>
                <c:pt idx="75">
                  <c:v>1813195099994.415</c:v>
                </c:pt>
                <c:pt idx="76">
                  <c:v>1813165994091.2383</c:v>
                </c:pt>
                <c:pt idx="77">
                  <c:v>1813165994091.2383</c:v>
                </c:pt>
                <c:pt idx="78">
                  <c:v>2199085740379.5107</c:v>
                </c:pt>
                <c:pt idx="79">
                  <c:v>1659502268633.0686</c:v>
                </c:pt>
                <c:pt idx="80">
                  <c:v>1533035615376.9597</c:v>
                </c:pt>
                <c:pt idx="81">
                  <c:v>1433998451094.335</c:v>
                </c:pt>
                <c:pt idx="82">
                  <c:v>1237535764960.5671</c:v>
                </c:pt>
                <c:pt idx="83">
                  <c:v>1237570826209.9678</c:v>
                </c:pt>
                <c:pt idx="84">
                  <c:v>1237570826209.9678</c:v>
                </c:pt>
                <c:pt idx="85">
                  <c:v>999405533878.40161</c:v>
                </c:pt>
                <c:pt idx="86">
                  <c:v>1092620714595.8883</c:v>
                </c:pt>
                <c:pt idx="87">
                  <c:v>1073118176687.0302</c:v>
                </c:pt>
                <c:pt idx="88">
                  <c:v>1065988505769.5824</c:v>
                </c:pt>
                <c:pt idx="89">
                  <c:v>872975739212.95435</c:v>
                </c:pt>
                <c:pt idx="90">
                  <c:v>872981551133.2179</c:v>
                </c:pt>
                <c:pt idx="91">
                  <c:v>872981551133.2179</c:v>
                </c:pt>
                <c:pt idx="92">
                  <c:v>875730995677.85413</c:v>
                </c:pt>
                <c:pt idx="93">
                  <c:v>699699430496.24622</c:v>
                </c:pt>
                <c:pt idx="94">
                  <c:v>921934014073.53479</c:v>
                </c:pt>
                <c:pt idx="95">
                  <c:v>818496273622.15662</c:v>
                </c:pt>
                <c:pt idx="96">
                  <c:v>642248725085.57788</c:v>
                </c:pt>
                <c:pt idx="97">
                  <c:v>642153966615.15881</c:v>
                </c:pt>
                <c:pt idx="98">
                  <c:v>642153966615.15881</c:v>
                </c:pt>
                <c:pt idx="99">
                  <c:v>934077424202.93982</c:v>
                </c:pt>
                <c:pt idx="100">
                  <c:v>853215304599.95496</c:v>
                </c:pt>
                <c:pt idx="101">
                  <c:v>1000243409187.4087</c:v>
                </c:pt>
                <c:pt idx="102">
                  <c:v>812538479764.84937</c:v>
                </c:pt>
                <c:pt idx="103">
                  <c:v>671176152164.43982</c:v>
                </c:pt>
                <c:pt idx="104">
                  <c:v>671090480781.51233</c:v>
                </c:pt>
                <c:pt idx="105">
                  <c:v>671090480781.51233</c:v>
                </c:pt>
                <c:pt idx="106">
                  <c:v>2070624561848.8948</c:v>
                </c:pt>
                <c:pt idx="107">
                  <c:v>1962433197325.9993</c:v>
                </c:pt>
                <c:pt idx="108">
                  <c:v>1838520540480.1926</c:v>
                </c:pt>
                <c:pt idx="109">
                  <c:v>1292566837187.0005</c:v>
                </c:pt>
                <c:pt idx="110">
                  <c:v>1267210747370.0679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1F5-450E-A338-DE77473F38A4}"/>
            </c:ext>
          </c:extLst>
        </c:ser>
        <c:ser>
          <c:idx val="2"/>
          <c:order val="1"/>
          <c:tx>
            <c:strRef>
              <c:f>'ЕКС+ВСЕГО в РАЗМ'!$I$1</c:f>
              <c:strCache>
                <c:ptCount val="1"/>
                <c:pt idx="0">
                  <c:v>Всего в размещении
(ЕКС+ЕСФБ без учета ДНД) 
</c:v>
                </c:pt>
              </c:strCache>
            </c:strRef>
          </c:tx>
          <c:spPr>
            <a:ln w="12700" cap="rnd">
              <a:solidFill>
                <a:schemeClr val="accent6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Pt>
            <c:idx val="14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4-61F5-450E-A338-DE77473F38A4}"/>
              </c:ext>
            </c:extLst>
          </c:dPt>
          <c:dLbls>
            <c:dLbl>
              <c:idx val="0"/>
              <c:layout>
                <c:manualLayout>
                  <c:x val="2.7777777777777779E-3"/>
                  <c:y val="-0.137174982937511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1F5-450E-A338-DE77473F38A4}"/>
                </c:ext>
              </c:extLst>
            </c:dLbl>
            <c:dLbl>
              <c:idx val="110"/>
              <c:layout>
                <c:manualLayout>
                  <c:x val="-4.027777777777778E-2"/>
                  <c:y val="0.154321855804700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1F5-450E-A338-DE77473F38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'ЕКС+ВСЕГО в РАЗМ'!$B$13:$B$123</c:f>
              <c:strCache>
                <c:ptCount val="111"/>
                <c:pt idx="0">
                  <c:v>на 11.01.2021</c:v>
                </c:pt>
                <c:pt idx="22">
                  <c:v>01.02.2021</c:v>
                </c:pt>
                <c:pt idx="50">
                  <c:v>01.03.2021</c:v>
                </c:pt>
                <c:pt idx="81">
                  <c:v>01.04.2021</c:v>
                </c:pt>
                <c:pt idx="110">
                  <c:v>на 01.05.2021</c:v>
                </c:pt>
              </c:strCache>
            </c:strRef>
          </c:cat>
          <c:val>
            <c:numRef>
              <c:f>'ЕКС+ВСЕГО в РАЗМ'!$I$13:$I$123</c:f>
              <c:numCache>
                <c:formatCode>#,##0.0</c:formatCode>
                <c:ptCount val="111"/>
                <c:pt idx="0">
                  <c:v>3091999999998</c:v>
                </c:pt>
                <c:pt idx="1">
                  <c:v>3091999999998</c:v>
                </c:pt>
                <c:pt idx="2">
                  <c:v>2841955671118.0005</c:v>
                </c:pt>
                <c:pt idx="3">
                  <c:v>2801984680098</c:v>
                </c:pt>
                <c:pt idx="4">
                  <c:v>2661960370108</c:v>
                </c:pt>
                <c:pt idx="5">
                  <c:v>3021988999097.9995</c:v>
                </c:pt>
                <c:pt idx="6">
                  <c:v>3021988999097.9995</c:v>
                </c:pt>
                <c:pt idx="7">
                  <c:v>3021988999097.9995</c:v>
                </c:pt>
                <c:pt idx="8">
                  <c:v>2881988999097.9995</c:v>
                </c:pt>
                <c:pt idx="9">
                  <c:v>2841936853998</c:v>
                </c:pt>
                <c:pt idx="10">
                  <c:v>2596997773439.0005</c:v>
                </c:pt>
                <c:pt idx="11">
                  <c:v>2631949126039</c:v>
                </c:pt>
                <c:pt idx="12">
                  <c:v>2776992387599</c:v>
                </c:pt>
                <c:pt idx="13">
                  <c:v>2776992387599</c:v>
                </c:pt>
                <c:pt idx="14">
                  <c:v>2776992387599</c:v>
                </c:pt>
                <c:pt idx="15">
                  <c:v>2871994570998.9995</c:v>
                </c:pt>
                <c:pt idx="16">
                  <c:v>2916976610419.0005</c:v>
                </c:pt>
                <c:pt idx="17">
                  <c:v>3123084860589</c:v>
                </c:pt>
                <c:pt idx="18">
                  <c:v>2978136191280.0005</c:v>
                </c:pt>
                <c:pt idx="19">
                  <c:v>3083109132600</c:v>
                </c:pt>
                <c:pt idx="20">
                  <c:v>3083109132600</c:v>
                </c:pt>
                <c:pt idx="21">
                  <c:v>3083109132600</c:v>
                </c:pt>
                <c:pt idx="22">
                  <c:v>3088128548120</c:v>
                </c:pt>
                <c:pt idx="23">
                  <c:v>3293088765600</c:v>
                </c:pt>
                <c:pt idx="24">
                  <c:v>3348087598929.0005</c:v>
                </c:pt>
                <c:pt idx="25">
                  <c:v>3592127105599</c:v>
                </c:pt>
                <c:pt idx="26">
                  <c:v>3789914055299</c:v>
                </c:pt>
                <c:pt idx="27">
                  <c:v>3789914055299</c:v>
                </c:pt>
                <c:pt idx="28">
                  <c:v>3789914055299</c:v>
                </c:pt>
                <c:pt idx="29">
                  <c:v>3867149998999</c:v>
                </c:pt>
                <c:pt idx="30">
                  <c:v>4137168752678.999</c:v>
                </c:pt>
                <c:pt idx="31">
                  <c:v>4342174534998.9995</c:v>
                </c:pt>
                <c:pt idx="32">
                  <c:v>4385327076309.0005</c:v>
                </c:pt>
                <c:pt idx="33">
                  <c:v>4506340471819</c:v>
                </c:pt>
                <c:pt idx="34">
                  <c:v>4506340471819</c:v>
                </c:pt>
                <c:pt idx="35">
                  <c:v>4506340471819</c:v>
                </c:pt>
                <c:pt idx="36">
                  <c:v>4309840471819.0005</c:v>
                </c:pt>
                <c:pt idx="37">
                  <c:v>4750867951259.001</c:v>
                </c:pt>
                <c:pt idx="38">
                  <c:v>4598045425159</c:v>
                </c:pt>
                <c:pt idx="39">
                  <c:v>4540885333859</c:v>
                </c:pt>
                <c:pt idx="40">
                  <c:v>4555607269419</c:v>
                </c:pt>
                <c:pt idx="41">
                  <c:v>4556057269419</c:v>
                </c:pt>
                <c:pt idx="42">
                  <c:v>4556057269419</c:v>
                </c:pt>
                <c:pt idx="43">
                  <c:v>4556057269419</c:v>
                </c:pt>
                <c:pt idx="44">
                  <c:v>4556057269419</c:v>
                </c:pt>
                <c:pt idx="45">
                  <c:v>4626505901158</c:v>
                </c:pt>
                <c:pt idx="46">
                  <c:v>4505137532098</c:v>
                </c:pt>
                <c:pt idx="47">
                  <c:v>4755260109397.999</c:v>
                </c:pt>
                <c:pt idx="48">
                  <c:v>4755260109397.999</c:v>
                </c:pt>
                <c:pt idx="49">
                  <c:v>4755260109397.999</c:v>
                </c:pt>
                <c:pt idx="50">
                  <c:v>4695650920368</c:v>
                </c:pt>
                <c:pt idx="51">
                  <c:v>4756369179758</c:v>
                </c:pt>
                <c:pt idx="52">
                  <c:v>4650194441817.001</c:v>
                </c:pt>
                <c:pt idx="53">
                  <c:v>4754090139497.001</c:v>
                </c:pt>
                <c:pt idx="54">
                  <c:v>4879090650877</c:v>
                </c:pt>
                <c:pt idx="55">
                  <c:v>4879090650877</c:v>
                </c:pt>
                <c:pt idx="56">
                  <c:v>4879090650877</c:v>
                </c:pt>
                <c:pt idx="57">
                  <c:v>4879090650877</c:v>
                </c:pt>
                <c:pt idx="58">
                  <c:v>4721126076557</c:v>
                </c:pt>
                <c:pt idx="59">
                  <c:v>4741597314267</c:v>
                </c:pt>
                <c:pt idx="60">
                  <c:v>4893585652247</c:v>
                </c:pt>
                <c:pt idx="61">
                  <c:v>5000583311797</c:v>
                </c:pt>
                <c:pt idx="62">
                  <c:v>5000583311797</c:v>
                </c:pt>
                <c:pt idx="63">
                  <c:v>5000583311797</c:v>
                </c:pt>
                <c:pt idx="64">
                  <c:v>5022244324237</c:v>
                </c:pt>
                <c:pt idx="65">
                  <c:v>5117315104376</c:v>
                </c:pt>
                <c:pt idx="66">
                  <c:v>4950051738396</c:v>
                </c:pt>
                <c:pt idx="67">
                  <c:v>5055395823306</c:v>
                </c:pt>
                <c:pt idx="68">
                  <c:v>4910931530346</c:v>
                </c:pt>
                <c:pt idx="69">
                  <c:v>4910931530346</c:v>
                </c:pt>
                <c:pt idx="70">
                  <c:v>4910931530346</c:v>
                </c:pt>
                <c:pt idx="71">
                  <c:v>5004109853395.999</c:v>
                </c:pt>
                <c:pt idx="72">
                  <c:v>5009241489696</c:v>
                </c:pt>
                <c:pt idx="73">
                  <c:v>5094596262796</c:v>
                </c:pt>
                <c:pt idx="74">
                  <c:v>5118747326995.999</c:v>
                </c:pt>
                <c:pt idx="75">
                  <c:v>5198186137256</c:v>
                </c:pt>
                <c:pt idx="76">
                  <c:v>5198186137256</c:v>
                </c:pt>
                <c:pt idx="77">
                  <c:v>5198186137256</c:v>
                </c:pt>
                <c:pt idx="78">
                  <c:v>5196107351746</c:v>
                </c:pt>
                <c:pt idx="79">
                  <c:v>5603801589215</c:v>
                </c:pt>
                <c:pt idx="80">
                  <c:v>5799332410596</c:v>
                </c:pt>
                <c:pt idx="81">
                  <c:v>5897439415996</c:v>
                </c:pt>
                <c:pt idx="82">
                  <c:v>5977425700316</c:v>
                </c:pt>
                <c:pt idx="83">
                  <c:v>5977425700316</c:v>
                </c:pt>
                <c:pt idx="84">
                  <c:v>5977425700316</c:v>
                </c:pt>
                <c:pt idx="85">
                  <c:v>6095422577466</c:v>
                </c:pt>
                <c:pt idx="86">
                  <c:v>5870414358936</c:v>
                </c:pt>
                <c:pt idx="87">
                  <c:v>5865955616138.001</c:v>
                </c:pt>
                <c:pt idx="88">
                  <c:v>5762315984928</c:v>
                </c:pt>
                <c:pt idx="89">
                  <c:v>5842558544358</c:v>
                </c:pt>
                <c:pt idx="90">
                  <c:v>5842558544358</c:v>
                </c:pt>
                <c:pt idx="91">
                  <c:v>5842558544358</c:v>
                </c:pt>
                <c:pt idx="92">
                  <c:v>5868356707098.001</c:v>
                </c:pt>
                <c:pt idx="93">
                  <c:v>5811094721898.001</c:v>
                </c:pt>
                <c:pt idx="94">
                  <c:v>5942982013917</c:v>
                </c:pt>
                <c:pt idx="95">
                  <c:v>6123283997097</c:v>
                </c:pt>
                <c:pt idx="96">
                  <c:v>6215203831557</c:v>
                </c:pt>
                <c:pt idx="97">
                  <c:v>6215203831557</c:v>
                </c:pt>
                <c:pt idx="98">
                  <c:v>6215203831557</c:v>
                </c:pt>
                <c:pt idx="99">
                  <c:v>5896637990077.001</c:v>
                </c:pt>
                <c:pt idx="100">
                  <c:v>5862058371038</c:v>
                </c:pt>
                <c:pt idx="101">
                  <c:v>5682259824717.999</c:v>
                </c:pt>
                <c:pt idx="102">
                  <c:v>5890398490396.999</c:v>
                </c:pt>
                <c:pt idx="103">
                  <c:v>6140415430896.001</c:v>
                </c:pt>
                <c:pt idx="104">
                  <c:v>6140415430896.001</c:v>
                </c:pt>
                <c:pt idx="105">
                  <c:v>6140415430896.001</c:v>
                </c:pt>
                <c:pt idx="106">
                  <c:v>5782187001606</c:v>
                </c:pt>
                <c:pt idx="107">
                  <c:v>5891502610396</c:v>
                </c:pt>
                <c:pt idx="108">
                  <c:v>6278176299076</c:v>
                </c:pt>
                <c:pt idx="109">
                  <c:v>6484698727527</c:v>
                </c:pt>
                <c:pt idx="110">
                  <c:v>6434289305427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1F5-450E-A338-DE77473F38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6911360"/>
        <c:axId val="186906880"/>
      </c:lineChart>
      <c:catAx>
        <c:axId val="186911360"/>
        <c:scaling>
          <c:orientation val="minMax"/>
        </c:scaling>
        <c:delete val="0"/>
        <c:axPos val="b"/>
        <c:numFmt formatCode="m/d/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86906880"/>
        <c:crosses val="autoZero"/>
        <c:auto val="1"/>
        <c:lblAlgn val="ctr"/>
        <c:lblOffset val="100"/>
        <c:tickLblSkip val="1"/>
        <c:noMultiLvlLbl val="0"/>
      </c:catAx>
      <c:valAx>
        <c:axId val="186906880"/>
        <c:scaling>
          <c:orientation val="minMax"/>
          <c:max val="650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86911360"/>
        <c:crosses val="autoZero"/>
        <c:crossBetween val="between"/>
        <c:majorUnit val="500000000000"/>
        <c:dispUnits>
          <c:builtInUnit val="billions"/>
        </c:dispUnits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1.2923329923998677E-2"/>
          <c:y val="0.92303934397234533"/>
          <c:w val="0.95969728783902009"/>
          <c:h val="7.69606560276546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0.78147</cdr:x>
      <cdr:y>0.91228</cdr:y>
    </cdr:from>
    <cdr:to>
      <cdr:x>0.98634</cdr:x>
      <cdr:y>0.96477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120059" y="3744420"/>
          <a:ext cx="1080120" cy="2154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sz="800" dirty="0"/>
            <a:t>Depozit na zahtjev</a:t>
          </a:r>
          <a:endParaRPr lang="ru-RU" sz="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0.03879</cdr:x>
      <cdr:y>0.78465</cdr:y>
    </cdr:from>
    <cdr:to>
      <cdr:x>0.06064</cdr:x>
      <cdr:y>0.99969</cdr:y>
    </cdr:to>
    <cdr:sp macro="" textlink="">
      <cdr:nvSpPr>
        <cdr:cNvPr id="2" name="TextBox 9"/>
        <cdr:cNvSpPr txBox="1"/>
      </cdr:nvSpPr>
      <cdr:spPr>
        <a:xfrm xmlns:a="http://schemas.openxmlformats.org/drawingml/2006/main" rot="18884328">
          <a:off x="-22672" y="3864732"/>
          <a:ext cx="955639" cy="20005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724662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449324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2173986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898648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3623310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4347972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5072634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5797296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700" dirty="0">
              <a:solidFill>
                <a:srgbClr val="616161"/>
              </a:solidFill>
            </a:rPr>
            <a:t>Na dan</a:t>
          </a:r>
          <a:r>
            <a:rPr lang="en-US" sz="700" dirty="0">
              <a:solidFill>
                <a:srgbClr val="616161"/>
              </a:solidFill>
            </a:rPr>
            <a:t> 1/1/</a:t>
          </a:r>
          <a:r>
            <a:rPr lang="ru-RU" sz="700" dirty="0">
              <a:solidFill>
                <a:srgbClr val="616161"/>
              </a:solidFill>
            </a:rPr>
            <a:t>2021</a:t>
          </a:r>
        </a:p>
      </cdr:txBody>
    </cdr:sp>
  </cdr:relSizeAnchor>
  <cdr:relSizeAnchor xmlns:cdr="http://schemas.openxmlformats.org/drawingml/2006/chartDrawing">
    <cdr:from>
      <cdr:x>0.08766</cdr:x>
      <cdr:y>0.80027</cdr:y>
    </cdr:from>
    <cdr:to>
      <cdr:x>0.1096</cdr:x>
      <cdr:y>0.97809</cdr:y>
    </cdr:to>
    <cdr:sp macro="" textlink="">
      <cdr:nvSpPr>
        <cdr:cNvPr id="6" name="TextBox 9"/>
        <cdr:cNvSpPr txBox="1"/>
      </cdr:nvSpPr>
      <cdr:spPr>
        <a:xfrm xmlns:a="http://schemas.openxmlformats.org/drawingml/2006/main" rot="18884328">
          <a:off x="504311" y="3851447"/>
          <a:ext cx="790253" cy="20005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700" dirty="0">
              <a:solidFill>
                <a:srgbClr val="616161"/>
              </a:solidFill>
            </a:rPr>
            <a:t>1/6/</a:t>
          </a:r>
          <a:r>
            <a:rPr lang="ru-RU" sz="700" dirty="0">
              <a:solidFill>
                <a:srgbClr val="616161"/>
              </a:solidFill>
            </a:rPr>
            <a:t>2021</a:t>
          </a:r>
        </a:p>
      </cdr:txBody>
    </cdr:sp>
  </cdr:relSizeAnchor>
  <cdr:relSizeAnchor xmlns:cdr="http://schemas.openxmlformats.org/drawingml/2006/chartDrawing">
    <cdr:from>
      <cdr:x>0.94432</cdr:x>
      <cdr:y>0.80443</cdr:y>
    </cdr:from>
    <cdr:to>
      <cdr:x>0.96618</cdr:x>
      <cdr:y>1</cdr:y>
    </cdr:to>
    <cdr:sp macro="" textlink="">
      <cdr:nvSpPr>
        <cdr:cNvPr id="7" name="TextBox 9"/>
        <cdr:cNvSpPr txBox="1"/>
      </cdr:nvSpPr>
      <cdr:spPr>
        <a:xfrm xmlns:a="http://schemas.openxmlformats.org/drawingml/2006/main" rot="18884328">
          <a:off x="8310496" y="3909387"/>
          <a:ext cx="869087" cy="20005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700" dirty="0">
              <a:solidFill>
                <a:srgbClr val="616161"/>
              </a:solidFill>
            </a:rPr>
            <a:t>Na dan</a:t>
          </a:r>
          <a:r>
            <a:rPr lang="en-US" sz="700" dirty="0">
              <a:solidFill>
                <a:srgbClr val="616161"/>
              </a:solidFill>
            </a:rPr>
            <a:t> 5/1/2021</a:t>
          </a:r>
          <a:endParaRPr lang="ru-RU" sz="700" dirty="0">
            <a:solidFill>
              <a:srgbClr val="616161"/>
            </a:solidFill>
          </a:endParaRPr>
        </a:p>
      </cdr:txBody>
    </cdr:sp>
  </cdr:relSizeAnchor>
  <cdr:relSizeAnchor xmlns:cdr="http://schemas.openxmlformats.org/drawingml/2006/chartDrawing">
    <cdr:from>
      <cdr:x>0.76937</cdr:x>
      <cdr:y>0.95152</cdr:y>
    </cdr:from>
    <cdr:to>
      <cdr:x>1</cdr:x>
      <cdr:y>1</cdr:y>
    </cdr:to>
    <cdr:sp macro="" textlink="">
      <cdr:nvSpPr>
        <cdr:cNvPr id="12" name="Номер слайда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6794450" y="4111023"/>
          <a:ext cx="2036736" cy="2094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>
          <a:spAutoFit/>
        </a:bodyPr>
        <a:lstStyle xmlns:a="http://schemas.openxmlformats.org/drawingml/2006/main">
          <a:defPPr>
            <a:defRPr lang="ru-RU"/>
          </a:defPPr>
          <a:lvl1pPr marL="0" algn="r" defTabSz="1449324" rtl="0" eaLnBrk="1" latinLnBrk="0" hangingPunct="1">
            <a:defRPr sz="1310" b="1" kern="1200">
              <a:solidFill>
                <a:schemeClr val="tx2"/>
              </a:solidFill>
              <a:latin typeface="+mn-lt"/>
              <a:ea typeface="+mn-ea"/>
              <a:cs typeface="+mn-cs"/>
            </a:defRPr>
          </a:lvl1pPr>
          <a:lvl2pPr marL="724662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449324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2173986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898648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3623310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4347972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5072634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5797296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solidFill>
                <a:srgbClr val="1F497D"/>
              </a:solidFill>
            </a:rPr>
            <a:t>7</a:t>
          </a:r>
        </a:p>
      </cdr:txBody>
    </cdr:sp>
  </cdr:relSizeAnchor>
  <cdr:relSizeAnchor xmlns:cdr="http://schemas.openxmlformats.org/drawingml/2006/chartDrawing">
    <cdr:from>
      <cdr:x>0.49904</cdr:x>
      <cdr:y>0.36791</cdr:y>
    </cdr:from>
    <cdr:to>
      <cdr:x>0.7833</cdr:x>
      <cdr:y>0.43273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4550837" y="1634956"/>
          <a:ext cx="2592232" cy="2880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600" i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POVEĆANJE</a:t>
          </a:r>
          <a:endParaRPr lang="ru-RU" sz="1600" i="1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0.71296</cdr:x>
      <cdr:y>0.8912</cdr:y>
    </cdr:from>
    <cdr:to>
      <cdr:x>0.91747</cdr:x>
      <cdr:y>0.95601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526944" y="3960455"/>
          <a:ext cx="1872193" cy="288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sz="1100" dirty="0"/>
            <a:t>Ukupna sredstva TPS-a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0.17023</cdr:x>
      <cdr:y>0.8912</cdr:y>
    </cdr:from>
    <cdr:to>
      <cdr:x>0.65003</cdr:x>
      <cdr:y>0.93981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58378" y="3960440"/>
          <a:ext cx="439248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sz="1100" dirty="0"/>
            <a:t>Ukupna sredstva federalnog proračuna, uključujući privremena</a:t>
          </a:r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0.2795</cdr:x>
      <cdr:y>0.87499</cdr:y>
    </cdr:from>
    <cdr:to>
      <cdr:x>0.36612</cdr:x>
      <cdr:y>0.92347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55776" y="3888433"/>
          <a:ext cx="792053" cy="2154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TSA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0.57875</cdr:x>
      <cdr:y>0.86839</cdr:y>
    </cdr:from>
    <cdr:to>
      <cdr:x>0.97249</cdr:x>
      <cdr:y>0.91687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292090" y="3859090"/>
          <a:ext cx="3600390" cy="2154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sz="900" dirty="0"/>
            <a:t>Ukupno plasmana </a:t>
          </a:r>
          <a:r>
            <a:rPr lang="en-US" sz="900" dirty="0"/>
            <a:t>(TSA+FBSA </a:t>
          </a:r>
          <a:r>
            <a:rPr lang="hr-HR" sz="900" dirty="0"/>
            <a:t>bez viška prihoda od nafte i plina</a:t>
          </a:r>
          <a:r>
            <a:rPr lang="ru-RU" sz="900" dirty="0"/>
            <a:t>)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E30B252F-8492-4B2F-BA77-150FFEA847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/>
          <a:lstStyle>
            <a:lvl1pPr algn="l">
              <a:defRPr sz="2200"/>
            </a:lvl1pPr>
          </a:lstStyle>
          <a:p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33C85C5-53C6-4F20-A46C-AE2DEDE048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62483" y="3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/>
          <a:lstStyle>
            <a:lvl1pPr algn="r">
              <a:defRPr sz="2200"/>
            </a:lvl1pPr>
          </a:lstStyle>
          <a:p>
            <a:fld id="{B319EF66-CBD7-4FA5-874F-C15789B8559E}" type="datetimeFigureOut">
              <a:rPr lang="ru-RU" smtClean="0"/>
              <a:pPr/>
              <a:t>02.06.2021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CB46D85-D407-4DF4-945D-6827D592EB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3736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 anchor="b"/>
          <a:lstStyle>
            <a:lvl1pPr algn="l">
              <a:defRPr sz="2200"/>
            </a:lvl1pPr>
          </a:lstStyle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525DC81-42C0-4D20-A881-B2050CF560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62483" y="9423736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 anchor="b"/>
          <a:lstStyle>
            <a:lvl1pPr algn="r">
              <a:defRPr sz="2200"/>
            </a:lvl1pPr>
          </a:lstStyle>
          <a:p>
            <a:fld id="{7FB3B98C-91AF-4E43-94DE-89EACF5A2C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449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/>
          <a:lstStyle>
            <a:lvl1pPr algn="l">
              <a:defRPr sz="2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2483" y="3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/>
          <a:lstStyle>
            <a:lvl1pPr algn="r">
              <a:defRPr sz="2200"/>
            </a:lvl1pPr>
          </a:lstStyle>
          <a:p>
            <a:fld id="{8F7CBA3A-4016-4326-8AC3-4CA1C77DF708}" type="datetimeFigureOut">
              <a:rPr lang="ru-RU" smtClean="0"/>
              <a:pPr/>
              <a:t>02.06.2021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41425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9713" tIns="84856" rIns="169713" bIns="8485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615" y="4774952"/>
            <a:ext cx="5456672" cy="3906339"/>
          </a:xfrm>
          <a:prstGeom prst="rect">
            <a:avLst/>
          </a:prstGeom>
        </p:spPr>
        <p:txBody>
          <a:bodyPr vert="horz" lIns="169713" tIns="84856" rIns="169713" bIns="8485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3736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 anchor="b"/>
          <a:lstStyle>
            <a:lvl1pPr algn="l">
              <a:defRPr sz="2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2483" y="9423736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 anchor="b"/>
          <a:lstStyle>
            <a:lvl1pPr algn="r">
              <a:defRPr sz="2200"/>
            </a:lvl1pPr>
          </a:lstStyle>
          <a:p>
            <a:fld id="{1D3B102A-EDC8-431F-B475-B3229B34ED8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565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1pPr>
    <a:lvl2pPr marL="724662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2pPr>
    <a:lvl3pPr marL="1449324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3pPr>
    <a:lvl4pPr marL="2173986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4pPr>
    <a:lvl5pPr marL="2898648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5pPr>
    <a:lvl6pPr marL="3623310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6pPr>
    <a:lvl7pPr marL="4347972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7pPr>
    <a:lvl8pPr marL="5072634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8pPr>
    <a:lvl9pPr marL="5797296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49263" y="1238250"/>
            <a:ext cx="5926137" cy="33337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3B102A-EDC8-431F-B475-B3229B34ED88}" type="slidenum">
              <a:rPr lang="ru-RU" smtClean="0">
                <a:solidFill>
                  <a:prstClr val="black"/>
                </a:solidFill>
              </a:rPr>
              <a:pPr/>
              <a:t>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077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979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935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298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601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782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05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32365" y="1363884"/>
            <a:ext cx="6400801" cy="2683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43"/>
            </a:lvl1pPr>
          </a:lstStyle>
          <a:p>
            <a:endParaRPr dirty="0"/>
          </a:p>
        </p:txBody>
      </p:sp>
      <p:sp>
        <p:nvSpPr>
          <p:cNvPr id="7" name="Holder 2">
            <a:extLst>
              <a:ext uri="{FF2B5EF4-FFF2-40B4-BE49-F238E27FC236}">
                <a16:creationId xmlns:a16="http://schemas.microsoft.com/office/drawing/2014/main" id="{7B23EBB8-90AE-42AD-89F1-AAACFA842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2" y="35233"/>
            <a:ext cx="4342476" cy="26883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747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AC4B3DDE-8657-4CD7-8D3E-CD345DD21E94}"/>
              </a:ext>
            </a:extLst>
          </p:cNvPr>
          <p:cNvSpPr/>
          <p:nvPr userDrawn="1"/>
        </p:nvSpPr>
        <p:spPr>
          <a:xfrm flipV="1">
            <a:off x="1" y="397589"/>
            <a:ext cx="9144000" cy="280834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sz="2856" dirty="0"/>
          </a:p>
        </p:txBody>
      </p:sp>
      <p:sp>
        <p:nvSpPr>
          <p:cNvPr id="10" name="Дата 9">
            <a:extLst>
              <a:ext uri="{FF2B5EF4-FFF2-40B4-BE49-F238E27FC236}">
                <a16:creationId xmlns:a16="http://schemas.microsoft.com/office/drawing/2014/main" id="{20278EF6-AF14-48C2-AE7F-BB201C546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40C1-9663-4834-9678-E2A955AB6CD1}" type="datetime1">
              <a:rPr lang="en-US" smtClean="0"/>
              <a:pPr/>
              <a:t>6/2/2021</a:t>
            </a:fld>
            <a:endParaRPr lang="en-US" dirty="0"/>
          </a:p>
        </p:txBody>
      </p:sp>
      <p:sp>
        <p:nvSpPr>
          <p:cNvPr id="11" name="Нижний колонтитул 10">
            <a:extLst>
              <a:ext uri="{FF2B5EF4-FFF2-40B4-BE49-F238E27FC236}">
                <a16:creationId xmlns:a16="http://schemas.microsoft.com/office/drawing/2014/main" id="{673C5D05-5317-4410-986D-0EB45742A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>
            <a:extLst>
              <a:ext uri="{FF2B5EF4-FFF2-40B4-BE49-F238E27FC236}">
                <a16:creationId xmlns:a16="http://schemas.microsoft.com/office/drawing/2014/main" id="{9B8336B5-74EC-4EED-88A6-FF7D2C8A8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7DF15-E714-4CF6-BEF1-7D53FFC8CFCA}" type="datetime1">
              <a:rPr lang="en-US" smtClean="0"/>
              <a:pPr/>
              <a:t>6/2/2021</a:t>
            </a:fld>
            <a:endParaRPr lang="en-US" dirty="0"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4E065825-85CD-4AFB-994B-2E973E9F02E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940176" y="4795860"/>
            <a:ext cx="2103121" cy="268834"/>
          </a:xfrm>
        </p:spPr>
        <p:txBody>
          <a:bodyPr lIns="0" tIns="0" rIns="0" bIns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E801F513-37A4-4436-BBD3-3D284793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2" y="35233"/>
            <a:ext cx="4342476" cy="26883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747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59F58909-8CF7-4B59-B73D-6D9E4358D6C5}"/>
              </a:ext>
            </a:extLst>
          </p:cNvPr>
          <p:cNvSpPr/>
          <p:nvPr userDrawn="1"/>
        </p:nvSpPr>
        <p:spPr>
          <a:xfrm flipV="1">
            <a:off x="1" y="397589"/>
            <a:ext cx="9144000" cy="280834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sz="2856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32366" y="1363885"/>
            <a:ext cx="6400801" cy="201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7"/>
            </a:lvl1pPr>
          </a:lstStyle>
          <a:p>
            <a:endParaRPr/>
          </a:p>
        </p:txBody>
      </p:sp>
      <p:sp>
        <p:nvSpPr>
          <p:cNvPr id="7" name="Holder 2">
            <a:extLst>
              <a:ext uri="{FF2B5EF4-FFF2-40B4-BE49-F238E27FC236}">
                <a16:creationId xmlns:a16="http://schemas.microsoft.com/office/drawing/2014/main" id="{7B23EBB8-90AE-42AD-89F1-AAACFA842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3" y="35233"/>
            <a:ext cx="4342476" cy="20159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31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10" name="Дата 9">
            <a:extLst>
              <a:ext uri="{FF2B5EF4-FFF2-40B4-BE49-F238E27FC236}">
                <a16:creationId xmlns:a16="http://schemas.microsoft.com/office/drawing/2014/main" id="{20278EF6-AF14-48C2-AE7F-BB201C546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40C1-9663-4834-9678-E2A955AB6C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Нижний колонтитул 10">
            <a:extLst>
              <a:ext uri="{FF2B5EF4-FFF2-40B4-BE49-F238E27FC236}">
                <a16:creationId xmlns:a16="http://schemas.microsoft.com/office/drawing/2014/main" id="{673C5D05-5317-4410-986D-0EB45742A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>
            <a:extLst>
              <a:ext uri="{FF2B5EF4-FFF2-40B4-BE49-F238E27FC236}">
                <a16:creationId xmlns:a16="http://schemas.microsoft.com/office/drawing/2014/main" id="{9B8336B5-74EC-4EED-88A6-FF7D2C8A8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>
                <a:solidFill>
                  <a:srgbClr val="1F497D"/>
                </a:solidFill>
              </a:rPr>
              <a:pPr/>
              <a:t>‹#›</a:t>
            </a:fld>
            <a:endParaRPr lang="ru-RU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90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0545A-7CB3-4638-8526-C2A293956A7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>
                <a:solidFill>
                  <a:srgbClr val="1F497D"/>
                </a:solidFill>
              </a:rPr>
              <a:pPr/>
              <a:t>‹#›</a:t>
            </a:fld>
            <a:endParaRPr lang="ru-RU" dirty="0">
              <a:solidFill>
                <a:srgbClr val="1F497D"/>
              </a:solidFill>
            </a:endParaRPr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91CAA645-04DF-4798-A13E-280570ABE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3" y="35233"/>
            <a:ext cx="4342476" cy="20159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31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6837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7DF15-E714-4CF6-BEF1-7D53FFC8CF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E801F513-37A4-4436-BBD3-3D284793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3" y="35233"/>
            <a:ext cx="4342476" cy="20159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31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14" name="Holder 6">
            <a:extLst>
              <a:ext uri="{FF2B5EF4-FFF2-40B4-BE49-F238E27FC236}">
                <a16:creationId xmlns:a16="http://schemas.microsoft.com/office/drawing/2014/main" id="{72B907B9-426E-4B38-8F01-4BD15A5C52D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940177" y="4916696"/>
            <a:ext cx="2103121" cy="201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310" b="1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>
                <a:solidFill>
                  <a:srgbClr val="1F497D"/>
                </a:solidFill>
              </a:rPr>
              <a:pPr/>
              <a:t>‹#›</a:t>
            </a:fld>
            <a:endParaRPr lang="ru-RU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03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203598"/>
            <a:ext cx="6336704" cy="1800200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11437F"/>
                </a:solidFill>
                <a:latin typeface="+mj-lt"/>
                <a:ea typeface="PT Serif" panose="020A0603040505020204" pitchFamily="18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363838"/>
            <a:ext cx="4680520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rgbClr val="11437F"/>
                </a:solidFill>
                <a:latin typeface="+mj-lt"/>
                <a:ea typeface="PT Serif" panose="020A0603040505020204" pitchFamily="18" charset="-5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grpSp>
        <p:nvGrpSpPr>
          <p:cNvPr id="13" name="Группа 12"/>
          <p:cNvGrpSpPr/>
          <p:nvPr userDrawn="1"/>
        </p:nvGrpSpPr>
        <p:grpSpPr>
          <a:xfrm>
            <a:off x="100764" y="68025"/>
            <a:ext cx="476052" cy="467279"/>
            <a:chOff x="10200622" y="4176732"/>
            <a:chExt cx="1334257" cy="1309668"/>
          </a:xfrm>
        </p:grpSpPr>
        <p:sp>
          <p:nvSpPr>
            <p:cNvPr id="14" name="Кружок"/>
            <p:cNvSpPr/>
            <p:nvPr/>
          </p:nvSpPr>
          <p:spPr>
            <a:xfrm>
              <a:off x="10640463" y="4705221"/>
              <a:ext cx="425464" cy="425463"/>
            </a:xfrm>
            <a:prstGeom prst="ellipse">
              <a:avLst/>
            </a:prstGeom>
            <a:solidFill>
              <a:srgbClr val="013B5E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defTabSz="914400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200" dirty="0">
                <a:solidFill>
                  <a:srgbClr val="FFFFFF"/>
                </a:solidFill>
                <a:sym typeface="Helvetica Neue Medium"/>
              </a:endParaRPr>
            </a:p>
          </p:txBody>
        </p:sp>
        <p:pic>
          <p:nvPicPr>
            <p:cNvPr id="15" name="30688_html_m284ef2b5.png" descr="30688_html_m284ef2b5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320321" y="4236767"/>
              <a:ext cx="1065747" cy="1189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81" extrusionOk="0">
                  <a:moveTo>
                    <a:pt x="10790" y="0"/>
                  </a:moveTo>
                  <a:cubicBezTo>
                    <a:pt x="10762" y="0"/>
                    <a:pt x="10739" y="36"/>
                    <a:pt x="10739" y="80"/>
                  </a:cubicBezTo>
                  <a:cubicBezTo>
                    <a:pt x="10739" y="124"/>
                    <a:pt x="10679" y="181"/>
                    <a:pt x="10607" y="207"/>
                  </a:cubicBezTo>
                  <a:cubicBezTo>
                    <a:pt x="10504" y="245"/>
                    <a:pt x="10499" y="255"/>
                    <a:pt x="10580" y="258"/>
                  </a:cubicBezTo>
                  <a:cubicBezTo>
                    <a:pt x="10730" y="263"/>
                    <a:pt x="10761" y="389"/>
                    <a:pt x="10650" y="540"/>
                  </a:cubicBezTo>
                  <a:cubicBezTo>
                    <a:pt x="10572" y="647"/>
                    <a:pt x="10569" y="693"/>
                    <a:pt x="10626" y="789"/>
                  </a:cubicBezTo>
                  <a:cubicBezTo>
                    <a:pt x="10685" y="888"/>
                    <a:pt x="10678" y="915"/>
                    <a:pt x="10586" y="972"/>
                  </a:cubicBezTo>
                  <a:cubicBezTo>
                    <a:pt x="10526" y="1009"/>
                    <a:pt x="10433" y="1078"/>
                    <a:pt x="10379" y="1126"/>
                  </a:cubicBezTo>
                  <a:cubicBezTo>
                    <a:pt x="10308" y="1189"/>
                    <a:pt x="10232" y="1204"/>
                    <a:pt x="10116" y="1177"/>
                  </a:cubicBezTo>
                  <a:cubicBezTo>
                    <a:pt x="9831" y="1112"/>
                    <a:pt x="9309" y="1136"/>
                    <a:pt x="9122" y="1223"/>
                  </a:cubicBezTo>
                  <a:cubicBezTo>
                    <a:pt x="8901" y="1325"/>
                    <a:pt x="8821" y="1450"/>
                    <a:pt x="8821" y="1696"/>
                  </a:cubicBezTo>
                  <a:cubicBezTo>
                    <a:pt x="8821" y="1966"/>
                    <a:pt x="8951" y="2209"/>
                    <a:pt x="9253" y="2499"/>
                  </a:cubicBezTo>
                  <a:cubicBezTo>
                    <a:pt x="9481" y="2718"/>
                    <a:pt x="9515" y="2778"/>
                    <a:pt x="9495" y="2931"/>
                  </a:cubicBezTo>
                  <a:cubicBezTo>
                    <a:pt x="9449" y="3274"/>
                    <a:pt x="9506" y="3385"/>
                    <a:pt x="9756" y="3423"/>
                  </a:cubicBezTo>
                  <a:cubicBezTo>
                    <a:pt x="9880" y="3442"/>
                    <a:pt x="9994" y="3472"/>
                    <a:pt x="10008" y="3493"/>
                  </a:cubicBezTo>
                  <a:cubicBezTo>
                    <a:pt x="10064" y="3573"/>
                    <a:pt x="9813" y="3954"/>
                    <a:pt x="9581" y="4141"/>
                  </a:cubicBezTo>
                  <a:cubicBezTo>
                    <a:pt x="9313" y="4359"/>
                    <a:pt x="9211" y="4367"/>
                    <a:pt x="9181" y="4173"/>
                  </a:cubicBezTo>
                  <a:cubicBezTo>
                    <a:pt x="9152" y="3992"/>
                    <a:pt x="9010" y="3871"/>
                    <a:pt x="8783" y="3833"/>
                  </a:cubicBezTo>
                  <a:cubicBezTo>
                    <a:pt x="8675" y="3814"/>
                    <a:pt x="8563" y="3761"/>
                    <a:pt x="8536" y="3715"/>
                  </a:cubicBezTo>
                  <a:cubicBezTo>
                    <a:pt x="8481" y="3619"/>
                    <a:pt x="8489" y="3414"/>
                    <a:pt x="8549" y="3360"/>
                  </a:cubicBezTo>
                  <a:cubicBezTo>
                    <a:pt x="8608" y="3307"/>
                    <a:pt x="8597" y="3237"/>
                    <a:pt x="8530" y="3237"/>
                  </a:cubicBezTo>
                  <a:cubicBezTo>
                    <a:pt x="8499" y="3237"/>
                    <a:pt x="8477" y="3256"/>
                    <a:pt x="8482" y="3278"/>
                  </a:cubicBezTo>
                  <a:cubicBezTo>
                    <a:pt x="8487" y="3299"/>
                    <a:pt x="8464" y="3377"/>
                    <a:pt x="8428" y="3454"/>
                  </a:cubicBezTo>
                  <a:cubicBezTo>
                    <a:pt x="8358" y="3607"/>
                    <a:pt x="8159" y="3693"/>
                    <a:pt x="8050" y="3616"/>
                  </a:cubicBezTo>
                  <a:cubicBezTo>
                    <a:pt x="7926" y="3529"/>
                    <a:pt x="7660" y="3494"/>
                    <a:pt x="7542" y="3551"/>
                  </a:cubicBezTo>
                  <a:cubicBezTo>
                    <a:pt x="7457" y="3591"/>
                    <a:pt x="7426" y="3661"/>
                    <a:pt x="7426" y="3811"/>
                  </a:cubicBezTo>
                  <a:cubicBezTo>
                    <a:pt x="7426" y="3923"/>
                    <a:pt x="7401" y="4030"/>
                    <a:pt x="7370" y="4047"/>
                  </a:cubicBezTo>
                  <a:cubicBezTo>
                    <a:pt x="7265" y="4106"/>
                    <a:pt x="6970" y="3599"/>
                    <a:pt x="6870" y="3191"/>
                  </a:cubicBezTo>
                  <a:cubicBezTo>
                    <a:pt x="6754" y="2716"/>
                    <a:pt x="6661" y="2537"/>
                    <a:pt x="6470" y="2424"/>
                  </a:cubicBezTo>
                  <a:cubicBezTo>
                    <a:pt x="5947" y="2116"/>
                    <a:pt x="5144" y="2339"/>
                    <a:pt x="5247" y="2764"/>
                  </a:cubicBezTo>
                  <a:cubicBezTo>
                    <a:pt x="5282" y="2908"/>
                    <a:pt x="5266" y="2934"/>
                    <a:pt x="5100" y="3015"/>
                  </a:cubicBezTo>
                  <a:cubicBezTo>
                    <a:pt x="4997" y="3065"/>
                    <a:pt x="4848" y="3157"/>
                    <a:pt x="4767" y="3218"/>
                  </a:cubicBezTo>
                  <a:lnTo>
                    <a:pt x="4619" y="3326"/>
                  </a:lnTo>
                  <a:lnTo>
                    <a:pt x="4758" y="3321"/>
                  </a:lnTo>
                  <a:cubicBezTo>
                    <a:pt x="4906" y="3316"/>
                    <a:pt x="4911" y="3332"/>
                    <a:pt x="4836" y="3630"/>
                  </a:cubicBezTo>
                  <a:cubicBezTo>
                    <a:pt x="4798" y="3783"/>
                    <a:pt x="4800" y="3784"/>
                    <a:pt x="4912" y="3695"/>
                  </a:cubicBezTo>
                  <a:cubicBezTo>
                    <a:pt x="4980" y="3641"/>
                    <a:pt x="5118" y="3604"/>
                    <a:pt x="5256" y="3604"/>
                  </a:cubicBezTo>
                  <a:cubicBezTo>
                    <a:pt x="5591" y="3604"/>
                    <a:pt x="5676" y="3524"/>
                    <a:pt x="5696" y="3186"/>
                  </a:cubicBezTo>
                  <a:cubicBezTo>
                    <a:pt x="5711" y="2940"/>
                    <a:pt x="5730" y="2896"/>
                    <a:pt x="5836" y="2882"/>
                  </a:cubicBezTo>
                  <a:cubicBezTo>
                    <a:pt x="5903" y="2874"/>
                    <a:pt x="6038" y="2926"/>
                    <a:pt x="6134" y="2998"/>
                  </a:cubicBezTo>
                  <a:cubicBezTo>
                    <a:pt x="6282" y="3110"/>
                    <a:pt x="6311" y="3178"/>
                    <a:pt x="6338" y="3449"/>
                  </a:cubicBezTo>
                  <a:cubicBezTo>
                    <a:pt x="6381" y="3873"/>
                    <a:pt x="6546" y="4102"/>
                    <a:pt x="7077" y="4482"/>
                  </a:cubicBezTo>
                  <a:lnTo>
                    <a:pt x="7217" y="4583"/>
                  </a:lnTo>
                  <a:lnTo>
                    <a:pt x="7037" y="4667"/>
                  </a:lnTo>
                  <a:cubicBezTo>
                    <a:pt x="6937" y="4714"/>
                    <a:pt x="6812" y="4736"/>
                    <a:pt x="6760" y="4718"/>
                  </a:cubicBezTo>
                  <a:cubicBezTo>
                    <a:pt x="6708" y="4700"/>
                    <a:pt x="6607" y="4710"/>
                    <a:pt x="6537" y="4740"/>
                  </a:cubicBezTo>
                  <a:cubicBezTo>
                    <a:pt x="6467" y="4769"/>
                    <a:pt x="6325" y="4822"/>
                    <a:pt x="6220" y="4858"/>
                  </a:cubicBezTo>
                  <a:cubicBezTo>
                    <a:pt x="6015" y="4927"/>
                    <a:pt x="5860" y="5087"/>
                    <a:pt x="5860" y="5227"/>
                  </a:cubicBezTo>
                  <a:cubicBezTo>
                    <a:pt x="5860" y="5293"/>
                    <a:pt x="5911" y="5311"/>
                    <a:pt x="6088" y="5306"/>
                  </a:cubicBezTo>
                  <a:cubicBezTo>
                    <a:pt x="6274" y="5302"/>
                    <a:pt x="6357" y="5335"/>
                    <a:pt x="6513" y="5470"/>
                  </a:cubicBezTo>
                  <a:cubicBezTo>
                    <a:pt x="6619" y="5563"/>
                    <a:pt x="6759" y="5639"/>
                    <a:pt x="6822" y="5639"/>
                  </a:cubicBezTo>
                  <a:cubicBezTo>
                    <a:pt x="6973" y="5639"/>
                    <a:pt x="7206" y="5790"/>
                    <a:pt x="7160" y="5856"/>
                  </a:cubicBezTo>
                  <a:cubicBezTo>
                    <a:pt x="7141" y="5885"/>
                    <a:pt x="7081" y="5893"/>
                    <a:pt x="7029" y="5873"/>
                  </a:cubicBezTo>
                  <a:cubicBezTo>
                    <a:pt x="6976" y="5853"/>
                    <a:pt x="6703" y="5819"/>
                    <a:pt x="6421" y="5796"/>
                  </a:cubicBezTo>
                  <a:cubicBezTo>
                    <a:pt x="6016" y="5764"/>
                    <a:pt x="5862" y="5726"/>
                    <a:pt x="5680" y="5618"/>
                  </a:cubicBezTo>
                  <a:cubicBezTo>
                    <a:pt x="5532" y="5530"/>
                    <a:pt x="5452" y="5507"/>
                    <a:pt x="5452" y="5550"/>
                  </a:cubicBezTo>
                  <a:cubicBezTo>
                    <a:pt x="5452" y="5735"/>
                    <a:pt x="5830" y="6006"/>
                    <a:pt x="6088" y="6006"/>
                  </a:cubicBezTo>
                  <a:cubicBezTo>
                    <a:pt x="6154" y="6006"/>
                    <a:pt x="6255" y="6049"/>
                    <a:pt x="6314" y="6102"/>
                  </a:cubicBezTo>
                  <a:cubicBezTo>
                    <a:pt x="6373" y="6156"/>
                    <a:pt x="6533" y="6211"/>
                    <a:pt x="6669" y="6228"/>
                  </a:cubicBezTo>
                  <a:cubicBezTo>
                    <a:pt x="6821" y="6246"/>
                    <a:pt x="7001" y="6319"/>
                    <a:pt x="7139" y="6418"/>
                  </a:cubicBezTo>
                  <a:cubicBezTo>
                    <a:pt x="7261" y="6507"/>
                    <a:pt x="7387" y="6580"/>
                    <a:pt x="7418" y="6580"/>
                  </a:cubicBezTo>
                  <a:cubicBezTo>
                    <a:pt x="7449" y="6580"/>
                    <a:pt x="7606" y="6641"/>
                    <a:pt x="7765" y="6715"/>
                  </a:cubicBezTo>
                  <a:cubicBezTo>
                    <a:pt x="7986" y="6818"/>
                    <a:pt x="8092" y="6912"/>
                    <a:pt x="8213" y="7113"/>
                  </a:cubicBezTo>
                  <a:cubicBezTo>
                    <a:pt x="8398" y="7419"/>
                    <a:pt x="8473" y="7951"/>
                    <a:pt x="8359" y="8143"/>
                  </a:cubicBezTo>
                  <a:cubicBezTo>
                    <a:pt x="8310" y="8225"/>
                    <a:pt x="8306" y="8279"/>
                    <a:pt x="8348" y="8317"/>
                  </a:cubicBezTo>
                  <a:cubicBezTo>
                    <a:pt x="8441" y="8400"/>
                    <a:pt x="8214" y="8753"/>
                    <a:pt x="7907" y="9002"/>
                  </a:cubicBezTo>
                  <a:cubicBezTo>
                    <a:pt x="7761" y="9120"/>
                    <a:pt x="7518" y="9325"/>
                    <a:pt x="7367" y="9458"/>
                  </a:cubicBezTo>
                  <a:lnTo>
                    <a:pt x="7093" y="9699"/>
                  </a:lnTo>
                  <a:lnTo>
                    <a:pt x="6867" y="9631"/>
                  </a:lnTo>
                  <a:cubicBezTo>
                    <a:pt x="6730" y="9589"/>
                    <a:pt x="6541" y="9459"/>
                    <a:pt x="6381" y="9298"/>
                  </a:cubicBezTo>
                  <a:cubicBezTo>
                    <a:pt x="6217" y="9133"/>
                    <a:pt x="6035" y="9007"/>
                    <a:pt x="5890" y="8963"/>
                  </a:cubicBezTo>
                  <a:cubicBezTo>
                    <a:pt x="5666" y="8895"/>
                    <a:pt x="5654" y="8882"/>
                    <a:pt x="5597" y="8584"/>
                  </a:cubicBezTo>
                  <a:lnTo>
                    <a:pt x="5540" y="8278"/>
                  </a:lnTo>
                  <a:lnTo>
                    <a:pt x="5758" y="8090"/>
                  </a:lnTo>
                  <a:cubicBezTo>
                    <a:pt x="5946" y="7928"/>
                    <a:pt x="5974" y="7871"/>
                    <a:pt x="5973" y="7673"/>
                  </a:cubicBezTo>
                  <a:cubicBezTo>
                    <a:pt x="5971" y="7381"/>
                    <a:pt x="5839" y="7138"/>
                    <a:pt x="5371" y="6568"/>
                  </a:cubicBezTo>
                  <a:cubicBezTo>
                    <a:pt x="5165" y="6318"/>
                    <a:pt x="4987" y="6084"/>
                    <a:pt x="4973" y="6047"/>
                  </a:cubicBezTo>
                  <a:cubicBezTo>
                    <a:pt x="4953" y="5992"/>
                    <a:pt x="4932" y="5992"/>
                    <a:pt x="4858" y="6047"/>
                  </a:cubicBezTo>
                  <a:cubicBezTo>
                    <a:pt x="4779" y="6106"/>
                    <a:pt x="4721" y="6037"/>
                    <a:pt x="4417" y="5524"/>
                  </a:cubicBezTo>
                  <a:cubicBezTo>
                    <a:pt x="4054" y="4910"/>
                    <a:pt x="3942" y="4633"/>
                    <a:pt x="3942" y="4351"/>
                  </a:cubicBezTo>
                  <a:cubicBezTo>
                    <a:pt x="3942" y="4260"/>
                    <a:pt x="3921" y="4171"/>
                    <a:pt x="3893" y="4156"/>
                  </a:cubicBezTo>
                  <a:cubicBezTo>
                    <a:pt x="3866" y="4141"/>
                    <a:pt x="3827" y="3977"/>
                    <a:pt x="3807" y="3792"/>
                  </a:cubicBezTo>
                  <a:cubicBezTo>
                    <a:pt x="3788" y="3606"/>
                    <a:pt x="3718" y="3189"/>
                    <a:pt x="3649" y="2865"/>
                  </a:cubicBezTo>
                  <a:cubicBezTo>
                    <a:pt x="3572" y="2503"/>
                    <a:pt x="3536" y="2192"/>
                    <a:pt x="3558" y="2053"/>
                  </a:cubicBezTo>
                  <a:cubicBezTo>
                    <a:pt x="3599" y="1783"/>
                    <a:pt x="3540" y="1770"/>
                    <a:pt x="3327" y="1997"/>
                  </a:cubicBezTo>
                  <a:cubicBezTo>
                    <a:pt x="3042" y="2299"/>
                    <a:pt x="2781" y="2972"/>
                    <a:pt x="2781" y="3394"/>
                  </a:cubicBezTo>
                  <a:cubicBezTo>
                    <a:pt x="2781" y="3477"/>
                    <a:pt x="2758" y="3557"/>
                    <a:pt x="2730" y="3572"/>
                  </a:cubicBezTo>
                  <a:cubicBezTo>
                    <a:pt x="2678" y="3601"/>
                    <a:pt x="2198" y="3062"/>
                    <a:pt x="2198" y="2974"/>
                  </a:cubicBezTo>
                  <a:cubicBezTo>
                    <a:pt x="2198" y="2946"/>
                    <a:pt x="2177" y="2923"/>
                    <a:pt x="2150" y="2923"/>
                  </a:cubicBezTo>
                  <a:cubicBezTo>
                    <a:pt x="2061" y="2923"/>
                    <a:pt x="1967" y="3501"/>
                    <a:pt x="1967" y="4052"/>
                  </a:cubicBezTo>
                  <a:cubicBezTo>
                    <a:pt x="1967" y="4347"/>
                    <a:pt x="1946" y="4601"/>
                    <a:pt x="1921" y="4614"/>
                  </a:cubicBezTo>
                  <a:cubicBezTo>
                    <a:pt x="1897" y="4628"/>
                    <a:pt x="1722" y="4499"/>
                    <a:pt x="1532" y="4330"/>
                  </a:cubicBezTo>
                  <a:cubicBezTo>
                    <a:pt x="1341" y="4160"/>
                    <a:pt x="1161" y="4021"/>
                    <a:pt x="1132" y="4021"/>
                  </a:cubicBezTo>
                  <a:cubicBezTo>
                    <a:pt x="1053" y="4021"/>
                    <a:pt x="1131" y="5252"/>
                    <a:pt x="1231" y="5586"/>
                  </a:cubicBezTo>
                  <a:cubicBezTo>
                    <a:pt x="1278" y="5744"/>
                    <a:pt x="1306" y="5891"/>
                    <a:pt x="1290" y="5914"/>
                  </a:cubicBezTo>
                  <a:cubicBezTo>
                    <a:pt x="1274" y="5937"/>
                    <a:pt x="1173" y="5891"/>
                    <a:pt x="1067" y="5811"/>
                  </a:cubicBezTo>
                  <a:cubicBezTo>
                    <a:pt x="414" y="5318"/>
                    <a:pt x="398" y="5311"/>
                    <a:pt x="398" y="5442"/>
                  </a:cubicBezTo>
                  <a:cubicBezTo>
                    <a:pt x="400" y="5900"/>
                    <a:pt x="654" y="6710"/>
                    <a:pt x="906" y="7067"/>
                  </a:cubicBezTo>
                  <a:cubicBezTo>
                    <a:pt x="997" y="7197"/>
                    <a:pt x="1066" y="7375"/>
                    <a:pt x="1075" y="7509"/>
                  </a:cubicBezTo>
                  <a:cubicBezTo>
                    <a:pt x="1084" y="7632"/>
                    <a:pt x="1143" y="7812"/>
                    <a:pt x="1209" y="7909"/>
                  </a:cubicBezTo>
                  <a:cubicBezTo>
                    <a:pt x="1343" y="8103"/>
                    <a:pt x="1290" y="8189"/>
                    <a:pt x="1094" y="8095"/>
                  </a:cubicBezTo>
                  <a:cubicBezTo>
                    <a:pt x="1028" y="8063"/>
                    <a:pt x="801" y="7982"/>
                    <a:pt x="586" y="7916"/>
                  </a:cubicBezTo>
                  <a:cubicBezTo>
                    <a:pt x="372" y="7851"/>
                    <a:pt x="146" y="7778"/>
                    <a:pt x="86" y="7755"/>
                  </a:cubicBezTo>
                  <a:cubicBezTo>
                    <a:pt x="-7" y="7718"/>
                    <a:pt x="-17" y="7731"/>
                    <a:pt x="19" y="7839"/>
                  </a:cubicBezTo>
                  <a:cubicBezTo>
                    <a:pt x="106" y="8099"/>
                    <a:pt x="410" y="8600"/>
                    <a:pt x="629" y="8850"/>
                  </a:cubicBezTo>
                  <a:cubicBezTo>
                    <a:pt x="754" y="8992"/>
                    <a:pt x="844" y="9126"/>
                    <a:pt x="828" y="9149"/>
                  </a:cubicBezTo>
                  <a:cubicBezTo>
                    <a:pt x="812" y="9172"/>
                    <a:pt x="673" y="9190"/>
                    <a:pt x="522" y="9190"/>
                  </a:cubicBezTo>
                  <a:cubicBezTo>
                    <a:pt x="370" y="9190"/>
                    <a:pt x="199" y="9220"/>
                    <a:pt x="143" y="9257"/>
                  </a:cubicBezTo>
                  <a:cubicBezTo>
                    <a:pt x="50" y="9319"/>
                    <a:pt x="72" y="9355"/>
                    <a:pt x="398" y="9675"/>
                  </a:cubicBezTo>
                  <a:cubicBezTo>
                    <a:pt x="594" y="9867"/>
                    <a:pt x="924" y="10122"/>
                    <a:pt x="1129" y="10241"/>
                  </a:cubicBezTo>
                  <a:cubicBezTo>
                    <a:pt x="1334" y="10361"/>
                    <a:pt x="1484" y="10480"/>
                    <a:pt x="1465" y="10509"/>
                  </a:cubicBezTo>
                  <a:cubicBezTo>
                    <a:pt x="1444" y="10539"/>
                    <a:pt x="1287" y="10552"/>
                    <a:pt x="1102" y="10538"/>
                  </a:cubicBezTo>
                  <a:cubicBezTo>
                    <a:pt x="923" y="10525"/>
                    <a:pt x="716" y="10526"/>
                    <a:pt x="643" y="10543"/>
                  </a:cubicBezTo>
                  <a:lnTo>
                    <a:pt x="522" y="10572"/>
                  </a:lnTo>
                  <a:cubicBezTo>
                    <a:pt x="521" y="10574"/>
                    <a:pt x="519" y="10575"/>
                    <a:pt x="519" y="10577"/>
                  </a:cubicBezTo>
                  <a:cubicBezTo>
                    <a:pt x="519" y="10579"/>
                    <a:pt x="519" y="10582"/>
                    <a:pt x="519" y="10584"/>
                  </a:cubicBezTo>
                  <a:lnTo>
                    <a:pt x="659" y="10758"/>
                  </a:lnTo>
                  <a:cubicBezTo>
                    <a:pt x="980" y="11149"/>
                    <a:pt x="1616" y="11409"/>
                    <a:pt x="2488" y="11508"/>
                  </a:cubicBezTo>
                  <a:cubicBezTo>
                    <a:pt x="2792" y="11542"/>
                    <a:pt x="3040" y="11594"/>
                    <a:pt x="3039" y="11621"/>
                  </a:cubicBezTo>
                  <a:cubicBezTo>
                    <a:pt x="3038" y="11649"/>
                    <a:pt x="2976" y="11843"/>
                    <a:pt x="2902" y="12053"/>
                  </a:cubicBezTo>
                  <a:cubicBezTo>
                    <a:pt x="2774" y="12416"/>
                    <a:pt x="2747" y="12939"/>
                    <a:pt x="2854" y="13035"/>
                  </a:cubicBezTo>
                  <a:cubicBezTo>
                    <a:pt x="2874" y="13052"/>
                    <a:pt x="3060" y="12960"/>
                    <a:pt x="3267" y="12827"/>
                  </a:cubicBezTo>
                  <a:cubicBezTo>
                    <a:pt x="3475" y="12694"/>
                    <a:pt x="3660" y="12605"/>
                    <a:pt x="3678" y="12632"/>
                  </a:cubicBezTo>
                  <a:cubicBezTo>
                    <a:pt x="3697" y="12658"/>
                    <a:pt x="3685" y="12842"/>
                    <a:pt x="3654" y="13037"/>
                  </a:cubicBezTo>
                  <a:cubicBezTo>
                    <a:pt x="3624" y="13232"/>
                    <a:pt x="3608" y="13398"/>
                    <a:pt x="3619" y="13408"/>
                  </a:cubicBezTo>
                  <a:cubicBezTo>
                    <a:pt x="3649" y="13435"/>
                    <a:pt x="3936" y="13294"/>
                    <a:pt x="4167" y="13138"/>
                  </a:cubicBezTo>
                  <a:cubicBezTo>
                    <a:pt x="4276" y="13065"/>
                    <a:pt x="4387" y="13020"/>
                    <a:pt x="4415" y="13035"/>
                  </a:cubicBezTo>
                  <a:cubicBezTo>
                    <a:pt x="4442" y="13050"/>
                    <a:pt x="4466" y="13202"/>
                    <a:pt x="4466" y="13372"/>
                  </a:cubicBezTo>
                  <a:cubicBezTo>
                    <a:pt x="4466" y="13540"/>
                    <a:pt x="4474" y="13676"/>
                    <a:pt x="4484" y="13681"/>
                  </a:cubicBezTo>
                  <a:cubicBezTo>
                    <a:pt x="4486" y="13682"/>
                    <a:pt x="4486" y="13680"/>
                    <a:pt x="4487" y="13681"/>
                  </a:cubicBezTo>
                  <a:cubicBezTo>
                    <a:pt x="4574" y="13679"/>
                    <a:pt x="4930" y="13543"/>
                    <a:pt x="5059" y="13462"/>
                  </a:cubicBezTo>
                  <a:cubicBezTo>
                    <a:pt x="5147" y="13407"/>
                    <a:pt x="5224" y="13380"/>
                    <a:pt x="5229" y="13404"/>
                  </a:cubicBezTo>
                  <a:cubicBezTo>
                    <a:pt x="5234" y="13427"/>
                    <a:pt x="5243" y="13471"/>
                    <a:pt x="5250" y="13500"/>
                  </a:cubicBezTo>
                  <a:cubicBezTo>
                    <a:pt x="5258" y="13529"/>
                    <a:pt x="5267" y="13599"/>
                    <a:pt x="5272" y="13657"/>
                  </a:cubicBezTo>
                  <a:cubicBezTo>
                    <a:pt x="5289" y="13893"/>
                    <a:pt x="5366" y="13915"/>
                    <a:pt x="5640" y="13770"/>
                  </a:cubicBezTo>
                  <a:cubicBezTo>
                    <a:pt x="5781" y="13696"/>
                    <a:pt x="5932" y="13600"/>
                    <a:pt x="5973" y="13556"/>
                  </a:cubicBezTo>
                  <a:cubicBezTo>
                    <a:pt x="6074" y="13446"/>
                    <a:pt x="6150" y="13500"/>
                    <a:pt x="6150" y="13681"/>
                  </a:cubicBezTo>
                  <a:cubicBezTo>
                    <a:pt x="6150" y="14039"/>
                    <a:pt x="6333" y="14090"/>
                    <a:pt x="6720" y="13838"/>
                  </a:cubicBezTo>
                  <a:cubicBezTo>
                    <a:pt x="6852" y="13752"/>
                    <a:pt x="6973" y="13681"/>
                    <a:pt x="6986" y="13681"/>
                  </a:cubicBezTo>
                  <a:cubicBezTo>
                    <a:pt x="6994" y="13681"/>
                    <a:pt x="7026" y="13722"/>
                    <a:pt x="7064" y="13773"/>
                  </a:cubicBezTo>
                  <a:cubicBezTo>
                    <a:pt x="6827" y="13321"/>
                    <a:pt x="6736" y="12850"/>
                    <a:pt x="6736" y="12193"/>
                  </a:cubicBezTo>
                  <a:cubicBezTo>
                    <a:pt x="6736" y="11461"/>
                    <a:pt x="6790" y="11171"/>
                    <a:pt x="6988" y="10784"/>
                  </a:cubicBezTo>
                  <a:cubicBezTo>
                    <a:pt x="7338" y="10105"/>
                    <a:pt x="8301" y="9226"/>
                    <a:pt x="9068" y="8888"/>
                  </a:cubicBezTo>
                  <a:cubicBezTo>
                    <a:pt x="9618" y="8646"/>
                    <a:pt x="9849" y="8606"/>
                    <a:pt x="10682" y="8609"/>
                  </a:cubicBezTo>
                  <a:cubicBezTo>
                    <a:pt x="11799" y="8612"/>
                    <a:pt x="11961" y="8644"/>
                    <a:pt x="12754" y="9031"/>
                  </a:cubicBezTo>
                  <a:cubicBezTo>
                    <a:pt x="14552" y="9908"/>
                    <a:pt x="15351" y="11994"/>
                    <a:pt x="14522" y="13645"/>
                  </a:cubicBezTo>
                  <a:cubicBezTo>
                    <a:pt x="14170" y="14344"/>
                    <a:pt x="13755" y="14761"/>
                    <a:pt x="13498" y="14672"/>
                  </a:cubicBezTo>
                  <a:cubicBezTo>
                    <a:pt x="13405" y="14640"/>
                    <a:pt x="13299" y="14684"/>
                    <a:pt x="13262" y="14771"/>
                  </a:cubicBezTo>
                  <a:cubicBezTo>
                    <a:pt x="13224" y="14858"/>
                    <a:pt x="13124" y="14905"/>
                    <a:pt x="13036" y="14875"/>
                  </a:cubicBezTo>
                  <a:cubicBezTo>
                    <a:pt x="12940" y="14842"/>
                    <a:pt x="12853" y="14904"/>
                    <a:pt x="12816" y="15032"/>
                  </a:cubicBezTo>
                  <a:cubicBezTo>
                    <a:pt x="12771" y="15183"/>
                    <a:pt x="12687" y="15227"/>
                    <a:pt x="12523" y="15189"/>
                  </a:cubicBezTo>
                  <a:cubicBezTo>
                    <a:pt x="12352" y="15149"/>
                    <a:pt x="12286" y="15192"/>
                    <a:pt x="12260" y="15355"/>
                  </a:cubicBezTo>
                  <a:cubicBezTo>
                    <a:pt x="12240" y="15475"/>
                    <a:pt x="12097" y="15628"/>
                    <a:pt x="11940" y="15695"/>
                  </a:cubicBezTo>
                  <a:cubicBezTo>
                    <a:pt x="11490" y="15888"/>
                    <a:pt x="10568" y="15933"/>
                    <a:pt x="9882" y="15799"/>
                  </a:cubicBezTo>
                  <a:cubicBezTo>
                    <a:pt x="9314" y="15688"/>
                    <a:pt x="9248" y="15647"/>
                    <a:pt x="9194" y="15369"/>
                  </a:cubicBezTo>
                  <a:cubicBezTo>
                    <a:pt x="9154" y="15164"/>
                    <a:pt x="9102" y="15104"/>
                    <a:pt x="9041" y="15191"/>
                  </a:cubicBezTo>
                  <a:cubicBezTo>
                    <a:pt x="8917" y="15367"/>
                    <a:pt x="8737" y="15250"/>
                    <a:pt x="8737" y="14993"/>
                  </a:cubicBezTo>
                  <a:cubicBezTo>
                    <a:pt x="8737" y="14843"/>
                    <a:pt x="8685" y="14801"/>
                    <a:pt x="8555" y="14846"/>
                  </a:cubicBezTo>
                  <a:cubicBezTo>
                    <a:pt x="8433" y="14888"/>
                    <a:pt x="8354" y="14839"/>
                    <a:pt x="8313" y="14699"/>
                  </a:cubicBezTo>
                  <a:cubicBezTo>
                    <a:pt x="8256" y="14505"/>
                    <a:pt x="8234" y="14503"/>
                    <a:pt x="8047" y="14655"/>
                  </a:cubicBezTo>
                  <a:cubicBezTo>
                    <a:pt x="7858" y="14808"/>
                    <a:pt x="7826" y="14796"/>
                    <a:pt x="7553" y="14475"/>
                  </a:cubicBezTo>
                  <a:cubicBezTo>
                    <a:pt x="7422" y="14321"/>
                    <a:pt x="7309" y="14174"/>
                    <a:pt x="7214" y="14028"/>
                  </a:cubicBezTo>
                  <a:cubicBezTo>
                    <a:pt x="7215" y="14057"/>
                    <a:pt x="7194" y="14073"/>
                    <a:pt x="7150" y="14093"/>
                  </a:cubicBezTo>
                  <a:cubicBezTo>
                    <a:pt x="7095" y="14119"/>
                    <a:pt x="6963" y="14157"/>
                    <a:pt x="6857" y="14178"/>
                  </a:cubicBezTo>
                  <a:cubicBezTo>
                    <a:pt x="6603" y="14227"/>
                    <a:pt x="6274" y="14491"/>
                    <a:pt x="6142" y="14752"/>
                  </a:cubicBezTo>
                  <a:cubicBezTo>
                    <a:pt x="5974" y="15084"/>
                    <a:pt x="5999" y="15571"/>
                    <a:pt x="6204" y="15941"/>
                  </a:cubicBezTo>
                  <a:lnTo>
                    <a:pt x="6370" y="16243"/>
                  </a:lnTo>
                  <a:lnTo>
                    <a:pt x="6542" y="16112"/>
                  </a:lnTo>
                  <a:cubicBezTo>
                    <a:pt x="6730" y="15971"/>
                    <a:pt x="6791" y="15993"/>
                    <a:pt x="6873" y="16233"/>
                  </a:cubicBezTo>
                  <a:cubicBezTo>
                    <a:pt x="6896" y="16300"/>
                    <a:pt x="7040" y="16479"/>
                    <a:pt x="7193" y="16631"/>
                  </a:cubicBezTo>
                  <a:cubicBezTo>
                    <a:pt x="7345" y="16782"/>
                    <a:pt x="7482" y="16936"/>
                    <a:pt x="7496" y="16973"/>
                  </a:cubicBezTo>
                  <a:cubicBezTo>
                    <a:pt x="7533" y="17073"/>
                    <a:pt x="7633" y="17000"/>
                    <a:pt x="7743" y="16790"/>
                  </a:cubicBezTo>
                  <a:cubicBezTo>
                    <a:pt x="7797" y="16689"/>
                    <a:pt x="7861" y="16607"/>
                    <a:pt x="7888" y="16607"/>
                  </a:cubicBezTo>
                  <a:cubicBezTo>
                    <a:pt x="7916" y="16607"/>
                    <a:pt x="7992" y="16690"/>
                    <a:pt x="8058" y="16790"/>
                  </a:cubicBezTo>
                  <a:cubicBezTo>
                    <a:pt x="8186" y="16986"/>
                    <a:pt x="8300" y="17018"/>
                    <a:pt x="8415" y="16894"/>
                  </a:cubicBezTo>
                  <a:cubicBezTo>
                    <a:pt x="8616" y="16676"/>
                    <a:pt x="8646" y="17070"/>
                    <a:pt x="8474" y="17673"/>
                  </a:cubicBezTo>
                  <a:cubicBezTo>
                    <a:pt x="8259" y="18429"/>
                    <a:pt x="7780" y="19223"/>
                    <a:pt x="7123" y="19909"/>
                  </a:cubicBezTo>
                  <a:lnTo>
                    <a:pt x="6835" y="20210"/>
                  </a:lnTo>
                  <a:lnTo>
                    <a:pt x="7123" y="20210"/>
                  </a:lnTo>
                  <a:cubicBezTo>
                    <a:pt x="7309" y="20210"/>
                    <a:pt x="7502" y="20166"/>
                    <a:pt x="7679" y="20085"/>
                  </a:cubicBezTo>
                  <a:cubicBezTo>
                    <a:pt x="7829" y="20017"/>
                    <a:pt x="7964" y="19980"/>
                    <a:pt x="7980" y="20003"/>
                  </a:cubicBezTo>
                  <a:cubicBezTo>
                    <a:pt x="7995" y="20025"/>
                    <a:pt x="7977" y="20163"/>
                    <a:pt x="7939" y="20309"/>
                  </a:cubicBezTo>
                  <a:cubicBezTo>
                    <a:pt x="7902" y="20455"/>
                    <a:pt x="7889" y="20590"/>
                    <a:pt x="7910" y="20608"/>
                  </a:cubicBezTo>
                  <a:cubicBezTo>
                    <a:pt x="7931" y="20627"/>
                    <a:pt x="8111" y="20572"/>
                    <a:pt x="8310" y="20483"/>
                  </a:cubicBezTo>
                  <a:cubicBezTo>
                    <a:pt x="8509" y="20394"/>
                    <a:pt x="8690" y="20333"/>
                    <a:pt x="8713" y="20345"/>
                  </a:cubicBezTo>
                  <a:cubicBezTo>
                    <a:pt x="8736" y="20358"/>
                    <a:pt x="8739" y="20497"/>
                    <a:pt x="8721" y="20654"/>
                  </a:cubicBezTo>
                  <a:cubicBezTo>
                    <a:pt x="8692" y="20911"/>
                    <a:pt x="8701" y="20941"/>
                    <a:pt x="8799" y="20941"/>
                  </a:cubicBezTo>
                  <a:cubicBezTo>
                    <a:pt x="9005" y="20941"/>
                    <a:pt x="9319" y="20838"/>
                    <a:pt x="9592" y="20683"/>
                  </a:cubicBezTo>
                  <a:cubicBezTo>
                    <a:pt x="9741" y="20598"/>
                    <a:pt x="9872" y="20545"/>
                    <a:pt x="9885" y="20565"/>
                  </a:cubicBezTo>
                  <a:cubicBezTo>
                    <a:pt x="9897" y="20585"/>
                    <a:pt x="9941" y="20711"/>
                    <a:pt x="9981" y="20845"/>
                  </a:cubicBezTo>
                  <a:cubicBezTo>
                    <a:pt x="10068" y="21134"/>
                    <a:pt x="10343" y="21449"/>
                    <a:pt x="10588" y="21542"/>
                  </a:cubicBezTo>
                  <a:cubicBezTo>
                    <a:pt x="10742" y="21600"/>
                    <a:pt x="10793" y="21596"/>
                    <a:pt x="10981" y="21510"/>
                  </a:cubicBezTo>
                  <a:cubicBezTo>
                    <a:pt x="11239" y="21392"/>
                    <a:pt x="11453" y="21146"/>
                    <a:pt x="11548" y="20862"/>
                  </a:cubicBezTo>
                  <a:cubicBezTo>
                    <a:pt x="11586" y="20747"/>
                    <a:pt x="11628" y="20622"/>
                    <a:pt x="11642" y="20584"/>
                  </a:cubicBezTo>
                  <a:cubicBezTo>
                    <a:pt x="11659" y="20535"/>
                    <a:pt x="11720" y="20554"/>
                    <a:pt x="11859" y="20649"/>
                  </a:cubicBezTo>
                  <a:cubicBezTo>
                    <a:pt x="12076" y="20798"/>
                    <a:pt x="12484" y="20941"/>
                    <a:pt x="12692" y="20941"/>
                  </a:cubicBezTo>
                  <a:cubicBezTo>
                    <a:pt x="12806" y="20941"/>
                    <a:pt x="12829" y="20913"/>
                    <a:pt x="12829" y="20787"/>
                  </a:cubicBezTo>
                  <a:cubicBezTo>
                    <a:pt x="12829" y="20703"/>
                    <a:pt x="12802" y="20571"/>
                    <a:pt x="12770" y="20495"/>
                  </a:cubicBezTo>
                  <a:cubicBezTo>
                    <a:pt x="12738" y="20419"/>
                    <a:pt x="12727" y="20338"/>
                    <a:pt x="12743" y="20314"/>
                  </a:cubicBezTo>
                  <a:cubicBezTo>
                    <a:pt x="12760" y="20290"/>
                    <a:pt x="12947" y="20352"/>
                    <a:pt x="13160" y="20452"/>
                  </a:cubicBezTo>
                  <a:cubicBezTo>
                    <a:pt x="13383" y="20556"/>
                    <a:pt x="13568" y="20613"/>
                    <a:pt x="13597" y="20587"/>
                  </a:cubicBezTo>
                  <a:cubicBezTo>
                    <a:pt x="13627" y="20560"/>
                    <a:pt x="13623" y="20443"/>
                    <a:pt x="13589" y="20309"/>
                  </a:cubicBezTo>
                  <a:cubicBezTo>
                    <a:pt x="13558" y="20183"/>
                    <a:pt x="13554" y="20061"/>
                    <a:pt x="13579" y="20039"/>
                  </a:cubicBezTo>
                  <a:cubicBezTo>
                    <a:pt x="13604" y="20017"/>
                    <a:pt x="13738" y="20044"/>
                    <a:pt x="13880" y="20102"/>
                  </a:cubicBezTo>
                  <a:cubicBezTo>
                    <a:pt x="14021" y="20160"/>
                    <a:pt x="14262" y="20207"/>
                    <a:pt x="14417" y="20208"/>
                  </a:cubicBezTo>
                  <a:lnTo>
                    <a:pt x="14696" y="20210"/>
                  </a:lnTo>
                  <a:cubicBezTo>
                    <a:pt x="14696" y="20210"/>
                    <a:pt x="14696" y="20209"/>
                    <a:pt x="14696" y="20208"/>
                  </a:cubicBezTo>
                  <a:lnTo>
                    <a:pt x="14425" y="19935"/>
                  </a:lnTo>
                  <a:cubicBezTo>
                    <a:pt x="13686" y="19197"/>
                    <a:pt x="13091" y="18115"/>
                    <a:pt x="12969" y="17287"/>
                  </a:cubicBezTo>
                  <a:cubicBezTo>
                    <a:pt x="12938" y="17077"/>
                    <a:pt x="12940" y="16965"/>
                    <a:pt x="12985" y="16923"/>
                  </a:cubicBezTo>
                  <a:cubicBezTo>
                    <a:pt x="12986" y="16921"/>
                    <a:pt x="12987" y="16917"/>
                    <a:pt x="12988" y="16916"/>
                  </a:cubicBezTo>
                  <a:cubicBezTo>
                    <a:pt x="12991" y="16908"/>
                    <a:pt x="12992" y="16904"/>
                    <a:pt x="12996" y="16899"/>
                  </a:cubicBezTo>
                  <a:cubicBezTo>
                    <a:pt x="13007" y="16884"/>
                    <a:pt x="13024" y="16879"/>
                    <a:pt x="13044" y="16887"/>
                  </a:cubicBezTo>
                  <a:cubicBezTo>
                    <a:pt x="13051" y="16889"/>
                    <a:pt x="13058" y="16893"/>
                    <a:pt x="13066" y="16899"/>
                  </a:cubicBezTo>
                  <a:cubicBezTo>
                    <a:pt x="13068" y="16901"/>
                    <a:pt x="13073" y="16906"/>
                    <a:pt x="13076" y="16908"/>
                  </a:cubicBezTo>
                  <a:cubicBezTo>
                    <a:pt x="13099" y="16913"/>
                    <a:pt x="13125" y="16920"/>
                    <a:pt x="13154" y="16932"/>
                  </a:cubicBezTo>
                  <a:cubicBezTo>
                    <a:pt x="13315" y="16999"/>
                    <a:pt x="13378" y="16960"/>
                    <a:pt x="13563" y="16679"/>
                  </a:cubicBezTo>
                  <a:cubicBezTo>
                    <a:pt x="13620" y="16592"/>
                    <a:pt x="13639" y="16604"/>
                    <a:pt x="13780" y="16805"/>
                  </a:cubicBezTo>
                  <a:lnTo>
                    <a:pt x="13936" y="17027"/>
                  </a:lnTo>
                  <a:lnTo>
                    <a:pt x="14229" y="16752"/>
                  </a:lnTo>
                  <a:cubicBezTo>
                    <a:pt x="14389" y="16600"/>
                    <a:pt x="14574" y="16377"/>
                    <a:pt x="14637" y="16255"/>
                  </a:cubicBezTo>
                  <a:cubicBezTo>
                    <a:pt x="14701" y="16133"/>
                    <a:pt x="14763" y="16033"/>
                    <a:pt x="14777" y="16033"/>
                  </a:cubicBezTo>
                  <a:cubicBezTo>
                    <a:pt x="14791" y="16033"/>
                    <a:pt x="14885" y="16076"/>
                    <a:pt x="14986" y="16132"/>
                  </a:cubicBezTo>
                  <a:lnTo>
                    <a:pt x="15172" y="16233"/>
                  </a:lnTo>
                  <a:lnTo>
                    <a:pt x="15336" y="15919"/>
                  </a:lnTo>
                  <a:cubicBezTo>
                    <a:pt x="15595" y="15427"/>
                    <a:pt x="15535" y="14802"/>
                    <a:pt x="15196" y="14475"/>
                  </a:cubicBezTo>
                  <a:cubicBezTo>
                    <a:pt x="15044" y="14328"/>
                    <a:pt x="14678" y="14151"/>
                    <a:pt x="14527" y="14151"/>
                  </a:cubicBezTo>
                  <a:cubicBezTo>
                    <a:pt x="14324" y="14151"/>
                    <a:pt x="14283" y="14051"/>
                    <a:pt x="14409" y="13860"/>
                  </a:cubicBezTo>
                  <a:cubicBezTo>
                    <a:pt x="14545" y="13652"/>
                    <a:pt x="14576" y="13646"/>
                    <a:pt x="14723" y="13794"/>
                  </a:cubicBezTo>
                  <a:cubicBezTo>
                    <a:pt x="14834" y="13906"/>
                    <a:pt x="15032" y="13998"/>
                    <a:pt x="15166" y="14016"/>
                  </a:cubicBezTo>
                  <a:cubicBezTo>
                    <a:pt x="15201" y="14017"/>
                    <a:pt x="15232" y="14016"/>
                    <a:pt x="15255" y="14014"/>
                  </a:cubicBezTo>
                  <a:cubicBezTo>
                    <a:pt x="15268" y="14010"/>
                    <a:pt x="15282" y="14007"/>
                    <a:pt x="15290" y="13999"/>
                  </a:cubicBezTo>
                  <a:cubicBezTo>
                    <a:pt x="15324" y="13969"/>
                    <a:pt x="15355" y="13844"/>
                    <a:pt x="15360" y="13722"/>
                  </a:cubicBezTo>
                  <a:cubicBezTo>
                    <a:pt x="15364" y="13600"/>
                    <a:pt x="15371" y="13479"/>
                    <a:pt x="15376" y="13454"/>
                  </a:cubicBezTo>
                  <a:cubicBezTo>
                    <a:pt x="15381" y="13429"/>
                    <a:pt x="15491" y="13494"/>
                    <a:pt x="15620" y="13599"/>
                  </a:cubicBezTo>
                  <a:cubicBezTo>
                    <a:pt x="15937" y="13856"/>
                    <a:pt x="16130" y="13935"/>
                    <a:pt x="16201" y="13835"/>
                  </a:cubicBezTo>
                  <a:cubicBezTo>
                    <a:pt x="16230" y="13794"/>
                    <a:pt x="16257" y="13686"/>
                    <a:pt x="16257" y="13594"/>
                  </a:cubicBezTo>
                  <a:cubicBezTo>
                    <a:pt x="16258" y="13418"/>
                    <a:pt x="16337" y="13327"/>
                    <a:pt x="16405" y="13425"/>
                  </a:cubicBezTo>
                  <a:cubicBezTo>
                    <a:pt x="16450" y="13491"/>
                    <a:pt x="16887" y="13679"/>
                    <a:pt x="16999" y="13681"/>
                  </a:cubicBezTo>
                  <a:cubicBezTo>
                    <a:pt x="17049" y="13682"/>
                    <a:pt x="17071" y="13587"/>
                    <a:pt x="17071" y="13377"/>
                  </a:cubicBezTo>
                  <a:cubicBezTo>
                    <a:pt x="17071" y="13210"/>
                    <a:pt x="17086" y="13057"/>
                    <a:pt x="17106" y="13039"/>
                  </a:cubicBezTo>
                  <a:cubicBezTo>
                    <a:pt x="17126" y="13022"/>
                    <a:pt x="17224" y="13062"/>
                    <a:pt x="17324" y="13129"/>
                  </a:cubicBezTo>
                  <a:cubicBezTo>
                    <a:pt x="17424" y="13196"/>
                    <a:pt x="17591" y="13291"/>
                    <a:pt x="17695" y="13339"/>
                  </a:cubicBezTo>
                  <a:lnTo>
                    <a:pt x="17883" y="13423"/>
                  </a:lnTo>
                  <a:lnTo>
                    <a:pt x="17883" y="13201"/>
                  </a:lnTo>
                  <a:cubicBezTo>
                    <a:pt x="17883" y="13078"/>
                    <a:pt x="17858" y="12901"/>
                    <a:pt x="17829" y="12808"/>
                  </a:cubicBezTo>
                  <a:cubicBezTo>
                    <a:pt x="17798" y="12711"/>
                    <a:pt x="17797" y="12626"/>
                    <a:pt x="17826" y="12610"/>
                  </a:cubicBezTo>
                  <a:cubicBezTo>
                    <a:pt x="17854" y="12594"/>
                    <a:pt x="18038" y="12687"/>
                    <a:pt x="18235" y="12818"/>
                  </a:cubicBezTo>
                  <a:cubicBezTo>
                    <a:pt x="18431" y="12948"/>
                    <a:pt x="18615" y="13056"/>
                    <a:pt x="18640" y="13056"/>
                  </a:cubicBezTo>
                  <a:cubicBezTo>
                    <a:pt x="18717" y="13056"/>
                    <a:pt x="18769" y="12646"/>
                    <a:pt x="18726" y="12388"/>
                  </a:cubicBezTo>
                  <a:cubicBezTo>
                    <a:pt x="18704" y="12256"/>
                    <a:pt x="18637" y="12034"/>
                    <a:pt x="18576" y="11894"/>
                  </a:cubicBezTo>
                  <a:cubicBezTo>
                    <a:pt x="18514" y="11754"/>
                    <a:pt x="18477" y="11616"/>
                    <a:pt x="18495" y="11590"/>
                  </a:cubicBezTo>
                  <a:cubicBezTo>
                    <a:pt x="18513" y="11563"/>
                    <a:pt x="18634" y="11542"/>
                    <a:pt x="18761" y="11542"/>
                  </a:cubicBezTo>
                  <a:cubicBezTo>
                    <a:pt x="19144" y="11542"/>
                    <a:pt x="19858" y="11385"/>
                    <a:pt x="20209" y="11226"/>
                  </a:cubicBezTo>
                  <a:cubicBezTo>
                    <a:pt x="20486" y="11100"/>
                    <a:pt x="20987" y="10684"/>
                    <a:pt x="20999" y="10579"/>
                  </a:cubicBezTo>
                  <a:cubicBezTo>
                    <a:pt x="20994" y="10572"/>
                    <a:pt x="20985" y="10564"/>
                    <a:pt x="20970" y="10557"/>
                  </a:cubicBezTo>
                  <a:cubicBezTo>
                    <a:pt x="20964" y="10555"/>
                    <a:pt x="20955" y="10555"/>
                    <a:pt x="20948" y="10553"/>
                  </a:cubicBezTo>
                  <a:cubicBezTo>
                    <a:pt x="20871" y="10545"/>
                    <a:pt x="20712" y="10541"/>
                    <a:pt x="20534" y="10543"/>
                  </a:cubicBezTo>
                  <a:cubicBezTo>
                    <a:pt x="20295" y="10546"/>
                    <a:pt x="20084" y="10530"/>
                    <a:pt x="20067" y="10504"/>
                  </a:cubicBezTo>
                  <a:cubicBezTo>
                    <a:pt x="20050" y="10479"/>
                    <a:pt x="20202" y="10360"/>
                    <a:pt x="20405" y="10241"/>
                  </a:cubicBezTo>
                  <a:cubicBezTo>
                    <a:pt x="20788" y="10019"/>
                    <a:pt x="21426" y="9446"/>
                    <a:pt x="21426" y="9325"/>
                  </a:cubicBezTo>
                  <a:cubicBezTo>
                    <a:pt x="21426" y="9243"/>
                    <a:pt x="21248" y="9193"/>
                    <a:pt x="20951" y="9192"/>
                  </a:cubicBezTo>
                  <a:cubicBezTo>
                    <a:pt x="20834" y="9192"/>
                    <a:pt x="20726" y="9170"/>
                    <a:pt x="20706" y="9144"/>
                  </a:cubicBezTo>
                  <a:cubicBezTo>
                    <a:pt x="20704" y="9144"/>
                    <a:pt x="20683" y="9144"/>
                    <a:pt x="20682" y="9144"/>
                  </a:cubicBezTo>
                  <a:cubicBezTo>
                    <a:pt x="20678" y="9143"/>
                    <a:pt x="20694" y="9121"/>
                    <a:pt x="20717" y="9093"/>
                  </a:cubicBezTo>
                  <a:cubicBezTo>
                    <a:pt x="20742" y="9040"/>
                    <a:pt x="20802" y="8956"/>
                    <a:pt x="20884" y="8869"/>
                  </a:cubicBezTo>
                  <a:cubicBezTo>
                    <a:pt x="21093" y="8645"/>
                    <a:pt x="21583" y="7801"/>
                    <a:pt x="21531" y="7755"/>
                  </a:cubicBezTo>
                  <a:cubicBezTo>
                    <a:pt x="21516" y="7741"/>
                    <a:pt x="21371" y="7777"/>
                    <a:pt x="21206" y="7834"/>
                  </a:cubicBezTo>
                  <a:cubicBezTo>
                    <a:pt x="21041" y="7891"/>
                    <a:pt x="20771" y="7985"/>
                    <a:pt x="20607" y="8042"/>
                  </a:cubicBezTo>
                  <a:cubicBezTo>
                    <a:pt x="20443" y="8098"/>
                    <a:pt x="20285" y="8132"/>
                    <a:pt x="20258" y="8116"/>
                  </a:cubicBezTo>
                  <a:cubicBezTo>
                    <a:pt x="20230" y="8101"/>
                    <a:pt x="20261" y="7997"/>
                    <a:pt x="20325" y="7885"/>
                  </a:cubicBezTo>
                  <a:cubicBezTo>
                    <a:pt x="20388" y="7773"/>
                    <a:pt x="20440" y="7615"/>
                    <a:pt x="20440" y="7535"/>
                  </a:cubicBezTo>
                  <a:cubicBezTo>
                    <a:pt x="20440" y="7455"/>
                    <a:pt x="20543" y="7201"/>
                    <a:pt x="20671" y="6971"/>
                  </a:cubicBezTo>
                  <a:cubicBezTo>
                    <a:pt x="20914" y="6534"/>
                    <a:pt x="21044" y="6139"/>
                    <a:pt x="21109" y="5620"/>
                  </a:cubicBezTo>
                  <a:lnTo>
                    <a:pt x="21147" y="5311"/>
                  </a:lnTo>
                  <a:lnTo>
                    <a:pt x="20865" y="5511"/>
                  </a:lnTo>
                  <a:cubicBezTo>
                    <a:pt x="20710" y="5622"/>
                    <a:pt x="20517" y="5769"/>
                    <a:pt x="20432" y="5837"/>
                  </a:cubicBezTo>
                  <a:cubicBezTo>
                    <a:pt x="20228" y="6003"/>
                    <a:pt x="20187" y="5923"/>
                    <a:pt x="20293" y="5560"/>
                  </a:cubicBezTo>
                  <a:cubicBezTo>
                    <a:pt x="20358" y="5335"/>
                    <a:pt x="20409" y="4952"/>
                    <a:pt x="20427" y="4634"/>
                  </a:cubicBezTo>
                  <a:lnTo>
                    <a:pt x="20435" y="4431"/>
                  </a:lnTo>
                  <a:cubicBezTo>
                    <a:pt x="20436" y="4320"/>
                    <a:pt x="20429" y="4226"/>
                    <a:pt x="20416" y="4166"/>
                  </a:cubicBezTo>
                  <a:lnTo>
                    <a:pt x="20378" y="3985"/>
                  </a:lnTo>
                  <a:lnTo>
                    <a:pt x="20008" y="4313"/>
                  </a:lnTo>
                  <a:cubicBezTo>
                    <a:pt x="19804" y="4493"/>
                    <a:pt x="19624" y="4627"/>
                    <a:pt x="19605" y="4609"/>
                  </a:cubicBezTo>
                  <a:cubicBezTo>
                    <a:pt x="19585" y="4592"/>
                    <a:pt x="19567" y="4363"/>
                    <a:pt x="19567" y="4100"/>
                  </a:cubicBezTo>
                  <a:cubicBezTo>
                    <a:pt x="19567" y="3666"/>
                    <a:pt x="19486" y="3069"/>
                    <a:pt x="19411" y="2960"/>
                  </a:cubicBezTo>
                  <a:cubicBezTo>
                    <a:pt x="19395" y="2936"/>
                    <a:pt x="19337" y="2974"/>
                    <a:pt x="19285" y="3044"/>
                  </a:cubicBezTo>
                  <a:cubicBezTo>
                    <a:pt x="19233" y="3114"/>
                    <a:pt x="19118" y="3272"/>
                    <a:pt x="19027" y="3394"/>
                  </a:cubicBezTo>
                  <a:cubicBezTo>
                    <a:pt x="18937" y="3516"/>
                    <a:pt x="18840" y="3595"/>
                    <a:pt x="18815" y="3570"/>
                  </a:cubicBezTo>
                  <a:cubicBezTo>
                    <a:pt x="18807" y="3562"/>
                    <a:pt x="18797" y="3532"/>
                    <a:pt x="18785" y="3495"/>
                  </a:cubicBezTo>
                  <a:cubicBezTo>
                    <a:pt x="18785" y="3493"/>
                    <a:pt x="18783" y="3492"/>
                    <a:pt x="18783" y="3490"/>
                  </a:cubicBezTo>
                  <a:cubicBezTo>
                    <a:pt x="18780" y="3484"/>
                    <a:pt x="18779" y="3476"/>
                    <a:pt x="18777" y="3468"/>
                  </a:cubicBezTo>
                  <a:cubicBezTo>
                    <a:pt x="18753" y="3386"/>
                    <a:pt x="18725" y="3265"/>
                    <a:pt x="18702" y="3133"/>
                  </a:cubicBezTo>
                  <a:cubicBezTo>
                    <a:pt x="18609" y="2599"/>
                    <a:pt x="18350" y="2115"/>
                    <a:pt x="18020" y="1862"/>
                  </a:cubicBezTo>
                  <a:lnTo>
                    <a:pt x="17893" y="1768"/>
                  </a:lnTo>
                  <a:lnTo>
                    <a:pt x="17950" y="1985"/>
                  </a:lnTo>
                  <a:cubicBezTo>
                    <a:pt x="18007" y="2213"/>
                    <a:pt x="18002" y="2250"/>
                    <a:pt x="17821" y="3124"/>
                  </a:cubicBezTo>
                  <a:cubicBezTo>
                    <a:pt x="17760" y="3419"/>
                    <a:pt x="17711" y="3755"/>
                    <a:pt x="17711" y="3869"/>
                  </a:cubicBezTo>
                  <a:cubicBezTo>
                    <a:pt x="17711" y="3983"/>
                    <a:pt x="17685" y="4116"/>
                    <a:pt x="17657" y="4166"/>
                  </a:cubicBezTo>
                  <a:cubicBezTo>
                    <a:pt x="17629" y="4215"/>
                    <a:pt x="17577" y="4396"/>
                    <a:pt x="17541" y="4568"/>
                  </a:cubicBezTo>
                  <a:cubicBezTo>
                    <a:pt x="17506" y="4741"/>
                    <a:pt x="17415" y="4989"/>
                    <a:pt x="17340" y="5118"/>
                  </a:cubicBezTo>
                  <a:cubicBezTo>
                    <a:pt x="17265" y="5248"/>
                    <a:pt x="17105" y="5523"/>
                    <a:pt x="16985" y="5731"/>
                  </a:cubicBezTo>
                  <a:cubicBezTo>
                    <a:pt x="16771" y="6104"/>
                    <a:pt x="16708" y="6162"/>
                    <a:pt x="16633" y="6054"/>
                  </a:cubicBezTo>
                  <a:cubicBezTo>
                    <a:pt x="16613" y="6024"/>
                    <a:pt x="16477" y="6160"/>
                    <a:pt x="16332" y="6356"/>
                  </a:cubicBezTo>
                  <a:cubicBezTo>
                    <a:pt x="16188" y="6551"/>
                    <a:pt x="15981" y="6808"/>
                    <a:pt x="15873" y="6927"/>
                  </a:cubicBezTo>
                  <a:cubicBezTo>
                    <a:pt x="15634" y="7193"/>
                    <a:pt x="15559" y="7359"/>
                    <a:pt x="15559" y="7632"/>
                  </a:cubicBezTo>
                  <a:cubicBezTo>
                    <a:pt x="15559" y="7876"/>
                    <a:pt x="15635" y="8027"/>
                    <a:pt x="15830" y="8172"/>
                  </a:cubicBezTo>
                  <a:cubicBezTo>
                    <a:pt x="15959" y="8268"/>
                    <a:pt x="15969" y="8301"/>
                    <a:pt x="15932" y="8582"/>
                  </a:cubicBezTo>
                  <a:cubicBezTo>
                    <a:pt x="15904" y="8795"/>
                    <a:pt x="15863" y="8893"/>
                    <a:pt x="15798" y="8910"/>
                  </a:cubicBezTo>
                  <a:cubicBezTo>
                    <a:pt x="15536" y="8978"/>
                    <a:pt x="15227" y="9162"/>
                    <a:pt x="15123" y="9310"/>
                  </a:cubicBezTo>
                  <a:cubicBezTo>
                    <a:pt x="15059" y="9404"/>
                    <a:pt x="14883" y="9535"/>
                    <a:pt x="14726" y="9605"/>
                  </a:cubicBezTo>
                  <a:lnTo>
                    <a:pt x="14446" y="9730"/>
                  </a:lnTo>
                  <a:lnTo>
                    <a:pt x="14234" y="9520"/>
                  </a:lnTo>
                  <a:cubicBezTo>
                    <a:pt x="14117" y="9405"/>
                    <a:pt x="13901" y="9226"/>
                    <a:pt x="13753" y="9122"/>
                  </a:cubicBezTo>
                  <a:cubicBezTo>
                    <a:pt x="13425" y="8892"/>
                    <a:pt x="13081" y="8435"/>
                    <a:pt x="13165" y="8341"/>
                  </a:cubicBezTo>
                  <a:cubicBezTo>
                    <a:pt x="13197" y="8304"/>
                    <a:pt x="13202" y="8231"/>
                    <a:pt x="13176" y="8172"/>
                  </a:cubicBezTo>
                  <a:cubicBezTo>
                    <a:pt x="13069" y="7933"/>
                    <a:pt x="13116" y="7500"/>
                    <a:pt x="13286" y="7178"/>
                  </a:cubicBezTo>
                  <a:cubicBezTo>
                    <a:pt x="13429" y="6907"/>
                    <a:pt x="13494" y="6845"/>
                    <a:pt x="13756" y="6722"/>
                  </a:cubicBezTo>
                  <a:cubicBezTo>
                    <a:pt x="13923" y="6644"/>
                    <a:pt x="14085" y="6580"/>
                    <a:pt x="14116" y="6580"/>
                  </a:cubicBezTo>
                  <a:cubicBezTo>
                    <a:pt x="14147" y="6580"/>
                    <a:pt x="14274" y="6505"/>
                    <a:pt x="14398" y="6416"/>
                  </a:cubicBezTo>
                  <a:cubicBezTo>
                    <a:pt x="14549" y="6307"/>
                    <a:pt x="14708" y="6246"/>
                    <a:pt x="14884" y="6228"/>
                  </a:cubicBezTo>
                  <a:cubicBezTo>
                    <a:pt x="15029" y="6213"/>
                    <a:pt x="15144" y="6177"/>
                    <a:pt x="15137" y="6146"/>
                  </a:cubicBezTo>
                  <a:cubicBezTo>
                    <a:pt x="15130" y="6115"/>
                    <a:pt x="15251" y="6058"/>
                    <a:pt x="15406" y="6023"/>
                  </a:cubicBezTo>
                  <a:cubicBezTo>
                    <a:pt x="15760" y="5941"/>
                    <a:pt x="15955" y="5826"/>
                    <a:pt x="16026" y="5659"/>
                  </a:cubicBezTo>
                  <a:cubicBezTo>
                    <a:pt x="16107" y="5468"/>
                    <a:pt x="16105" y="5468"/>
                    <a:pt x="15846" y="5622"/>
                  </a:cubicBezTo>
                  <a:cubicBezTo>
                    <a:pt x="15654" y="5737"/>
                    <a:pt x="15514" y="5769"/>
                    <a:pt x="15105" y="5799"/>
                  </a:cubicBezTo>
                  <a:cubicBezTo>
                    <a:pt x="14827" y="5818"/>
                    <a:pt x="14558" y="5851"/>
                    <a:pt x="14506" y="5871"/>
                  </a:cubicBezTo>
                  <a:cubicBezTo>
                    <a:pt x="14453" y="5891"/>
                    <a:pt x="14394" y="5885"/>
                    <a:pt x="14374" y="5856"/>
                  </a:cubicBezTo>
                  <a:cubicBezTo>
                    <a:pt x="14327" y="5788"/>
                    <a:pt x="14565" y="5639"/>
                    <a:pt x="14720" y="5639"/>
                  </a:cubicBezTo>
                  <a:cubicBezTo>
                    <a:pt x="14787" y="5639"/>
                    <a:pt x="14913" y="5571"/>
                    <a:pt x="15003" y="5487"/>
                  </a:cubicBezTo>
                  <a:cubicBezTo>
                    <a:pt x="15193" y="5309"/>
                    <a:pt x="15400" y="5251"/>
                    <a:pt x="15561" y="5328"/>
                  </a:cubicBezTo>
                  <a:cubicBezTo>
                    <a:pt x="15652" y="5372"/>
                    <a:pt x="15677" y="5367"/>
                    <a:pt x="15677" y="5306"/>
                  </a:cubicBezTo>
                  <a:cubicBezTo>
                    <a:pt x="15677" y="5114"/>
                    <a:pt x="15549" y="4952"/>
                    <a:pt x="15341" y="4877"/>
                  </a:cubicBezTo>
                  <a:cubicBezTo>
                    <a:pt x="15221" y="4834"/>
                    <a:pt x="15068" y="4775"/>
                    <a:pt x="15000" y="4744"/>
                  </a:cubicBezTo>
                  <a:cubicBezTo>
                    <a:pt x="14932" y="4714"/>
                    <a:pt x="14829" y="4699"/>
                    <a:pt x="14769" y="4711"/>
                  </a:cubicBezTo>
                  <a:cubicBezTo>
                    <a:pt x="14709" y="4723"/>
                    <a:pt x="14584" y="4701"/>
                    <a:pt x="14492" y="4660"/>
                  </a:cubicBezTo>
                  <a:lnTo>
                    <a:pt x="14326" y="4585"/>
                  </a:lnTo>
                  <a:lnTo>
                    <a:pt x="14624" y="4349"/>
                  </a:lnTo>
                  <a:cubicBezTo>
                    <a:pt x="14984" y="4066"/>
                    <a:pt x="15139" y="3815"/>
                    <a:pt x="15191" y="3423"/>
                  </a:cubicBezTo>
                  <a:cubicBezTo>
                    <a:pt x="15222" y="3184"/>
                    <a:pt x="15261" y="3105"/>
                    <a:pt x="15403" y="2998"/>
                  </a:cubicBezTo>
                  <a:cubicBezTo>
                    <a:pt x="15407" y="2995"/>
                    <a:pt x="15412" y="2994"/>
                    <a:pt x="15416" y="2991"/>
                  </a:cubicBezTo>
                  <a:cubicBezTo>
                    <a:pt x="15428" y="2982"/>
                    <a:pt x="15439" y="2973"/>
                    <a:pt x="15451" y="2967"/>
                  </a:cubicBezTo>
                  <a:cubicBezTo>
                    <a:pt x="15452" y="2966"/>
                    <a:pt x="15453" y="2965"/>
                    <a:pt x="15454" y="2964"/>
                  </a:cubicBezTo>
                  <a:cubicBezTo>
                    <a:pt x="15542" y="2911"/>
                    <a:pt x="15642" y="2875"/>
                    <a:pt x="15698" y="2882"/>
                  </a:cubicBezTo>
                  <a:cubicBezTo>
                    <a:pt x="15805" y="2896"/>
                    <a:pt x="15823" y="2939"/>
                    <a:pt x="15838" y="3210"/>
                  </a:cubicBezTo>
                  <a:cubicBezTo>
                    <a:pt x="15848" y="3382"/>
                    <a:pt x="15889" y="3541"/>
                    <a:pt x="15927" y="3563"/>
                  </a:cubicBezTo>
                  <a:cubicBezTo>
                    <a:pt x="15965" y="3584"/>
                    <a:pt x="16111" y="3603"/>
                    <a:pt x="16252" y="3604"/>
                  </a:cubicBezTo>
                  <a:cubicBezTo>
                    <a:pt x="16413" y="3604"/>
                    <a:pt x="16553" y="3638"/>
                    <a:pt x="16625" y="3695"/>
                  </a:cubicBezTo>
                  <a:cubicBezTo>
                    <a:pt x="16737" y="3784"/>
                    <a:pt x="16740" y="3783"/>
                    <a:pt x="16698" y="3657"/>
                  </a:cubicBezTo>
                  <a:cubicBezTo>
                    <a:pt x="16611" y="3394"/>
                    <a:pt x="16625" y="3315"/>
                    <a:pt x="16765" y="3329"/>
                  </a:cubicBezTo>
                  <a:cubicBezTo>
                    <a:pt x="16961" y="3347"/>
                    <a:pt x="16927" y="3307"/>
                    <a:pt x="16574" y="3104"/>
                  </a:cubicBezTo>
                  <a:cubicBezTo>
                    <a:pt x="16275" y="2932"/>
                    <a:pt x="16255" y="2907"/>
                    <a:pt x="16268" y="2733"/>
                  </a:cubicBezTo>
                  <a:cubicBezTo>
                    <a:pt x="16289" y="2455"/>
                    <a:pt x="16062" y="2299"/>
                    <a:pt x="15645" y="2299"/>
                  </a:cubicBezTo>
                  <a:cubicBezTo>
                    <a:pt x="15246" y="2299"/>
                    <a:pt x="14950" y="2422"/>
                    <a:pt x="14836" y="2639"/>
                  </a:cubicBezTo>
                  <a:cubicBezTo>
                    <a:pt x="14787" y="2731"/>
                    <a:pt x="14708" y="2978"/>
                    <a:pt x="14659" y="3189"/>
                  </a:cubicBezTo>
                  <a:cubicBezTo>
                    <a:pt x="14525" y="3761"/>
                    <a:pt x="14302" y="4053"/>
                    <a:pt x="14223" y="3756"/>
                  </a:cubicBezTo>
                  <a:cubicBezTo>
                    <a:pt x="14174" y="3567"/>
                    <a:pt x="14032" y="3519"/>
                    <a:pt x="13732" y="3592"/>
                  </a:cubicBezTo>
                  <a:cubicBezTo>
                    <a:pt x="13360" y="3681"/>
                    <a:pt x="13300" y="3672"/>
                    <a:pt x="13237" y="3524"/>
                  </a:cubicBezTo>
                  <a:cubicBezTo>
                    <a:pt x="13164" y="3349"/>
                    <a:pt x="13114" y="3360"/>
                    <a:pt x="13130" y="3546"/>
                  </a:cubicBezTo>
                  <a:cubicBezTo>
                    <a:pt x="13147" y="3749"/>
                    <a:pt x="13048" y="3844"/>
                    <a:pt x="12773" y="3883"/>
                  </a:cubicBezTo>
                  <a:cubicBezTo>
                    <a:pt x="12591" y="3910"/>
                    <a:pt x="12533" y="3945"/>
                    <a:pt x="12504" y="4047"/>
                  </a:cubicBezTo>
                  <a:cubicBezTo>
                    <a:pt x="12484" y="4119"/>
                    <a:pt x="12484" y="4214"/>
                    <a:pt x="12504" y="4260"/>
                  </a:cubicBezTo>
                  <a:cubicBezTo>
                    <a:pt x="12603" y="4492"/>
                    <a:pt x="12289" y="4434"/>
                    <a:pt x="11967" y="4161"/>
                  </a:cubicBezTo>
                  <a:cubicBezTo>
                    <a:pt x="11763" y="3987"/>
                    <a:pt x="11513" y="3567"/>
                    <a:pt x="11580" y="3507"/>
                  </a:cubicBezTo>
                  <a:cubicBezTo>
                    <a:pt x="11601" y="3488"/>
                    <a:pt x="11729" y="3449"/>
                    <a:pt x="11862" y="3420"/>
                  </a:cubicBezTo>
                  <a:lnTo>
                    <a:pt x="12104" y="3367"/>
                  </a:lnTo>
                  <a:lnTo>
                    <a:pt x="12104" y="3039"/>
                  </a:lnTo>
                  <a:cubicBezTo>
                    <a:pt x="12104" y="2728"/>
                    <a:pt x="12114" y="2701"/>
                    <a:pt x="12297" y="2566"/>
                  </a:cubicBezTo>
                  <a:cubicBezTo>
                    <a:pt x="12530" y="2396"/>
                    <a:pt x="12769" y="1973"/>
                    <a:pt x="12770" y="1734"/>
                  </a:cubicBezTo>
                  <a:cubicBezTo>
                    <a:pt x="12771" y="1472"/>
                    <a:pt x="12630" y="1276"/>
                    <a:pt x="12380" y="1192"/>
                  </a:cubicBezTo>
                  <a:cubicBezTo>
                    <a:pt x="12155" y="1115"/>
                    <a:pt x="11735" y="1104"/>
                    <a:pt x="11515" y="1167"/>
                  </a:cubicBezTo>
                  <a:cubicBezTo>
                    <a:pt x="11431" y="1192"/>
                    <a:pt x="11320" y="1161"/>
                    <a:pt x="11158" y="1066"/>
                  </a:cubicBezTo>
                  <a:cubicBezTo>
                    <a:pt x="10946" y="941"/>
                    <a:pt x="10926" y="910"/>
                    <a:pt x="10954" y="757"/>
                  </a:cubicBezTo>
                  <a:cubicBezTo>
                    <a:pt x="10971" y="660"/>
                    <a:pt x="10956" y="573"/>
                    <a:pt x="10919" y="552"/>
                  </a:cubicBezTo>
                  <a:cubicBezTo>
                    <a:pt x="10803" y="488"/>
                    <a:pt x="10847" y="306"/>
                    <a:pt x="10986" y="273"/>
                  </a:cubicBezTo>
                  <a:cubicBezTo>
                    <a:pt x="11116" y="241"/>
                    <a:pt x="11114" y="240"/>
                    <a:pt x="10970" y="207"/>
                  </a:cubicBezTo>
                  <a:cubicBezTo>
                    <a:pt x="10882" y="188"/>
                    <a:pt x="10828" y="140"/>
                    <a:pt x="10833" y="87"/>
                  </a:cubicBezTo>
                  <a:cubicBezTo>
                    <a:pt x="10837" y="39"/>
                    <a:pt x="10818" y="0"/>
                    <a:pt x="10790" y="0"/>
                  </a:cubicBezTo>
                  <a:close/>
                  <a:moveTo>
                    <a:pt x="10825" y="3601"/>
                  </a:moveTo>
                  <a:cubicBezTo>
                    <a:pt x="10857" y="3606"/>
                    <a:pt x="10923" y="3721"/>
                    <a:pt x="10973" y="3857"/>
                  </a:cubicBezTo>
                  <a:cubicBezTo>
                    <a:pt x="10987" y="3897"/>
                    <a:pt x="11006" y="3939"/>
                    <a:pt x="11026" y="3980"/>
                  </a:cubicBezTo>
                  <a:cubicBezTo>
                    <a:pt x="11086" y="4104"/>
                    <a:pt x="11168" y="4229"/>
                    <a:pt x="11263" y="4346"/>
                  </a:cubicBezTo>
                  <a:cubicBezTo>
                    <a:pt x="11294" y="4386"/>
                    <a:pt x="11326" y="4424"/>
                    <a:pt x="11360" y="4460"/>
                  </a:cubicBezTo>
                  <a:cubicBezTo>
                    <a:pt x="11393" y="4496"/>
                    <a:pt x="11427" y="4531"/>
                    <a:pt x="11462" y="4564"/>
                  </a:cubicBezTo>
                  <a:cubicBezTo>
                    <a:pt x="11497" y="4596"/>
                    <a:pt x="11534" y="4627"/>
                    <a:pt x="11569" y="4655"/>
                  </a:cubicBezTo>
                  <a:cubicBezTo>
                    <a:pt x="11605" y="4683"/>
                    <a:pt x="11639" y="4708"/>
                    <a:pt x="11674" y="4730"/>
                  </a:cubicBezTo>
                  <a:cubicBezTo>
                    <a:pt x="11796" y="4806"/>
                    <a:pt x="11963" y="4948"/>
                    <a:pt x="12045" y="5044"/>
                  </a:cubicBezTo>
                  <a:cubicBezTo>
                    <a:pt x="12082" y="5087"/>
                    <a:pt x="12121" y="5124"/>
                    <a:pt x="12163" y="5155"/>
                  </a:cubicBezTo>
                  <a:cubicBezTo>
                    <a:pt x="12191" y="5175"/>
                    <a:pt x="12221" y="5193"/>
                    <a:pt x="12251" y="5208"/>
                  </a:cubicBezTo>
                  <a:cubicBezTo>
                    <a:pt x="12282" y="5222"/>
                    <a:pt x="12313" y="5233"/>
                    <a:pt x="12345" y="5241"/>
                  </a:cubicBezTo>
                  <a:cubicBezTo>
                    <a:pt x="12362" y="5246"/>
                    <a:pt x="12380" y="5248"/>
                    <a:pt x="12397" y="5251"/>
                  </a:cubicBezTo>
                  <a:cubicBezTo>
                    <a:pt x="12430" y="5257"/>
                    <a:pt x="12459" y="5264"/>
                    <a:pt x="12485" y="5270"/>
                  </a:cubicBezTo>
                  <a:cubicBezTo>
                    <a:pt x="12512" y="5276"/>
                    <a:pt x="12534" y="5283"/>
                    <a:pt x="12552" y="5290"/>
                  </a:cubicBezTo>
                  <a:cubicBezTo>
                    <a:pt x="12581" y="5300"/>
                    <a:pt x="12600" y="5309"/>
                    <a:pt x="12611" y="5321"/>
                  </a:cubicBezTo>
                  <a:cubicBezTo>
                    <a:pt x="12615" y="5325"/>
                    <a:pt x="12620" y="5329"/>
                    <a:pt x="12622" y="5333"/>
                  </a:cubicBezTo>
                  <a:cubicBezTo>
                    <a:pt x="12638" y="5366"/>
                    <a:pt x="12593" y="5406"/>
                    <a:pt x="12491" y="5454"/>
                  </a:cubicBezTo>
                  <a:cubicBezTo>
                    <a:pt x="12467" y="5465"/>
                    <a:pt x="12440" y="5478"/>
                    <a:pt x="12413" y="5495"/>
                  </a:cubicBezTo>
                  <a:cubicBezTo>
                    <a:pt x="12386" y="5511"/>
                    <a:pt x="12359" y="5531"/>
                    <a:pt x="12329" y="5552"/>
                  </a:cubicBezTo>
                  <a:cubicBezTo>
                    <a:pt x="12270" y="5596"/>
                    <a:pt x="12205" y="5650"/>
                    <a:pt x="12139" y="5709"/>
                  </a:cubicBezTo>
                  <a:cubicBezTo>
                    <a:pt x="12073" y="5769"/>
                    <a:pt x="12006" y="5836"/>
                    <a:pt x="11937" y="5907"/>
                  </a:cubicBezTo>
                  <a:cubicBezTo>
                    <a:pt x="11799" y="6050"/>
                    <a:pt x="11658" y="6211"/>
                    <a:pt x="11531" y="6373"/>
                  </a:cubicBezTo>
                  <a:cubicBezTo>
                    <a:pt x="11468" y="6454"/>
                    <a:pt x="11408" y="6535"/>
                    <a:pt x="11354" y="6614"/>
                  </a:cubicBezTo>
                  <a:cubicBezTo>
                    <a:pt x="11273" y="6732"/>
                    <a:pt x="11205" y="6844"/>
                    <a:pt x="11155" y="6944"/>
                  </a:cubicBezTo>
                  <a:cubicBezTo>
                    <a:pt x="11139" y="6978"/>
                    <a:pt x="11124" y="7011"/>
                    <a:pt x="11112" y="7041"/>
                  </a:cubicBezTo>
                  <a:cubicBezTo>
                    <a:pt x="11059" y="7175"/>
                    <a:pt x="10975" y="7379"/>
                    <a:pt x="10924" y="7494"/>
                  </a:cubicBezTo>
                  <a:cubicBezTo>
                    <a:pt x="10874" y="7609"/>
                    <a:pt x="10815" y="7721"/>
                    <a:pt x="10793" y="7745"/>
                  </a:cubicBezTo>
                  <a:cubicBezTo>
                    <a:pt x="10781" y="7757"/>
                    <a:pt x="10762" y="7747"/>
                    <a:pt x="10736" y="7716"/>
                  </a:cubicBezTo>
                  <a:cubicBezTo>
                    <a:pt x="10723" y="7701"/>
                    <a:pt x="10706" y="7680"/>
                    <a:pt x="10691" y="7656"/>
                  </a:cubicBezTo>
                  <a:cubicBezTo>
                    <a:pt x="10659" y="7607"/>
                    <a:pt x="10625" y="7541"/>
                    <a:pt x="10588" y="7465"/>
                  </a:cubicBezTo>
                  <a:cubicBezTo>
                    <a:pt x="10533" y="7352"/>
                    <a:pt x="10473" y="7214"/>
                    <a:pt x="10422" y="7070"/>
                  </a:cubicBezTo>
                  <a:cubicBezTo>
                    <a:pt x="10409" y="7033"/>
                    <a:pt x="10393" y="6993"/>
                    <a:pt x="10374" y="6949"/>
                  </a:cubicBezTo>
                  <a:cubicBezTo>
                    <a:pt x="10334" y="6862"/>
                    <a:pt x="10285" y="6766"/>
                    <a:pt x="10236" y="6684"/>
                  </a:cubicBezTo>
                  <a:cubicBezTo>
                    <a:pt x="10212" y="6642"/>
                    <a:pt x="10186" y="6602"/>
                    <a:pt x="10164" y="6570"/>
                  </a:cubicBezTo>
                  <a:cubicBezTo>
                    <a:pt x="9911" y="6212"/>
                    <a:pt x="9316" y="5613"/>
                    <a:pt x="9087" y="5485"/>
                  </a:cubicBezTo>
                  <a:cubicBezTo>
                    <a:pt x="9057" y="5469"/>
                    <a:pt x="9030" y="5453"/>
                    <a:pt x="9009" y="5439"/>
                  </a:cubicBezTo>
                  <a:cubicBezTo>
                    <a:pt x="8987" y="5425"/>
                    <a:pt x="8969" y="5413"/>
                    <a:pt x="8955" y="5401"/>
                  </a:cubicBezTo>
                  <a:cubicBezTo>
                    <a:pt x="8941" y="5389"/>
                    <a:pt x="8929" y="5377"/>
                    <a:pt x="8923" y="5367"/>
                  </a:cubicBezTo>
                  <a:cubicBezTo>
                    <a:pt x="8916" y="5357"/>
                    <a:pt x="8914" y="5347"/>
                    <a:pt x="8915" y="5338"/>
                  </a:cubicBezTo>
                  <a:cubicBezTo>
                    <a:pt x="8915" y="5334"/>
                    <a:pt x="8918" y="5330"/>
                    <a:pt x="8920" y="5326"/>
                  </a:cubicBezTo>
                  <a:cubicBezTo>
                    <a:pt x="8922" y="5321"/>
                    <a:pt x="8927" y="5317"/>
                    <a:pt x="8931" y="5314"/>
                  </a:cubicBezTo>
                  <a:cubicBezTo>
                    <a:pt x="8939" y="5306"/>
                    <a:pt x="8952" y="5299"/>
                    <a:pt x="8968" y="5292"/>
                  </a:cubicBezTo>
                  <a:cubicBezTo>
                    <a:pt x="9001" y="5279"/>
                    <a:pt x="9047" y="5267"/>
                    <a:pt x="9111" y="5256"/>
                  </a:cubicBezTo>
                  <a:cubicBezTo>
                    <a:pt x="9135" y="5251"/>
                    <a:pt x="9166" y="5242"/>
                    <a:pt x="9199" y="5227"/>
                  </a:cubicBezTo>
                  <a:cubicBezTo>
                    <a:pt x="9301" y="5182"/>
                    <a:pt x="9436" y="5092"/>
                    <a:pt x="9541" y="5000"/>
                  </a:cubicBezTo>
                  <a:cubicBezTo>
                    <a:pt x="9680" y="4877"/>
                    <a:pt x="9924" y="4668"/>
                    <a:pt x="10083" y="4535"/>
                  </a:cubicBezTo>
                  <a:cubicBezTo>
                    <a:pt x="10211" y="4428"/>
                    <a:pt x="10357" y="4263"/>
                    <a:pt x="10470" y="4100"/>
                  </a:cubicBezTo>
                  <a:cubicBezTo>
                    <a:pt x="10489" y="4073"/>
                    <a:pt x="10507" y="4047"/>
                    <a:pt x="10524" y="4021"/>
                  </a:cubicBezTo>
                  <a:cubicBezTo>
                    <a:pt x="10541" y="3994"/>
                    <a:pt x="10555" y="3967"/>
                    <a:pt x="10570" y="3941"/>
                  </a:cubicBezTo>
                  <a:cubicBezTo>
                    <a:pt x="10624" y="3845"/>
                    <a:pt x="10679" y="3759"/>
                    <a:pt x="10725" y="3698"/>
                  </a:cubicBezTo>
                  <a:cubicBezTo>
                    <a:pt x="10749" y="3667"/>
                    <a:pt x="10770" y="3642"/>
                    <a:pt x="10787" y="3625"/>
                  </a:cubicBezTo>
                  <a:cubicBezTo>
                    <a:pt x="10796" y="3617"/>
                    <a:pt x="10802" y="3610"/>
                    <a:pt x="10809" y="3606"/>
                  </a:cubicBezTo>
                  <a:cubicBezTo>
                    <a:pt x="10815" y="3602"/>
                    <a:pt x="10821" y="3601"/>
                    <a:pt x="10825" y="3601"/>
                  </a:cubicBezTo>
                  <a:close/>
                  <a:moveTo>
                    <a:pt x="10768" y="8095"/>
                  </a:moveTo>
                  <a:cubicBezTo>
                    <a:pt x="10814" y="8095"/>
                    <a:pt x="10976" y="8473"/>
                    <a:pt x="10943" y="8502"/>
                  </a:cubicBezTo>
                  <a:cubicBezTo>
                    <a:pt x="10897" y="8544"/>
                    <a:pt x="10616" y="8548"/>
                    <a:pt x="10588" y="8507"/>
                  </a:cubicBezTo>
                  <a:cubicBezTo>
                    <a:pt x="10583" y="8499"/>
                    <a:pt x="10588" y="8472"/>
                    <a:pt x="10597" y="8440"/>
                  </a:cubicBezTo>
                  <a:cubicBezTo>
                    <a:pt x="10598" y="8416"/>
                    <a:pt x="10608" y="8388"/>
                    <a:pt x="10623" y="8358"/>
                  </a:cubicBezTo>
                  <a:cubicBezTo>
                    <a:pt x="10633" y="8329"/>
                    <a:pt x="10645" y="8296"/>
                    <a:pt x="10664" y="8256"/>
                  </a:cubicBezTo>
                  <a:cubicBezTo>
                    <a:pt x="10675" y="8231"/>
                    <a:pt x="10685" y="8211"/>
                    <a:pt x="10696" y="8194"/>
                  </a:cubicBezTo>
                  <a:cubicBezTo>
                    <a:pt x="10725" y="8139"/>
                    <a:pt x="10754" y="8095"/>
                    <a:pt x="10768" y="8095"/>
                  </a:cubicBezTo>
                  <a:close/>
                  <a:moveTo>
                    <a:pt x="10795" y="8864"/>
                  </a:moveTo>
                  <a:cubicBezTo>
                    <a:pt x="10727" y="8864"/>
                    <a:pt x="10660" y="8888"/>
                    <a:pt x="10570" y="8939"/>
                  </a:cubicBezTo>
                  <a:cubicBezTo>
                    <a:pt x="10445" y="9009"/>
                    <a:pt x="10204" y="9067"/>
                    <a:pt x="10035" y="9067"/>
                  </a:cubicBezTo>
                  <a:cubicBezTo>
                    <a:pt x="9411" y="9067"/>
                    <a:pt x="9042" y="9750"/>
                    <a:pt x="9538" y="9988"/>
                  </a:cubicBezTo>
                  <a:cubicBezTo>
                    <a:pt x="9870" y="10147"/>
                    <a:pt x="9821" y="10288"/>
                    <a:pt x="9371" y="10456"/>
                  </a:cubicBezTo>
                  <a:cubicBezTo>
                    <a:pt x="9064" y="10571"/>
                    <a:pt x="8911" y="10577"/>
                    <a:pt x="8692" y="10488"/>
                  </a:cubicBezTo>
                  <a:cubicBezTo>
                    <a:pt x="8536" y="10424"/>
                    <a:pt x="8328" y="10401"/>
                    <a:pt x="8230" y="10434"/>
                  </a:cubicBezTo>
                  <a:cubicBezTo>
                    <a:pt x="7970" y="10524"/>
                    <a:pt x="8010" y="10776"/>
                    <a:pt x="8294" y="10842"/>
                  </a:cubicBezTo>
                  <a:cubicBezTo>
                    <a:pt x="8434" y="10875"/>
                    <a:pt x="8515" y="10956"/>
                    <a:pt x="8482" y="11033"/>
                  </a:cubicBezTo>
                  <a:cubicBezTo>
                    <a:pt x="8451" y="11106"/>
                    <a:pt x="8336" y="11629"/>
                    <a:pt x="8227" y="12193"/>
                  </a:cubicBezTo>
                  <a:cubicBezTo>
                    <a:pt x="8070" y="13005"/>
                    <a:pt x="7973" y="13264"/>
                    <a:pt x="7757" y="13442"/>
                  </a:cubicBezTo>
                  <a:lnTo>
                    <a:pt x="7483" y="13667"/>
                  </a:lnTo>
                  <a:lnTo>
                    <a:pt x="7781" y="13876"/>
                  </a:lnTo>
                  <a:cubicBezTo>
                    <a:pt x="8185" y="14161"/>
                    <a:pt x="8947" y="14160"/>
                    <a:pt x="9353" y="13874"/>
                  </a:cubicBezTo>
                  <a:cubicBezTo>
                    <a:pt x="9653" y="13662"/>
                    <a:pt x="9652" y="13661"/>
                    <a:pt x="9422" y="13490"/>
                  </a:cubicBezTo>
                  <a:cubicBezTo>
                    <a:pt x="9252" y="13364"/>
                    <a:pt x="9123" y="13002"/>
                    <a:pt x="8928" y="12113"/>
                  </a:cubicBezTo>
                  <a:cubicBezTo>
                    <a:pt x="8783" y="11450"/>
                    <a:pt x="8688" y="10886"/>
                    <a:pt x="8719" y="10859"/>
                  </a:cubicBezTo>
                  <a:cubicBezTo>
                    <a:pt x="8822" y="10766"/>
                    <a:pt x="10209" y="10809"/>
                    <a:pt x="10277" y="10907"/>
                  </a:cubicBezTo>
                  <a:cubicBezTo>
                    <a:pt x="10314" y="10961"/>
                    <a:pt x="10192" y="11104"/>
                    <a:pt x="10005" y="11228"/>
                  </a:cubicBezTo>
                  <a:cubicBezTo>
                    <a:pt x="9702" y="11429"/>
                    <a:pt x="9574" y="11621"/>
                    <a:pt x="9388" y="12152"/>
                  </a:cubicBezTo>
                  <a:cubicBezTo>
                    <a:pt x="9284" y="12447"/>
                    <a:pt x="9715" y="13118"/>
                    <a:pt x="10159" y="13353"/>
                  </a:cubicBezTo>
                  <a:cubicBezTo>
                    <a:pt x="10552" y="13561"/>
                    <a:pt x="10578" y="13605"/>
                    <a:pt x="10545" y="14011"/>
                  </a:cubicBezTo>
                  <a:cubicBezTo>
                    <a:pt x="10511" y="14437"/>
                    <a:pt x="10500" y="14447"/>
                    <a:pt x="10132" y="14414"/>
                  </a:cubicBezTo>
                  <a:cubicBezTo>
                    <a:pt x="9757" y="14381"/>
                    <a:pt x="9755" y="14382"/>
                    <a:pt x="9782" y="14798"/>
                  </a:cubicBezTo>
                  <a:cubicBezTo>
                    <a:pt x="9805" y="15142"/>
                    <a:pt x="9852" y="15217"/>
                    <a:pt x="10046" y="15220"/>
                  </a:cubicBezTo>
                  <a:cubicBezTo>
                    <a:pt x="10175" y="15222"/>
                    <a:pt x="10379" y="15287"/>
                    <a:pt x="10497" y="15367"/>
                  </a:cubicBezTo>
                  <a:cubicBezTo>
                    <a:pt x="10684" y="15494"/>
                    <a:pt x="10755" y="15494"/>
                    <a:pt x="11034" y="15365"/>
                  </a:cubicBezTo>
                  <a:cubicBezTo>
                    <a:pt x="11212" y="15282"/>
                    <a:pt x="11452" y="15215"/>
                    <a:pt x="11569" y="15215"/>
                  </a:cubicBezTo>
                  <a:cubicBezTo>
                    <a:pt x="11740" y="15215"/>
                    <a:pt x="11782" y="15135"/>
                    <a:pt x="11789" y="14800"/>
                  </a:cubicBezTo>
                  <a:cubicBezTo>
                    <a:pt x="11798" y="14394"/>
                    <a:pt x="11790" y="14383"/>
                    <a:pt x="11440" y="14414"/>
                  </a:cubicBezTo>
                  <a:cubicBezTo>
                    <a:pt x="11094" y="14445"/>
                    <a:pt x="11082" y="14432"/>
                    <a:pt x="11048" y="14016"/>
                  </a:cubicBezTo>
                  <a:cubicBezTo>
                    <a:pt x="11015" y="13613"/>
                    <a:pt x="11040" y="13569"/>
                    <a:pt x="11464" y="13329"/>
                  </a:cubicBezTo>
                  <a:cubicBezTo>
                    <a:pt x="12292" y="12861"/>
                    <a:pt x="12381" y="11921"/>
                    <a:pt x="11655" y="11308"/>
                  </a:cubicBezTo>
                  <a:cubicBezTo>
                    <a:pt x="11440" y="11126"/>
                    <a:pt x="11290" y="10939"/>
                    <a:pt x="11322" y="10893"/>
                  </a:cubicBezTo>
                  <a:cubicBezTo>
                    <a:pt x="11416" y="10756"/>
                    <a:pt x="12583" y="10795"/>
                    <a:pt x="12716" y="10939"/>
                  </a:cubicBezTo>
                  <a:cubicBezTo>
                    <a:pt x="12918" y="11156"/>
                    <a:pt x="12429" y="13279"/>
                    <a:pt x="12128" y="13493"/>
                  </a:cubicBezTo>
                  <a:cubicBezTo>
                    <a:pt x="11995" y="13588"/>
                    <a:pt x="11909" y="13683"/>
                    <a:pt x="11940" y="13705"/>
                  </a:cubicBezTo>
                  <a:cubicBezTo>
                    <a:pt x="12541" y="14149"/>
                    <a:pt x="13221" y="14212"/>
                    <a:pt x="13710" y="13867"/>
                  </a:cubicBezTo>
                  <a:cubicBezTo>
                    <a:pt x="14022" y="13647"/>
                    <a:pt x="14020" y="13645"/>
                    <a:pt x="13791" y="13483"/>
                  </a:cubicBezTo>
                  <a:cubicBezTo>
                    <a:pt x="13617" y="13361"/>
                    <a:pt x="13498" y="13028"/>
                    <a:pt x="13313" y="12147"/>
                  </a:cubicBezTo>
                  <a:lnTo>
                    <a:pt x="13068" y="10975"/>
                  </a:lnTo>
                  <a:lnTo>
                    <a:pt x="13331" y="10789"/>
                  </a:lnTo>
                  <a:cubicBezTo>
                    <a:pt x="13557" y="10632"/>
                    <a:pt x="13572" y="10591"/>
                    <a:pt x="13426" y="10504"/>
                  </a:cubicBezTo>
                  <a:cubicBezTo>
                    <a:pt x="13217" y="10381"/>
                    <a:pt x="12963" y="10372"/>
                    <a:pt x="12765" y="10485"/>
                  </a:cubicBezTo>
                  <a:cubicBezTo>
                    <a:pt x="12620" y="10567"/>
                    <a:pt x="11680" y="10406"/>
                    <a:pt x="11531" y="10273"/>
                  </a:cubicBezTo>
                  <a:cubicBezTo>
                    <a:pt x="11490" y="10236"/>
                    <a:pt x="11643" y="10136"/>
                    <a:pt x="11870" y="10051"/>
                  </a:cubicBezTo>
                  <a:cubicBezTo>
                    <a:pt x="12168" y="9939"/>
                    <a:pt x="12281" y="9835"/>
                    <a:pt x="12281" y="9670"/>
                  </a:cubicBezTo>
                  <a:cubicBezTo>
                    <a:pt x="12281" y="9344"/>
                    <a:pt x="11958" y="9067"/>
                    <a:pt x="11577" y="9067"/>
                  </a:cubicBezTo>
                  <a:cubicBezTo>
                    <a:pt x="11397" y="9067"/>
                    <a:pt x="11149" y="9009"/>
                    <a:pt x="11024" y="8939"/>
                  </a:cubicBezTo>
                  <a:cubicBezTo>
                    <a:pt x="10933" y="8888"/>
                    <a:pt x="10864" y="8864"/>
                    <a:pt x="10795" y="8864"/>
                  </a:cubicBezTo>
                  <a:close/>
                  <a:moveTo>
                    <a:pt x="11421" y="9171"/>
                  </a:moveTo>
                  <a:cubicBezTo>
                    <a:pt x="11441" y="9170"/>
                    <a:pt x="11459" y="9170"/>
                    <a:pt x="11478" y="9171"/>
                  </a:cubicBezTo>
                  <a:cubicBezTo>
                    <a:pt x="11732" y="9183"/>
                    <a:pt x="11940" y="9362"/>
                    <a:pt x="11940" y="9653"/>
                  </a:cubicBezTo>
                  <a:cubicBezTo>
                    <a:pt x="11940" y="10004"/>
                    <a:pt x="11466" y="10173"/>
                    <a:pt x="11094" y="9954"/>
                  </a:cubicBezTo>
                  <a:cubicBezTo>
                    <a:pt x="10842" y="9807"/>
                    <a:pt x="10776" y="9806"/>
                    <a:pt x="10489" y="9940"/>
                  </a:cubicBezTo>
                  <a:cubicBezTo>
                    <a:pt x="10072" y="10135"/>
                    <a:pt x="10040" y="10132"/>
                    <a:pt x="9758" y="9880"/>
                  </a:cubicBezTo>
                  <a:cubicBezTo>
                    <a:pt x="9545" y="9689"/>
                    <a:pt x="9538" y="9644"/>
                    <a:pt x="9686" y="9443"/>
                  </a:cubicBezTo>
                  <a:cubicBezTo>
                    <a:pt x="9898" y="9155"/>
                    <a:pt x="10297" y="9104"/>
                    <a:pt x="10575" y="9330"/>
                  </a:cubicBezTo>
                  <a:cubicBezTo>
                    <a:pt x="10779" y="9495"/>
                    <a:pt x="10810" y="9497"/>
                    <a:pt x="11005" y="9339"/>
                  </a:cubicBezTo>
                  <a:cubicBezTo>
                    <a:pt x="11138" y="9231"/>
                    <a:pt x="11285" y="9177"/>
                    <a:pt x="11421" y="9171"/>
                  </a:cubicBezTo>
                  <a:close/>
                  <a:moveTo>
                    <a:pt x="8316" y="12458"/>
                  </a:moveTo>
                  <a:cubicBezTo>
                    <a:pt x="8320" y="12457"/>
                    <a:pt x="8324" y="12458"/>
                    <a:pt x="8329" y="12458"/>
                  </a:cubicBezTo>
                  <a:cubicBezTo>
                    <a:pt x="8398" y="12464"/>
                    <a:pt x="8453" y="12623"/>
                    <a:pt x="8453" y="12926"/>
                  </a:cubicBezTo>
                  <a:cubicBezTo>
                    <a:pt x="8453" y="13217"/>
                    <a:pt x="8395" y="13421"/>
                    <a:pt x="8308" y="13447"/>
                  </a:cubicBezTo>
                  <a:cubicBezTo>
                    <a:pt x="8100" y="13509"/>
                    <a:pt x="8031" y="13264"/>
                    <a:pt x="8133" y="12825"/>
                  </a:cubicBezTo>
                  <a:cubicBezTo>
                    <a:pt x="8187" y="12591"/>
                    <a:pt x="8257" y="12471"/>
                    <a:pt x="8316" y="12458"/>
                  </a:cubicBezTo>
                  <a:close/>
                  <a:moveTo>
                    <a:pt x="8788" y="12482"/>
                  </a:moveTo>
                  <a:cubicBezTo>
                    <a:pt x="8896" y="12469"/>
                    <a:pt x="8957" y="12644"/>
                    <a:pt x="8993" y="13051"/>
                  </a:cubicBezTo>
                  <a:cubicBezTo>
                    <a:pt x="9021" y="13380"/>
                    <a:pt x="8874" y="13560"/>
                    <a:pt x="8702" y="13406"/>
                  </a:cubicBezTo>
                  <a:cubicBezTo>
                    <a:pt x="8581" y="13297"/>
                    <a:pt x="8608" y="12571"/>
                    <a:pt x="8737" y="12499"/>
                  </a:cubicBezTo>
                  <a:cubicBezTo>
                    <a:pt x="8755" y="12490"/>
                    <a:pt x="8773" y="12484"/>
                    <a:pt x="8788" y="12482"/>
                  </a:cubicBezTo>
                  <a:close/>
                  <a:moveTo>
                    <a:pt x="12681" y="12750"/>
                  </a:moveTo>
                  <a:cubicBezTo>
                    <a:pt x="12744" y="12753"/>
                    <a:pt x="12797" y="12902"/>
                    <a:pt x="12797" y="13080"/>
                  </a:cubicBezTo>
                  <a:cubicBezTo>
                    <a:pt x="12797" y="13381"/>
                    <a:pt x="12640" y="13555"/>
                    <a:pt x="12491" y="13421"/>
                  </a:cubicBezTo>
                  <a:cubicBezTo>
                    <a:pt x="12389" y="13330"/>
                    <a:pt x="12555" y="12744"/>
                    <a:pt x="12681" y="12750"/>
                  </a:cubicBezTo>
                  <a:close/>
                  <a:moveTo>
                    <a:pt x="13254" y="12827"/>
                  </a:moveTo>
                  <a:cubicBezTo>
                    <a:pt x="13316" y="12816"/>
                    <a:pt x="13386" y="12916"/>
                    <a:pt x="13407" y="13049"/>
                  </a:cubicBezTo>
                  <a:cubicBezTo>
                    <a:pt x="13454" y="13350"/>
                    <a:pt x="13236" y="13585"/>
                    <a:pt x="13133" y="13343"/>
                  </a:cubicBezTo>
                  <a:cubicBezTo>
                    <a:pt x="13042" y="13131"/>
                    <a:pt x="13107" y="12853"/>
                    <a:pt x="13254" y="12827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grpSp>
          <p:nvGrpSpPr>
            <p:cNvPr id="16" name="Группа 15"/>
            <p:cNvGrpSpPr/>
            <p:nvPr/>
          </p:nvGrpSpPr>
          <p:grpSpPr>
            <a:xfrm>
              <a:off x="10379664" y="4204934"/>
              <a:ext cx="1096726" cy="841853"/>
              <a:chOff x="10379664" y="4204934"/>
              <a:chExt cx="1096726" cy="841853"/>
            </a:xfrm>
          </p:grpSpPr>
          <p:sp>
            <p:nvSpPr>
              <p:cNvPr id="24" name="Соединит. линия"/>
              <p:cNvSpPr/>
              <p:nvPr/>
            </p:nvSpPr>
            <p:spPr>
              <a:xfrm>
                <a:off x="10379664" y="4204934"/>
                <a:ext cx="537717" cy="2141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322" extrusionOk="0">
                    <a:moveTo>
                      <a:pt x="0" y="20322"/>
                    </a:moveTo>
                    <a:cubicBezTo>
                      <a:pt x="5674" y="5429"/>
                      <a:pt x="12874" y="-1278"/>
                      <a:pt x="21600" y="20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Соединит. линия"/>
              <p:cNvSpPr/>
              <p:nvPr/>
            </p:nvSpPr>
            <p:spPr>
              <a:xfrm>
                <a:off x="10915609" y="4206330"/>
                <a:ext cx="495530" cy="3358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72" y="9138"/>
                      <a:pt x="9872" y="1938"/>
                      <a:pt x="0" y="0"/>
                    </a:cubicBezTo>
                  </a:path>
                </a:pathLst>
              </a:custGeom>
              <a:ln w="9525">
                <a:solidFill>
                  <a:srgbClr val="2E69B2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Соединит. линия"/>
              <p:cNvSpPr/>
              <p:nvPr/>
            </p:nvSpPr>
            <p:spPr>
              <a:xfrm>
                <a:off x="11408016" y="4537049"/>
                <a:ext cx="68374" cy="509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6354" h="21600" extrusionOk="0">
                    <a:moveTo>
                      <a:pt x="5733" y="21600"/>
                    </a:moveTo>
                    <a:cubicBezTo>
                      <a:pt x="21600" y="14074"/>
                      <a:pt x="19689" y="6874"/>
                      <a:pt x="0" y="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7" name="Группа 16"/>
            <p:cNvGrpSpPr/>
            <p:nvPr/>
          </p:nvGrpSpPr>
          <p:grpSpPr>
            <a:xfrm>
              <a:off x="10200622" y="4176732"/>
              <a:ext cx="765250" cy="1165061"/>
              <a:chOff x="10200622" y="4176732"/>
              <a:chExt cx="765250" cy="1165061"/>
            </a:xfrm>
          </p:grpSpPr>
          <p:sp>
            <p:nvSpPr>
              <p:cNvPr id="21" name="Соединит. линия"/>
              <p:cNvSpPr/>
              <p:nvPr/>
            </p:nvSpPr>
            <p:spPr>
              <a:xfrm>
                <a:off x="10200622" y="4828231"/>
                <a:ext cx="274697" cy="5135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7940" y="16433"/>
                      <a:pt x="740" y="9233"/>
                      <a:pt x="0" y="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Соединит. линия"/>
              <p:cNvSpPr/>
              <p:nvPr/>
            </p:nvSpPr>
            <p:spPr>
              <a:xfrm>
                <a:off x="10200666" y="4296822"/>
                <a:ext cx="272964" cy="5337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cubicBezTo>
                      <a:pt x="7509" y="5195"/>
                      <a:pt x="309" y="12395"/>
                      <a:pt x="0" y="2160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Соединит. линия"/>
              <p:cNvSpPr/>
              <p:nvPr/>
            </p:nvSpPr>
            <p:spPr>
              <a:xfrm>
                <a:off x="10469364" y="4176732"/>
                <a:ext cx="496508" cy="1232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691" extrusionOk="0">
                    <a:moveTo>
                      <a:pt x="21600" y="1362"/>
                    </a:moveTo>
                    <a:cubicBezTo>
                      <a:pt x="13440" y="-2909"/>
                      <a:pt x="6240" y="2867"/>
                      <a:pt x="0" y="18691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8" name="Соединит. линия"/>
            <p:cNvSpPr/>
            <p:nvPr/>
          </p:nvSpPr>
          <p:spPr>
            <a:xfrm>
              <a:off x="11359787" y="4689901"/>
              <a:ext cx="175092" cy="57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00" h="21600" extrusionOk="0">
                  <a:moveTo>
                    <a:pt x="17350" y="0"/>
                  </a:moveTo>
                  <a:cubicBezTo>
                    <a:pt x="21600" y="8053"/>
                    <a:pt x="15817" y="15253"/>
                    <a:pt x="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pPr defTabSz="914400"/>
              <a:endParaRPr sz="1800" dirty="0">
                <a:solidFill>
                  <a:prstClr val="black"/>
                </a:solidFill>
              </a:endParaRPr>
            </a:p>
          </p:txBody>
        </p:sp>
        <p:sp>
          <p:nvSpPr>
            <p:cNvPr id="19" name="Соединит. линия"/>
            <p:cNvSpPr/>
            <p:nvPr/>
          </p:nvSpPr>
          <p:spPr>
            <a:xfrm>
              <a:off x="10774759" y="5264437"/>
              <a:ext cx="585875" cy="22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784" extrusionOk="0">
                  <a:moveTo>
                    <a:pt x="0" y="19347"/>
                  </a:moveTo>
                  <a:cubicBezTo>
                    <a:pt x="8286" y="21600"/>
                    <a:pt x="15486" y="15151"/>
                    <a:pt x="21600" y="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pPr defTabSz="914400"/>
              <a:endParaRPr sz="1800" dirty="0">
                <a:solidFill>
                  <a:prstClr val="black"/>
                </a:solidFill>
              </a:endParaRPr>
            </a:p>
          </p:txBody>
        </p:sp>
        <p:sp>
          <p:nvSpPr>
            <p:cNvPr id="20" name="Соединит. линия"/>
            <p:cNvSpPr/>
            <p:nvPr/>
          </p:nvSpPr>
          <p:spPr>
            <a:xfrm>
              <a:off x="10301626" y="5207771"/>
              <a:ext cx="474857" cy="27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5672" y="12597"/>
                    <a:pt x="12872" y="19797"/>
                    <a:pt x="2160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pPr defTabSz="914400"/>
              <a:endParaRPr sz="1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7" name="TextBox 26"/>
          <p:cNvSpPr txBox="1"/>
          <p:nvPr userDrawn="1"/>
        </p:nvSpPr>
        <p:spPr>
          <a:xfrm>
            <a:off x="611560" y="93915"/>
            <a:ext cx="12235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1050" b="1" dirty="0">
                <a:solidFill>
                  <a:srgbClr val="11437F"/>
                </a:solidFill>
                <a:cs typeface="Arial" panose="020B0604020202020204" pitchFamily="34" charset="0"/>
              </a:rPr>
              <a:t>Казначейство</a:t>
            </a:r>
            <a:br>
              <a:rPr lang="ru-RU" sz="1050" b="1" dirty="0">
                <a:solidFill>
                  <a:srgbClr val="11437F"/>
                </a:solidFill>
                <a:cs typeface="Arial" panose="020B0604020202020204" pitchFamily="34" charset="0"/>
              </a:rPr>
            </a:br>
            <a:r>
              <a:rPr lang="ru-RU" sz="1050" b="1" dirty="0">
                <a:solidFill>
                  <a:srgbClr val="11437F"/>
                </a:solidFill>
                <a:cs typeface="Arial" panose="020B0604020202020204" pitchFamily="34" charset="0"/>
              </a:rPr>
              <a:t>России</a:t>
            </a:r>
          </a:p>
        </p:txBody>
      </p:sp>
      <p:sp>
        <p:nvSpPr>
          <p:cNvPr id="28" name="object 9"/>
          <p:cNvSpPr/>
          <p:nvPr userDrawn="1"/>
        </p:nvSpPr>
        <p:spPr>
          <a:xfrm>
            <a:off x="7164289" y="255595"/>
            <a:ext cx="1973216" cy="4378324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sz="1800" dirty="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 userDrawn="1"/>
        </p:nvSpPr>
        <p:spPr>
          <a:xfrm>
            <a:off x="0" y="4864598"/>
            <a:ext cx="1763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dirty="0">
                <a:solidFill>
                  <a:prstClr val="white">
                    <a:lumMod val="65000"/>
                  </a:prstClr>
                </a:solidFill>
              </a:rPr>
              <a:t>www.roskazna.ru</a:t>
            </a:r>
            <a:endParaRPr lang="ru-RU" sz="1000" dirty="0">
              <a:solidFill>
                <a:prstClr val="white">
                  <a:lumMod val="65000"/>
                </a:prst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-1" y="627534"/>
            <a:ext cx="7200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 userDrawn="1"/>
        </p:nvCxnSpPr>
        <p:spPr>
          <a:xfrm>
            <a:off x="0" y="4803998"/>
            <a:ext cx="9144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Текст 34"/>
          <p:cNvSpPr>
            <a:spLocks noGrp="1"/>
          </p:cNvSpPr>
          <p:nvPr>
            <p:ph type="body" sz="quarter" idx="10" hasCustomPrompt="1"/>
          </p:nvPr>
        </p:nvSpPr>
        <p:spPr>
          <a:xfrm>
            <a:off x="4716017" y="4864597"/>
            <a:ext cx="4427984" cy="230413"/>
          </a:xfrm>
        </p:spPr>
        <p:txBody>
          <a:bodyPr>
            <a:noAutofit/>
          </a:bodyPr>
          <a:lstStyle>
            <a:lvl1pPr marL="0" indent="0" algn="r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ru-RU" dirty="0"/>
              <a:t> г. Москва, август 2020 года</a:t>
            </a:r>
          </a:p>
        </p:txBody>
      </p:sp>
      <p:cxnSp>
        <p:nvCxnSpPr>
          <p:cNvPr id="37" name="Прямая соединительная линия 36"/>
          <p:cNvCxnSpPr/>
          <p:nvPr userDrawn="1"/>
        </p:nvCxnSpPr>
        <p:spPr>
          <a:xfrm>
            <a:off x="0" y="4443958"/>
            <a:ext cx="514806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923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7405" y="771500"/>
            <a:ext cx="8569190" cy="1800200"/>
          </a:xfrm>
        </p:spPr>
        <p:txBody>
          <a:bodyPr>
            <a:normAutofit/>
          </a:bodyPr>
          <a:lstStyle>
            <a:lvl1pPr algn="ctr">
              <a:defRPr sz="2800" b="0">
                <a:latin typeface="+mj-lt"/>
                <a:ea typeface="PT Serif" panose="020A0603040505020204" pitchFamily="18" charset="-52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Trebuchet MS" panose="020B0603020202020204" pitchFamily="34" charset="0"/>
              </a:defRPr>
            </a:lvl1pPr>
          </a:lstStyle>
          <a:p>
            <a:fld id="{DB1DFDA1-EF7B-4B94-864C-3366B4B17D2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02.06.2021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Trebuchet MS" panose="020B0603020202020204" pitchFamily="34" charset="0"/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3384048" y="2571750"/>
            <a:ext cx="2375904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075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с одним скругленным углом 29"/>
          <p:cNvSpPr/>
          <p:nvPr userDrawn="1"/>
        </p:nvSpPr>
        <p:spPr>
          <a:xfrm flipH="1" flipV="1">
            <a:off x="3491880" y="1130"/>
            <a:ext cx="5652120" cy="698411"/>
          </a:xfrm>
          <a:prstGeom prst="round1Rect">
            <a:avLst/>
          </a:prstGeom>
          <a:solidFill>
            <a:srgbClr val="1143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endParaRPr lang="ru-RU" sz="180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896" y="0"/>
            <a:ext cx="5506114" cy="699541"/>
          </a:xfrm>
          <a:noFill/>
        </p:spPr>
        <p:txBody>
          <a:bodyPr>
            <a:noAutofit/>
          </a:bodyPr>
          <a:lstStyle>
            <a:lvl1pPr algn="l">
              <a:defRPr sz="1600" b="1">
                <a:solidFill>
                  <a:schemeClr val="bg1"/>
                </a:solidFill>
                <a:latin typeface="+mj-lt"/>
                <a:ea typeface="PT Serif" panose="020A0603040505020204" pitchFamily="18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7614"/>
            <a:ext cx="8229600" cy="3247009"/>
          </a:xfrm>
        </p:spPr>
        <p:txBody>
          <a:bodyPr>
            <a:normAutofit/>
          </a:bodyPr>
          <a:lstStyle>
            <a:lvl1pPr>
              <a:defRPr sz="2400">
                <a:latin typeface="+mn-lt"/>
                <a:ea typeface="PT Serif" panose="020A0603040505020204" pitchFamily="18" charset="-52"/>
              </a:defRPr>
            </a:lvl1pPr>
            <a:lvl2pPr>
              <a:defRPr sz="2000">
                <a:latin typeface="+mn-lt"/>
                <a:ea typeface="PT Serif" panose="020A0603040505020204" pitchFamily="18" charset="-52"/>
              </a:defRPr>
            </a:lvl2pPr>
            <a:lvl3pPr>
              <a:defRPr sz="1800">
                <a:latin typeface="+mn-lt"/>
                <a:ea typeface="PT Serif" panose="020A0603040505020204" pitchFamily="18" charset="-52"/>
              </a:defRPr>
            </a:lvl3pPr>
            <a:lvl4pPr>
              <a:defRPr sz="1600">
                <a:latin typeface="+mn-lt"/>
                <a:ea typeface="PT Serif" panose="020A0603040505020204" pitchFamily="18" charset="-52"/>
              </a:defRPr>
            </a:lvl4pPr>
            <a:lvl5pPr>
              <a:defRPr sz="1600">
                <a:latin typeface="+mn-lt"/>
                <a:ea typeface="PT Serif" panose="020A0603040505020204" pitchFamily="18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Trebuchet MS" panose="020B0603020202020204" pitchFamily="34" charset="0"/>
              </a:defRPr>
            </a:lvl1pPr>
          </a:lstStyle>
          <a:p>
            <a:fld id="{1E463FF6-FBD1-44B3-82E7-BD45439D34D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02.06.2021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Trebuchet MS" panose="020B0603020202020204" pitchFamily="34" charset="0"/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485484" y="4803998"/>
            <a:ext cx="611560" cy="338554"/>
          </a:xfrm>
          <a:prstGeom prst="rect">
            <a:avLst/>
          </a:prstGeom>
        </p:spPr>
        <p:txBody>
          <a:bodyPr vert="horz" wrap="square" lIns="0" tIns="45720" rIns="0" bIns="45720" rtlCol="0" anchor="t">
            <a:spAutoFit/>
          </a:bodyPr>
          <a:lstStyle>
            <a:defPPr>
              <a:defRPr lang="ru-RU"/>
            </a:defPPr>
            <a:lvl1pPr>
              <a:defRPr b="1">
                <a:latin typeface="Trebuchet MS" panose="020B0603020202020204" pitchFamily="34" charset="0"/>
              </a:defRPr>
            </a:lvl1pPr>
          </a:lstStyle>
          <a:p>
            <a:pPr algn="r" defTabSz="914400"/>
            <a:fld id="{F777CE8F-F8DB-4AC4-B215-9C5F8871BE3C}" type="slidenum">
              <a:rPr lang="ru-RU" sz="1600" smtClean="0">
                <a:solidFill>
                  <a:prstClr val="black"/>
                </a:solidFill>
                <a:latin typeface="Arial"/>
                <a:ea typeface="PT Serif" panose="020A0603040505020204" pitchFamily="18" charset="-52"/>
              </a:rPr>
              <a:pPr algn="r" defTabSz="914400"/>
              <a:t>‹#›</a:t>
            </a:fld>
            <a:r>
              <a:rPr lang="ru-RU" sz="900" b="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PT Serif" panose="020A0603040505020204" pitchFamily="18" charset="-52"/>
              </a:rPr>
              <a:t>/23</a:t>
            </a:r>
            <a:endParaRPr lang="ru-RU" sz="1600" b="0" dirty="0">
              <a:solidFill>
                <a:prstClr val="black">
                  <a:lumMod val="50000"/>
                  <a:lumOff val="50000"/>
                </a:prstClr>
              </a:solidFill>
              <a:latin typeface="Arial"/>
              <a:ea typeface="PT Serif" panose="020A0603040505020204" pitchFamily="18" charset="-52"/>
            </a:endParaRPr>
          </a:p>
        </p:txBody>
      </p:sp>
      <p:grpSp>
        <p:nvGrpSpPr>
          <p:cNvPr id="14" name="Группа 13"/>
          <p:cNvGrpSpPr/>
          <p:nvPr userDrawn="1"/>
        </p:nvGrpSpPr>
        <p:grpSpPr>
          <a:xfrm>
            <a:off x="100764" y="68025"/>
            <a:ext cx="476052" cy="467279"/>
            <a:chOff x="10200622" y="4176732"/>
            <a:chExt cx="1334257" cy="1309668"/>
          </a:xfrm>
        </p:grpSpPr>
        <p:sp>
          <p:nvSpPr>
            <p:cNvPr id="15" name="Кружок"/>
            <p:cNvSpPr/>
            <p:nvPr/>
          </p:nvSpPr>
          <p:spPr>
            <a:xfrm>
              <a:off x="10640463" y="4705221"/>
              <a:ext cx="425464" cy="425463"/>
            </a:xfrm>
            <a:prstGeom prst="ellipse">
              <a:avLst/>
            </a:prstGeom>
            <a:solidFill>
              <a:srgbClr val="013B5E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defTabSz="914400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200" dirty="0">
                <a:solidFill>
                  <a:srgbClr val="FFFFFF"/>
                </a:solidFill>
                <a:sym typeface="Helvetica Neue Medium"/>
              </a:endParaRPr>
            </a:p>
          </p:txBody>
        </p:sp>
        <p:pic>
          <p:nvPicPr>
            <p:cNvPr id="16" name="30688_html_m284ef2b5.png" descr="30688_html_m284ef2b5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320321" y="4236767"/>
              <a:ext cx="1065747" cy="1189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81" extrusionOk="0">
                  <a:moveTo>
                    <a:pt x="10790" y="0"/>
                  </a:moveTo>
                  <a:cubicBezTo>
                    <a:pt x="10762" y="0"/>
                    <a:pt x="10739" y="36"/>
                    <a:pt x="10739" y="80"/>
                  </a:cubicBezTo>
                  <a:cubicBezTo>
                    <a:pt x="10739" y="124"/>
                    <a:pt x="10679" y="181"/>
                    <a:pt x="10607" y="207"/>
                  </a:cubicBezTo>
                  <a:cubicBezTo>
                    <a:pt x="10504" y="245"/>
                    <a:pt x="10499" y="255"/>
                    <a:pt x="10580" y="258"/>
                  </a:cubicBezTo>
                  <a:cubicBezTo>
                    <a:pt x="10730" y="263"/>
                    <a:pt x="10761" y="389"/>
                    <a:pt x="10650" y="540"/>
                  </a:cubicBezTo>
                  <a:cubicBezTo>
                    <a:pt x="10572" y="647"/>
                    <a:pt x="10569" y="693"/>
                    <a:pt x="10626" y="789"/>
                  </a:cubicBezTo>
                  <a:cubicBezTo>
                    <a:pt x="10685" y="888"/>
                    <a:pt x="10678" y="915"/>
                    <a:pt x="10586" y="972"/>
                  </a:cubicBezTo>
                  <a:cubicBezTo>
                    <a:pt x="10526" y="1009"/>
                    <a:pt x="10433" y="1078"/>
                    <a:pt x="10379" y="1126"/>
                  </a:cubicBezTo>
                  <a:cubicBezTo>
                    <a:pt x="10308" y="1189"/>
                    <a:pt x="10232" y="1204"/>
                    <a:pt x="10116" y="1177"/>
                  </a:cubicBezTo>
                  <a:cubicBezTo>
                    <a:pt x="9831" y="1112"/>
                    <a:pt x="9309" y="1136"/>
                    <a:pt x="9122" y="1223"/>
                  </a:cubicBezTo>
                  <a:cubicBezTo>
                    <a:pt x="8901" y="1325"/>
                    <a:pt x="8821" y="1450"/>
                    <a:pt x="8821" y="1696"/>
                  </a:cubicBezTo>
                  <a:cubicBezTo>
                    <a:pt x="8821" y="1966"/>
                    <a:pt x="8951" y="2209"/>
                    <a:pt x="9253" y="2499"/>
                  </a:cubicBezTo>
                  <a:cubicBezTo>
                    <a:pt x="9481" y="2718"/>
                    <a:pt x="9515" y="2778"/>
                    <a:pt x="9495" y="2931"/>
                  </a:cubicBezTo>
                  <a:cubicBezTo>
                    <a:pt x="9449" y="3274"/>
                    <a:pt x="9506" y="3385"/>
                    <a:pt x="9756" y="3423"/>
                  </a:cubicBezTo>
                  <a:cubicBezTo>
                    <a:pt x="9880" y="3442"/>
                    <a:pt x="9994" y="3472"/>
                    <a:pt x="10008" y="3493"/>
                  </a:cubicBezTo>
                  <a:cubicBezTo>
                    <a:pt x="10064" y="3573"/>
                    <a:pt x="9813" y="3954"/>
                    <a:pt x="9581" y="4141"/>
                  </a:cubicBezTo>
                  <a:cubicBezTo>
                    <a:pt x="9313" y="4359"/>
                    <a:pt x="9211" y="4367"/>
                    <a:pt x="9181" y="4173"/>
                  </a:cubicBezTo>
                  <a:cubicBezTo>
                    <a:pt x="9152" y="3992"/>
                    <a:pt x="9010" y="3871"/>
                    <a:pt x="8783" y="3833"/>
                  </a:cubicBezTo>
                  <a:cubicBezTo>
                    <a:pt x="8675" y="3814"/>
                    <a:pt x="8563" y="3761"/>
                    <a:pt x="8536" y="3715"/>
                  </a:cubicBezTo>
                  <a:cubicBezTo>
                    <a:pt x="8481" y="3619"/>
                    <a:pt x="8489" y="3414"/>
                    <a:pt x="8549" y="3360"/>
                  </a:cubicBezTo>
                  <a:cubicBezTo>
                    <a:pt x="8608" y="3307"/>
                    <a:pt x="8597" y="3237"/>
                    <a:pt x="8530" y="3237"/>
                  </a:cubicBezTo>
                  <a:cubicBezTo>
                    <a:pt x="8499" y="3237"/>
                    <a:pt x="8477" y="3256"/>
                    <a:pt x="8482" y="3278"/>
                  </a:cubicBezTo>
                  <a:cubicBezTo>
                    <a:pt x="8487" y="3299"/>
                    <a:pt x="8464" y="3377"/>
                    <a:pt x="8428" y="3454"/>
                  </a:cubicBezTo>
                  <a:cubicBezTo>
                    <a:pt x="8358" y="3607"/>
                    <a:pt x="8159" y="3693"/>
                    <a:pt x="8050" y="3616"/>
                  </a:cubicBezTo>
                  <a:cubicBezTo>
                    <a:pt x="7926" y="3529"/>
                    <a:pt x="7660" y="3494"/>
                    <a:pt x="7542" y="3551"/>
                  </a:cubicBezTo>
                  <a:cubicBezTo>
                    <a:pt x="7457" y="3591"/>
                    <a:pt x="7426" y="3661"/>
                    <a:pt x="7426" y="3811"/>
                  </a:cubicBezTo>
                  <a:cubicBezTo>
                    <a:pt x="7426" y="3923"/>
                    <a:pt x="7401" y="4030"/>
                    <a:pt x="7370" y="4047"/>
                  </a:cubicBezTo>
                  <a:cubicBezTo>
                    <a:pt x="7265" y="4106"/>
                    <a:pt x="6970" y="3599"/>
                    <a:pt x="6870" y="3191"/>
                  </a:cubicBezTo>
                  <a:cubicBezTo>
                    <a:pt x="6754" y="2716"/>
                    <a:pt x="6661" y="2537"/>
                    <a:pt x="6470" y="2424"/>
                  </a:cubicBezTo>
                  <a:cubicBezTo>
                    <a:pt x="5947" y="2116"/>
                    <a:pt x="5144" y="2339"/>
                    <a:pt x="5247" y="2764"/>
                  </a:cubicBezTo>
                  <a:cubicBezTo>
                    <a:pt x="5282" y="2908"/>
                    <a:pt x="5266" y="2934"/>
                    <a:pt x="5100" y="3015"/>
                  </a:cubicBezTo>
                  <a:cubicBezTo>
                    <a:pt x="4997" y="3065"/>
                    <a:pt x="4848" y="3157"/>
                    <a:pt x="4767" y="3218"/>
                  </a:cubicBezTo>
                  <a:lnTo>
                    <a:pt x="4619" y="3326"/>
                  </a:lnTo>
                  <a:lnTo>
                    <a:pt x="4758" y="3321"/>
                  </a:lnTo>
                  <a:cubicBezTo>
                    <a:pt x="4906" y="3316"/>
                    <a:pt x="4911" y="3332"/>
                    <a:pt x="4836" y="3630"/>
                  </a:cubicBezTo>
                  <a:cubicBezTo>
                    <a:pt x="4798" y="3783"/>
                    <a:pt x="4800" y="3784"/>
                    <a:pt x="4912" y="3695"/>
                  </a:cubicBezTo>
                  <a:cubicBezTo>
                    <a:pt x="4980" y="3641"/>
                    <a:pt x="5118" y="3604"/>
                    <a:pt x="5256" y="3604"/>
                  </a:cubicBezTo>
                  <a:cubicBezTo>
                    <a:pt x="5591" y="3604"/>
                    <a:pt x="5676" y="3524"/>
                    <a:pt x="5696" y="3186"/>
                  </a:cubicBezTo>
                  <a:cubicBezTo>
                    <a:pt x="5711" y="2940"/>
                    <a:pt x="5730" y="2896"/>
                    <a:pt x="5836" y="2882"/>
                  </a:cubicBezTo>
                  <a:cubicBezTo>
                    <a:pt x="5903" y="2874"/>
                    <a:pt x="6038" y="2926"/>
                    <a:pt x="6134" y="2998"/>
                  </a:cubicBezTo>
                  <a:cubicBezTo>
                    <a:pt x="6282" y="3110"/>
                    <a:pt x="6311" y="3178"/>
                    <a:pt x="6338" y="3449"/>
                  </a:cubicBezTo>
                  <a:cubicBezTo>
                    <a:pt x="6381" y="3873"/>
                    <a:pt x="6546" y="4102"/>
                    <a:pt x="7077" y="4482"/>
                  </a:cubicBezTo>
                  <a:lnTo>
                    <a:pt x="7217" y="4583"/>
                  </a:lnTo>
                  <a:lnTo>
                    <a:pt x="7037" y="4667"/>
                  </a:lnTo>
                  <a:cubicBezTo>
                    <a:pt x="6937" y="4714"/>
                    <a:pt x="6812" y="4736"/>
                    <a:pt x="6760" y="4718"/>
                  </a:cubicBezTo>
                  <a:cubicBezTo>
                    <a:pt x="6708" y="4700"/>
                    <a:pt x="6607" y="4710"/>
                    <a:pt x="6537" y="4740"/>
                  </a:cubicBezTo>
                  <a:cubicBezTo>
                    <a:pt x="6467" y="4769"/>
                    <a:pt x="6325" y="4822"/>
                    <a:pt x="6220" y="4858"/>
                  </a:cubicBezTo>
                  <a:cubicBezTo>
                    <a:pt x="6015" y="4927"/>
                    <a:pt x="5860" y="5087"/>
                    <a:pt x="5860" y="5227"/>
                  </a:cubicBezTo>
                  <a:cubicBezTo>
                    <a:pt x="5860" y="5293"/>
                    <a:pt x="5911" y="5311"/>
                    <a:pt x="6088" y="5306"/>
                  </a:cubicBezTo>
                  <a:cubicBezTo>
                    <a:pt x="6274" y="5302"/>
                    <a:pt x="6357" y="5335"/>
                    <a:pt x="6513" y="5470"/>
                  </a:cubicBezTo>
                  <a:cubicBezTo>
                    <a:pt x="6619" y="5563"/>
                    <a:pt x="6759" y="5639"/>
                    <a:pt x="6822" y="5639"/>
                  </a:cubicBezTo>
                  <a:cubicBezTo>
                    <a:pt x="6973" y="5639"/>
                    <a:pt x="7206" y="5790"/>
                    <a:pt x="7160" y="5856"/>
                  </a:cubicBezTo>
                  <a:cubicBezTo>
                    <a:pt x="7141" y="5885"/>
                    <a:pt x="7081" y="5893"/>
                    <a:pt x="7029" y="5873"/>
                  </a:cubicBezTo>
                  <a:cubicBezTo>
                    <a:pt x="6976" y="5853"/>
                    <a:pt x="6703" y="5819"/>
                    <a:pt x="6421" y="5796"/>
                  </a:cubicBezTo>
                  <a:cubicBezTo>
                    <a:pt x="6016" y="5764"/>
                    <a:pt x="5862" y="5726"/>
                    <a:pt x="5680" y="5618"/>
                  </a:cubicBezTo>
                  <a:cubicBezTo>
                    <a:pt x="5532" y="5530"/>
                    <a:pt x="5452" y="5507"/>
                    <a:pt x="5452" y="5550"/>
                  </a:cubicBezTo>
                  <a:cubicBezTo>
                    <a:pt x="5452" y="5735"/>
                    <a:pt x="5830" y="6006"/>
                    <a:pt x="6088" y="6006"/>
                  </a:cubicBezTo>
                  <a:cubicBezTo>
                    <a:pt x="6154" y="6006"/>
                    <a:pt x="6255" y="6049"/>
                    <a:pt x="6314" y="6102"/>
                  </a:cubicBezTo>
                  <a:cubicBezTo>
                    <a:pt x="6373" y="6156"/>
                    <a:pt x="6533" y="6211"/>
                    <a:pt x="6669" y="6228"/>
                  </a:cubicBezTo>
                  <a:cubicBezTo>
                    <a:pt x="6821" y="6246"/>
                    <a:pt x="7001" y="6319"/>
                    <a:pt x="7139" y="6418"/>
                  </a:cubicBezTo>
                  <a:cubicBezTo>
                    <a:pt x="7261" y="6507"/>
                    <a:pt x="7387" y="6580"/>
                    <a:pt x="7418" y="6580"/>
                  </a:cubicBezTo>
                  <a:cubicBezTo>
                    <a:pt x="7449" y="6580"/>
                    <a:pt x="7606" y="6641"/>
                    <a:pt x="7765" y="6715"/>
                  </a:cubicBezTo>
                  <a:cubicBezTo>
                    <a:pt x="7986" y="6818"/>
                    <a:pt x="8092" y="6912"/>
                    <a:pt x="8213" y="7113"/>
                  </a:cubicBezTo>
                  <a:cubicBezTo>
                    <a:pt x="8398" y="7419"/>
                    <a:pt x="8473" y="7951"/>
                    <a:pt x="8359" y="8143"/>
                  </a:cubicBezTo>
                  <a:cubicBezTo>
                    <a:pt x="8310" y="8225"/>
                    <a:pt x="8306" y="8279"/>
                    <a:pt x="8348" y="8317"/>
                  </a:cubicBezTo>
                  <a:cubicBezTo>
                    <a:pt x="8441" y="8400"/>
                    <a:pt x="8214" y="8753"/>
                    <a:pt x="7907" y="9002"/>
                  </a:cubicBezTo>
                  <a:cubicBezTo>
                    <a:pt x="7761" y="9120"/>
                    <a:pt x="7518" y="9325"/>
                    <a:pt x="7367" y="9458"/>
                  </a:cubicBezTo>
                  <a:lnTo>
                    <a:pt x="7093" y="9699"/>
                  </a:lnTo>
                  <a:lnTo>
                    <a:pt x="6867" y="9631"/>
                  </a:lnTo>
                  <a:cubicBezTo>
                    <a:pt x="6730" y="9589"/>
                    <a:pt x="6541" y="9459"/>
                    <a:pt x="6381" y="9298"/>
                  </a:cubicBezTo>
                  <a:cubicBezTo>
                    <a:pt x="6217" y="9133"/>
                    <a:pt x="6035" y="9007"/>
                    <a:pt x="5890" y="8963"/>
                  </a:cubicBezTo>
                  <a:cubicBezTo>
                    <a:pt x="5666" y="8895"/>
                    <a:pt x="5654" y="8882"/>
                    <a:pt x="5597" y="8584"/>
                  </a:cubicBezTo>
                  <a:lnTo>
                    <a:pt x="5540" y="8278"/>
                  </a:lnTo>
                  <a:lnTo>
                    <a:pt x="5758" y="8090"/>
                  </a:lnTo>
                  <a:cubicBezTo>
                    <a:pt x="5946" y="7928"/>
                    <a:pt x="5974" y="7871"/>
                    <a:pt x="5973" y="7673"/>
                  </a:cubicBezTo>
                  <a:cubicBezTo>
                    <a:pt x="5971" y="7381"/>
                    <a:pt x="5839" y="7138"/>
                    <a:pt x="5371" y="6568"/>
                  </a:cubicBezTo>
                  <a:cubicBezTo>
                    <a:pt x="5165" y="6318"/>
                    <a:pt x="4987" y="6084"/>
                    <a:pt x="4973" y="6047"/>
                  </a:cubicBezTo>
                  <a:cubicBezTo>
                    <a:pt x="4953" y="5992"/>
                    <a:pt x="4932" y="5992"/>
                    <a:pt x="4858" y="6047"/>
                  </a:cubicBezTo>
                  <a:cubicBezTo>
                    <a:pt x="4779" y="6106"/>
                    <a:pt x="4721" y="6037"/>
                    <a:pt x="4417" y="5524"/>
                  </a:cubicBezTo>
                  <a:cubicBezTo>
                    <a:pt x="4054" y="4910"/>
                    <a:pt x="3942" y="4633"/>
                    <a:pt x="3942" y="4351"/>
                  </a:cubicBezTo>
                  <a:cubicBezTo>
                    <a:pt x="3942" y="4260"/>
                    <a:pt x="3921" y="4171"/>
                    <a:pt x="3893" y="4156"/>
                  </a:cubicBezTo>
                  <a:cubicBezTo>
                    <a:pt x="3866" y="4141"/>
                    <a:pt x="3827" y="3977"/>
                    <a:pt x="3807" y="3792"/>
                  </a:cubicBezTo>
                  <a:cubicBezTo>
                    <a:pt x="3788" y="3606"/>
                    <a:pt x="3718" y="3189"/>
                    <a:pt x="3649" y="2865"/>
                  </a:cubicBezTo>
                  <a:cubicBezTo>
                    <a:pt x="3572" y="2503"/>
                    <a:pt x="3536" y="2192"/>
                    <a:pt x="3558" y="2053"/>
                  </a:cubicBezTo>
                  <a:cubicBezTo>
                    <a:pt x="3599" y="1783"/>
                    <a:pt x="3540" y="1770"/>
                    <a:pt x="3327" y="1997"/>
                  </a:cubicBezTo>
                  <a:cubicBezTo>
                    <a:pt x="3042" y="2299"/>
                    <a:pt x="2781" y="2972"/>
                    <a:pt x="2781" y="3394"/>
                  </a:cubicBezTo>
                  <a:cubicBezTo>
                    <a:pt x="2781" y="3477"/>
                    <a:pt x="2758" y="3557"/>
                    <a:pt x="2730" y="3572"/>
                  </a:cubicBezTo>
                  <a:cubicBezTo>
                    <a:pt x="2678" y="3601"/>
                    <a:pt x="2198" y="3062"/>
                    <a:pt x="2198" y="2974"/>
                  </a:cubicBezTo>
                  <a:cubicBezTo>
                    <a:pt x="2198" y="2946"/>
                    <a:pt x="2177" y="2923"/>
                    <a:pt x="2150" y="2923"/>
                  </a:cubicBezTo>
                  <a:cubicBezTo>
                    <a:pt x="2061" y="2923"/>
                    <a:pt x="1967" y="3501"/>
                    <a:pt x="1967" y="4052"/>
                  </a:cubicBezTo>
                  <a:cubicBezTo>
                    <a:pt x="1967" y="4347"/>
                    <a:pt x="1946" y="4601"/>
                    <a:pt x="1921" y="4614"/>
                  </a:cubicBezTo>
                  <a:cubicBezTo>
                    <a:pt x="1897" y="4628"/>
                    <a:pt x="1722" y="4499"/>
                    <a:pt x="1532" y="4330"/>
                  </a:cubicBezTo>
                  <a:cubicBezTo>
                    <a:pt x="1341" y="4160"/>
                    <a:pt x="1161" y="4021"/>
                    <a:pt x="1132" y="4021"/>
                  </a:cubicBezTo>
                  <a:cubicBezTo>
                    <a:pt x="1053" y="4021"/>
                    <a:pt x="1131" y="5252"/>
                    <a:pt x="1231" y="5586"/>
                  </a:cubicBezTo>
                  <a:cubicBezTo>
                    <a:pt x="1278" y="5744"/>
                    <a:pt x="1306" y="5891"/>
                    <a:pt x="1290" y="5914"/>
                  </a:cubicBezTo>
                  <a:cubicBezTo>
                    <a:pt x="1274" y="5937"/>
                    <a:pt x="1173" y="5891"/>
                    <a:pt x="1067" y="5811"/>
                  </a:cubicBezTo>
                  <a:cubicBezTo>
                    <a:pt x="414" y="5318"/>
                    <a:pt x="398" y="5311"/>
                    <a:pt x="398" y="5442"/>
                  </a:cubicBezTo>
                  <a:cubicBezTo>
                    <a:pt x="400" y="5900"/>
                    <a:pt x="654" y="6710"/>
                    <a:pt x="906" y="7067"/>
                  </a:cubicBezTo>
                  <a:cubicBezTo>
                    <a:pt x="997" y="7197"/>
                    <a:pt x="1066" y="7375"/>
                    <a:pt x="1075" y="7509"/>
                  </a:cubicBezTo>
                  <a:cubicBezTo>
                    <a:pt x="1084" y="7632"/>
                    <a:pt x="1143" y="7812"/>
                    <a:pt x="1209" y="7909"/>
                  </a:cubicBezTo>
                  <a:cubicBezTo>
                    <a:pt x="1343" y="8103"/>
                    <a:pt x="1290" y="8189"/>
                    <a:pt x="1094" y="8095"/>
                  </a:cubicBezTo>
                  <a:cubicBezTo>
                    <a:pt x="1028" y="8063"/>
                    <a:pt x="801" y="7982"/>
                    <a:pt x="586" y="7916"/>
                  </a:cubicBezTo>
                  <a:cubicBezTo>
                    <a:pt x="372" y="7851"/>
                    <a:pt x="146" y="7778"/>
                    <a:pt x="86" y="7755"/>
                  </a:cubicBezTo>
                  <a:cubicBezTo>
                    <a:pt x="-7" y="7718"/>
                    <a:pt x="-17" y="7731"/>
                    <a:pt x="19" y="7839"/>
                  </a:cubicBezTo>
                  <a:cubicBezTo>
                    <a:pt x="106" y="8099"/>
                    <a:pt x="410" y="8600"/>
                    <a:pt x="629" y="8850"/>
                  </a:cubicBezTo>
                  <a:cubicBezTo>
                    <a:pt x="754" y="8992"/>
                    <a:pt x="844" y="9126"/>
                    <a:pt x="828" y="9149"/>
                  </a:cubicBezTo>
                  <a:cubicBezTo>
                    <a:pt x="812" y="9172"/>
                    <a:pt x="673" y="9190"/>
                    <a:pt x="522" y="9190"/>
                  </a:cubicBezTo>
                  <a:cubicBezTo>
                    <a:pt x="370" y="9190"/>
                    <a:pt x="199" y="9220"/>
                    <a:pt x="143" y="9257"/>
                  </a:cubicBezTo>
                  <a:cubicBezTo>
                    <a:pt x="50" y="9319"/>
                    <a:pt x="72" y="9355"/>
                    <a:pt x="398" y="9675"/>
                  </a:cubicBezTo>
                  <a:cubicBezTo>
                    <a:pt x="594" y="9867"/>
                    <a:pt x="924" y="10122"/>
                    <a:pt x="1129" y="10241"/>
                  </a:cubicBezTo>
                  <a:cubicBezTo>
                    <a:pt x="1334" y="10361"/>
                    <a:pt x="1484" y="10480"/>
                    <a:pt x="1465" y="10509"/>
                  </a:cubicBezTo>
                  <a:cubicBezTo>
                    <a:pt x="1444" y="10539"/>
                    <a:pt x="1287" y="10552"/>
                    <a:pt x="1102" y="10538"/>
                  </a:cubicBezTo>
                  <a:cubicBezTo>
                    <a:pt x="923" y="10525"/>
                    <a:pt x="716" y="10526"/>
                    <a:pt x="643" y="10543"/>
                  </a:cubicBezTo>
                  <a:lnTo>
                    <a:pt x="522" y="10572"/>
                  </a:lnTo>
                  <a:cubicBezTo>
                    <a:pt x="521" y="10574"/>
                    <a:pt x="519" y="10575"/>
                    <a:pt x="519" y="10577"/>
                  </a:cubicBezTo>
                  <a:cubicBezTo>
                    <a:pt x="519" y="10579"/>
                    <a:pt x="519" y="10582"/>
                    <a:pt x="519" y="10584"/>
                  </a:cubicBezTo>
                  <a:lnTo>
                    <a:pt x="659" y="10758"/>
                  </a:lnTo>
                  <a:cubicBezTo>
                    <a:pt x="980" y="11149"/>
                    <a:pt x="1616" y="11409"/>
                    <a:pt x="2488" y="11508"/>
                  </a:cubicBezTo>
                  <a:cubicBezTo>
                    <a:pt x="2792" y="11542"/>
                    <a:pt x="3040" y="11594"/>
                    <a:pt x="3039" y="11621"/>
                  </a:cubicBezTo>
                  <a:cubicBezTo>
                    <a:pt x="3038" y="11649"/>
                    <a:pt x="2976" y="11843"/>
                    <a:pt x="2902" y="12053"/>
                  </a:cubicBezTo>
                  <a:cubicBezTo>
                    <a:pt x="2774" y="12416"/>
                    <a:pt x="2747" y="12939"/>
                    <a:pt x="2854" y="13035"/>
                  </a:cubicBezTo>
                  <a:cubicBezTo>
                    <a:pt x="2874" y="13052"/>
                    <a:pt x="3060" y="12960"/>
                    <a:pt x="3267" y="12827"/>
                  </a:cubicBezTo>
                  <a:cubicBezTo>
                    <a:pt x="3475" y="12694"/>
                    <a:pt x="3660" y="12605"/>
                    <a:pt x="3678" y="12632"/>
                  </a:cubicBezTo>
                  <a:cubicBezTo>
                    <a:pt x="3697" y="12658"/>
                    <a:pt x="3685" y="12842"/>
                    <a:pt x="3654" y="13037"/>
                  </a:cubicBezTo>
                  <a:cubicBezTo>
                    <a:pt x="3624" y="13232"/>
                    <a:pt x="3608" y="13398"/>
                    <a:pt x="3619" y="13408"/>
                  </a:cubicBezTo>
                  <a:cubicBezTo>
                    <a:pt x="3649" y="13435"/>
                    <a:pt x="3936" y="13294"/>
                    <a:pt x="4167" y="13138"/>
                  </a:cubicBezTo>
                  <a:cubicBezTo>
                    <a:pt x="4276" y="13065"/>
                    <a:pt x="4387" y="13020"/>
                    <a:pt x="4415" y="13035"/>
                  </a:cubicBezTo>
                  <a:cubicBezTo>
                    <a:pt x="4442" y="13050"/>
                    <a:pt x="4466" y="13202"/>
                    <a:pt x="4466" y="13372"/>
                  </a:cubicBezTo>
                  <a:cubicBezTo>
                    <a:pt x="4466" y="13540"/>
                    <a:pt x="4474" y="13676"/>
                    <a:pt x="4484" y="13681"/>
                  </a:cubicBezTo>
                  <a:cubicBezTo>
                    <a:pt x="4486" y="13682"/>
                    <a:pt x="4486" y="13680"/>
                    <a:pt x="4487" y="13681"/>
                  </a:cubicBezTo>
                  <a:cubicBezTo>
                    <a:pt x="4574" y="13679"/>
                    <a:pt x="4930" y="13543"/>
                    <a:pt x="5059" y="13462"/>
                  </a:cubicBezTo>
                  <a:cubicBezTo>
                    <a:pt x="5147" y="13407"/>
                    <a:pt x="5224" y="13380"/>
                    <a:pt x="5229" y="13404"/>
                  </a:cubicBezTo>
                  <a:cubicBezTo>
                    <a:pt x="5234" y="13427"/>
                    <a:pt x="5243" y="13471"/>
                    <a:pt x="5250" y="13500"/>
                  </a:cubicBezTo>
                  <a:cubicBezTo>
                    <a:pt x="5258" y="13529"/>
                    <a:pt x="5267" y="13599"/>
                    <a:pt x="5272" y="13657"/>
                  </a:cubicBezTo>
                  <a:cubicBezTo>
                    <a:pt x="5289" y="13893"/>
                    <a:pt x="5366" y="13915"/>
                    <a:pt x="5640" y="13770"/>
                  </a:cubicBezTo>
                  <a:cubicBezTo>
                    <a:pt x="5781" y="13696"/>
                    <a:pt x="5932" y="13600"/>
                    <a:pt x="5973" y="13556"/>
                  </a:cubicBezTo>
                  <a:cubicBezTo>
                    <a:pt x="6074" y="13446"/>
                    <a:pt x="6150" y="13500"/>
                    <a:pt x="6150" y="13681"/>
                  </a:cubicBezTo>
                  <a:cubicBezTo>
                    <a:pt x="6150" y="14039"/>
                    <a:pt x="6333" y="14090"/>
                    <a:pt x="6720" y="13838"/>
                  </a:cubicBezTo>
                  <a:cubicBezTo>
                    <a:pt x="6852" y="13752"/>
                    <a:pt x="6973" y="13681"/>
                    <a:pt x="6986" y="13681"/>
                  </a:cubicBezTo>
                  <a:cubicBezTo>
                    <a:pt x="6994" y="13681"/>
                    <a:pt x="7026" y="13722"/>
                    <a:pt x="7064" y="13773"/>
                  </a:cubicBezTo>
                  <a:cubicBezTo>
                    <a:pt x="6827" y="13321"/>
                    <a:pt x="6736" y="12850"/>
                    <a:pt x="6736" y="12193"/>
                  </a:cubicBezTo>
                  <a:cubicBezTo>
                    <a:pt x="6736" y="11461"/>
                    <a:pt x="6790" y="11171"/>
                    <a:pt x="6988" y="10784"/>
                  </a:cubicBezTo>
                  <a:cubicBezTo>
                    <a:pt x="7338" y="10105"/>
                    <a:pt x="8301" y="9226"/>
                    <a:pt x="9068" y="8888"/>
                  </a:cubicBezTo>
                  <a:cubicBezTo>
                    <a:pt x="9618" y="8646"/>
                    <a:pt x="9849" y="8606"/>
                    <a:pt x="10682" y="8609"/>
                  </a:cubicBezTo>
                  <a:cubicBezTo>
                    <a:pt x="11799" y="8612"/>
                    <a:pt x="11961" y="8644"/>
                    <a:pt x="12754" y="9031"/>
                  </a:cubicBezTo>
                  <a:cubicBezTo>
                    <a:pt x="14552" y="9908"/>
                    <a:pt x="15351" y="11994"/>
                    <a:pt x="14522" y="13645"/>
                  </a:cubicBezTo>
                  <a:cubicBezTo>
                    <a:pt x="14170" y="14344"/>
                    <a:pt x="13755" y="14761"/>
                    <a:pt x="13498" y="14672"/>
                  </a:cubicBezTo>
                  <a:cubicBezTo>
                    <a:pt x="13405" y="14640"/>
                    <a:pt x="13299" y="14684"/>
                    <a:pt x="13262" y="14771"/>
                  </a:cubicBezTo>
                  <a:cubicBezTo>
                    <a:pt x="13224" y="14858"/>
                    <a:pt x="13124" y="14905"/>
                    <a:pt x="13036" y="14875"/>
                  </a:cubicBezTo>
                  <a:cubicBezTo>
                    <a:pt x="12940" y="14842"/>
                    <a:pt x="12853" y="14904"/>
                    <a:pt x="12816" y="15032"/>
                  </a:cubicBezTo>
                  <a:cubicBezTo>
                    <a:pt x="12771" y="15183"/>
                    <a:pt x="12687" y="15227"/>
                    <a:pt x="12523" y="15189"/>
                  </a:cubicBezTo>
                  <a:cubicBezTo>
                    <a:pt x="12352" y="15149"/>
                    <a:pt x="12286" y="15192"/>
                    <a:pt x="12260" y="15355"/>
                  </a:cubicBezTo>
                  <a:cubicBezTo>
                    <a:pt x="12240" y="15475"/>
                    <a:pt x="12097" y="15628"/>
                    <a:pt x="11940" y="15695"/>
                  </a:cubicBezTo>
                  <a:cubicBezTo>
                    <a:pt x="11490" y="15888"/>
                    <a:pt x="10568" y="15933"/>
                    <a:pt x="9882" y="15799"/>
                  </a:cubicBezTo>
                  <a:cubicBezTo>
                    <a:pt x="9314" y="15688"/>
                    <a:pt x="9248" y="15647"/>
                    <a:pt x="9194" y="15369"/>
                  </a:cubicBezTo>
                  <a:cubicBezTo>
                    <a:pt x="9154" y="15164"/>
                    <a:pt x="9102" y="15104"/>
                    <a:pt x="9041" y="15191"/>
                  </a:cubicBezTo>
                  <a:cubicBezTo>
                    <a:pt x="8917" y="15367"/>
                    <a:pt x="8737" y="15250"/>
                    <a:pt x="8737" y="14993"/>
                  </a:cubicBezTo>
                  <a:cubicBezTo>
                    <a:pt x="8737" y="14843"/>
                    <a:pt x="8685" y="14801"/>
                    <a:pt x="8555" y="14846"/>
                  </a:cubicBezTo>
                  <a:cubicBezTo>
                    <a:pt x="8433" y="14888"/>
                    <a:pt x="8354" y="14839"/>
                    <a:pt x="8313" y="14699"/>
                  </a:cubicBezTo>
                  <a:cubicBezTo>
                    <a:pt x="8256" y="14505"/>
                    <a:pt x="8234" y="14503"/>
                    <a:pt x="8047" y="14655"/>
                  </a:cubicBezTo>
                  <a:cubicBezTo>
                    <a:pt x="7858" y="14808"/>
                    <a:pt x="7826" y="14796"/>
                    <a:pt x="7553" y="14475"/>
                  </a:cubicBezTo>
                  <a:cubicBezTo>
                    <a:pt x="7422" y="14321"/>
                    <a:pt x="7309" y="14174"/>
                    <a:pt x="7214" y="14028"/>
                  </a:cubicBezTo>
                  <a:cubicBezTo>
                    <a:pt x="7215" y="14057"/>
                    <a:pt x="7194" y="14073"/>
                    <a:pt x="7150" y="14093"/>
                  </a:cubicBezTo>
                  <a:cubicBezTo>
                    <a:pt x="7095" y="14119"/>
                    <a:pt x="6963" y="14157"/>
                    <a:pt x="6857" y="14178"/>
                  </a:cubicBezTo>
                  <a:cubicBezTo>
                    <a:pt x="6603" y="14227"/>
                    <a:pt x="6274" y="14491"/>
                    <a:pt x="6142" y="14752"/>
                  </a:cubicBezTo>
                  <a:cubicBezTo>
                    <a:pt x="5974" y="15084"/>
                    <a:pt x="5999" y="15571"/>
                    <a:pt x="6204" y="15941"/>
                  </a:cubicBezTo>
                  <a:lnTo>
                    <a:pt x="6370" y="16243"/>
                  </a:lnTo>
                  <a:lnTo>
                    <a:pt x="6542" y="16112"/>
                  </a:lnTo>
                  <a:cubicBezTo>
                    <a:pt x="6730" y="15971"/>
                    <a:pt x="6791" y="15993"/>
                    <a:pt x="6873" y="16233"/>
                  </a:cubicBezTo>
                  <a:cubicBezTo>
                    <a:pt x="6896" y="16300"/>
                    <a:pt x="7040" y="16479"/>
                    <a:pt x="7193" y="16631"/>
                  </a:cubicBezTo>
                  <a:cubicBezTo>
                    <a:pt x="7345" y="16782"/>
                    <a:pt x="7482" y="16936"/>
                    <a:pt x="7496" y="16973"/>
                  </a:cubicBezTo>
                  <a:cubicBezTo>
                    <a:pt x="7533" y="17073"/>
                    <a:pt x="7633" y="17000"/>
                    <a:pt x="7743" y="16790"/>
                  </a:cubicBezTo>
                  <a:cubicBezTo>
                    <a:pt x="7797" y="16689"/>
                    <a:pt x="7861" y="16607"/>
                    <a:pt x="7888" y="16607"/>
                  </a:cubicBezTo>
                  <a:cubicBezTo>
                    <a:pt x="7916" y="16607"/>
                    <a:pt x="7992" y="16690"/>
                    <a:pt x="8058" y="16790"/>
                  </a:cubicBezTo>
                  <a:cubicBezTo>
                    <a:pt x="8186" y="16986"/>
                    <a:pt x="8300" y="17018"/>
                    <a:pt x="8415" y="16894"/>
                  </a:cubicBezTo>
                  <a:cubicBezTo>
                    <a:pt x="8616" y="16676"/>
                    <a:pt x="8646" y="17070"/>
                    <a:pt x="8474" y="17673"/>
                  </a:cubicBezTo>
                  <a:cubicBezTo>
                    <a:pt x="8259" y="18429"/>
                    <a:pt x="7780" y="19223"/>
                    <a:pt x="7123" y="19909"/>
                  </a:cubicBezTo>
                  <a:lnTo>
                    <a:pt x="6835" y="20210"/>
                  </a:lnTo>
                  <a:lnTo>
                    <a:pt x="7123" y="20210"/>
                  </a:lnTo>
                  <a:cubicBezTo>
                    <a:pt x="7309" y="20210"/>
                    <a:pt x="7502" y="20166"/>
                    <a:pt x="7679" y="20085"/>
                  </a:cubicBezTo>
                  <a:cubicBezTo>
                    <a:pt x="7829" y="20017"/>
                    <a:pt x="7964" y="19980"/>
                    <a:pt x="7980" y="20003"/>
                  </a:cubicBezTo>
                  <a:cubicBezTo>
                    <a:pt x="7995" y="20025"/>
                    <a:pt x="7977" y="20163"/>
                    <a:pt x="7939" y="20309"/>
                  </a:cubicBezTo>
                  <a:cubicBezTo>
                    <a:pt x="7902" y="20455"/>
                    <a:pt x="7889" y="20590"/>
                    <a:pt x="7910" y="20608"/>
                  </a:cubicBezTo>
                  <a:cubicBezTo>
                    <a:pt x="7931" y="20627"/>
                    <a:pt x="8111" y="20572"/>
                    <a:pt x="8310" y="20483"/>
                  </a:cubicBezTo>
                  <a:cubicBezTo>
                    <a:pt x="8509" y="20394"/>
                    <a:pt x="8690" y="20333"/>
                    <a:pt x="8713" y="20345"/>
                  </a:cubicBezTo>
                  <a:cubicBezTo>
                    <a:pt x="8736" y="20358"/>
                    <a:pt x="8739" y="20497"/>
                    <a:pt x="8721" y="20654"/>
                  </a:cubicBezTo>
                  <a:cubicBezTo>
                    <a:pt x="8692" y="20911"/>
                    <a:pt x="8701" y="20941"/>
                    <a:pt x="8799" y="20941"/>
                  </a:cubicBezTo>
                  <a:cubicBezTo>
                    <a:pt x="9005" y="20941"/>
                    <a:pt x="9319" y="20838"/>
                    <a:pt x="9592" y="20683"/>
                  </a:cubicBezTo>
                  <a:cubicBezTo>
                    <a:pt x="9741" y="20598"/>
                    <a:pt x="9872" y="20545"/>
                    <a:pt x="9885" y="20565"/>
                  </a:cubicBezTo>
                  <a:cubicBezTo>
                    <a:pt x="9897" y="20585"/>
                    <a:pt x="9941" y="20711"/>
                    <a:pt x="9981" y="20845"/>
                  </a:cubicBezTo>
                  <a:cubicBezTo>
                    <a:pt x="10068" y="21134"/>
                    <a:pt x="10343" y="21449"/>
                    <a:pt x="10588" y="21542"/>
                  </a:cubicBezTo>
                  <a:cubicBezTo>
                    <a:pt x="10742" y="21600"/>
                    <a:pt x="10793" y="21596"/>
                    <a:pt x="10981" y="21510"/>
                  </a:cubicBezTo>
                  <a:cubicBezTo>
                    <a:pt x="11239" y="21392"/>
                    <a:pt x="11453" y="21146"/>
                    <a:pt x="11548" y="20862"/>
                  </a:cubicBezTo>
                  <a:cubicBezTo>
                    <a:pt x="11586" y="20747"/>
                    <a:pt x="11628" y="20622"/>
                    <a:pt x="11642" y="20584"/>
                  </a:cubicBezTo>
                  <a:cubicBezTo>
                    <a:pt x="11659" y="20535"/>
                    <a:pt x="11720" y="20554"/>
                    <a:pt x="11859" y="20649"/>
                  </a:cubicBezTo>
                  <a:cubicBezTo>
                    <a:pt x="12076" y="20798"/>
                    <a:pt x="12484" y="20941"/>
                    <a:pt x="12692" y="20941"/>
                  </a:cubicBezTo>
                  <a:cubicBezTo>
                    <a:pt x="12806" y="20941"/>
                    <a:pt x="12829" y="20913"/>
                    <a:pt x="12829" y="20787"/>
                  </a:cubicBezTo>
                  <a:cubicBezTo>
                    <a:pt x="12829" y="20703"/>
                    <a:pt x="12802" y="20571"/>
                    <a:pt x="12770" y="20495"/>
                  </a:cubicBezTo>
                  <a:cubicBezTo>
                    <a:pt x="12738" y="20419"/>
                    <a:pt x="12727" y="20338"/>
                    <a:pt x="12743" y="20314"/>
                  </a:cubicBezTo>
                  <a:cubicBezTo>
                    <a:pt x="12760" y="20290"/>
                    <a:pt x="12947" y="20352"/>
                    <a:pt x="13160" y="20452"/>
                  </a:cubicBezTo>
                  <a:cubicBezTo>
                    <a:pt x="13383" y="20556"/>
                    <a:pt x="13568" y="20613"/>
                    <a:pt x="13597" y="20587"/>
                  </a:cubicBezTo>
                  <a:cubicBezTo>
                    <a:pt x="13627" y="20560"/>
                    <a:pt x="13623" y="20443"/>
                    <a:pt x="13589" y="20309"/>
                  </a:cubicBezTo>
                  <a:cubicBezTo>
                    <a:pt x="13558" y="20183"/>
                    <a:pt x="13554" y="20061"/>
                    <a:pt x="13579" y="20039"/>
                  </a:cubicBezTo>
                  <a:cubicBezTo>
                    <a:pt x="13604" y="20017"/>
                    <a:pt x="13738" y="20044"/>
                    <a:pt x="13880" y="20102"/>
                  </a:cubicBezTo>
                  <a:cubicBezTo>
                    <a:pt x="14021" y="20160"/>
                    <a:pt x="14262" y="20207"/>
                    <a:pt x="14417" y="20208"/>
                  </a:cubicBezTo>
                  <a:lnTo>
                    <a:pt x="14696" y="20210"/>
                  </a:lnTo>
                  <a:cubicBezTo>
                    <a:pt x="14696" y="20210"/>
                    <a:pt x="14696" y="20209"/>
                    <a:pt x="14696" y="20208"/>
                  </a:cubicBezTo>
                  <a:lnTo>
                    <a:pt x="14425" y="19935"/>
                  </a:lnTo>
                  <a:cubicBezTo>
                    <a:pt x="13686" y="19197"/>
                    <a:pt x="13091" y="18115"/>
                    <a:pt x="12969" y="17287"/>
                  </a:cubicBezTo>
                  <a:cubicBezTo>
                    <a:pt x="12938" y="17077"/>
                    <a:pt x="12940" y="16965"/>
                    <a:pt x="12985" y="16923"/>
                  </a:cubicBezTo>
                  <a:cubicBezTo>
                    <a:pt x="12986" y="16921"/>
                    <a:pt x="12987" y="16917"/>
                    <a:pt x="12988" y="16916"/>
                  </a:cubicBezTo>
                  <a:cubicBezTo>
                    <a:pt x="12991" y="16908"/>
                    <a:pt x="12992" y="16904"/>
                    <a:pt x="12996" y="16899"/>
                  </a:cubicBezTo>
                  <a:cubicBezTo>
                    <a:pt x="13007" y="16884"/>
                    <a:pt x="13024" y="16879"/>
                    <a:pt x="13044" y="16887"/>
                  </a:cubicBezTo>
                  <a:cubicBezTo>
                    <a:pt x="13051" y="16889"/>
                    <a:pt x="13058" y="16893"/>
                    <a:pt x="13066" y="16899"/>
                  </a:cubicBezTo>
                  <a:cubicBezTo>
                    <a:pt x="13068" y="16901"/>
                    <a:pt x="13073" y="16906"/>
                    <a:pt x="13076" y="16908"/>
                  </a:cubicBezTo>
                  <a:cubicBezTo>
                    <a:pt x="13099" y="16913"/>
                    <a:pt x="13125" y="16920"/>
                    <a:pt x="13154" y="16932"/>
                  </a:cubicBezTo>
                  <a:cubicBezTo>
                    <a:pt x="13315" y="16999"/>
                    <a:pt x="13378" y="16960"/>
                    <a:pt x="13563" y="16679"/>
                  </a:cubicBezTo>
                  <a:cubicBezTo>
                    <a:pt x="13620" y="16592"/>
                    <a:pt x="13639" y="16604"/>
                    <a:pt x="13780" y="16805"/>
                  </a:cubicBezTo>
                  <a:lnTo>
                    <a:pt x="13936" y="17027"/>
                  </a:lnTo>
                  <a:lnTo>
                    <a:pt x="14229" y="16752"/>
                  </a:lnTo>
                  <a:cubicBezTo>
                    <a:pt x="14389" y="16600"/>
                    <a:pt x="14574" y="16377"/>
                    <a:pt x="14637" y="16255"/>
                  </a:cubicBezTo>
                  <a:cubicBezTo>
                    <a:pt x="14701" y="16133"/>
                    <a:pt x="14763" y="16033"/>
                    <a:pt x="14777" y="16033"/>
                  </a:cubicBezTo>
                  <a:cubicBezTo>
                    <a:pt x="14791" y="16033"/>
                    <a:pt x="14885" y="16076"/>
                    <a:pt x="14986" y="16132"/>
                  </a:cubicBezTo>
                  <a:lnTo>
                    <a:pt x="15172" y="16233"/>
                  </a:lnTo>
                  <a:lnTo>
                    <a:pt x="15336" y="15919"/>
                  </a:lnTo>
                  <a:cubicBezTo>
                    <a:pt x="15595" y="15427"/>
                    <a:pt x="15535" y="14802"/>
                    <a:pt x="15196" y="14475"/>
                  </a:cubicBezTo>
                  <a:cubicBezTo>
                    <a:pt x="15044" y="14328"/>
                    <a:pt x="14678" y="14151"/>
                    <a:pt x="14527" y="14151"/>
                  </a:cubicBezTo>
                  <a:cubicBezTo>
                    <a:pt x="14324" y="14151"/>
                    <a:pt x="14283" y="14051"/>
                    <a:pt x="14409" y="13860"/>
                  </a:cubicBezTo>
                  <a:cubicBezTo>
                    <a:pt x="14545" y="13652"/>
                    <a:pt x="14576" y="13646"/>
                    <a:pt x="14723" y="13794"/>
                  </a:cubicBezTo>
                  <a:cubicBezTo>
                    <a:pt x="14834" y="13906"/>
                    <a:pt x="15032" y="13998"/>
                    <a:pt x="15166" y="14016"/>
                  </a:cubicBezTo>
                  <a:cubicBezTo>
                    <a:pt x="15201" y="14017"/>
                    <a:pt x="15232" y="14016"/>
                    <a:pt x="15255" y="14014"/>
                  </a:cubicBezTo>
                  <a:cubicBezTo>
                    <a:pt x="15268" y="14010"/>
                    <a:pt x="15282" y="14007"/>
                    <a:pt x="15290" y="13999"/>
                  </a:cubicBezTo>
                  <a:cubicBezTo>
                    <a:pt x="15324" y="13969"/>
                    <a:pt x="15355" y="13844"/>
                    <a:pt x="15360" y="13722"/>
                  </a:cubicBezTo>
                  <a:cubicBezTo>
                    <a:pt x="15364" y="13600"/>
                    <a:pt x="15371" y="13479"/>
                    <a:pt x="15376" y="13454"/>
                  </a:cubicBezTo>
                  <a:cubicBezTo>
                    <a:pt x="15381" y="13429"/>
                    <a:pt x="15491" y="13494"/>
                    <a:pt x="15620" y="13599"/>
                  </a:cubicBezTo>
                  <a:cubicBezTo>
                    <a:pt x="15937" y="13856"/>
                    <a:pt x="16130" y="13935"/>
                    <a:pt x="16201" y="13835"/>
                  </a:cubicBezTo>
                  <a:cubicBezTo>
                    <a:pt x="16230" y="13794"/>
                    <a:pt x="16257" y="13686"/>
                    <a:pt x="16257" y="13594"/>
                  </a:cubicBezTo>
                  <a:cubicBezTo>
                    <a:pt x="16258" y="13418"/>
                    <a:pt x="16337" y="13327"/>
                    <a:pt x="16405" y="13425"/>
                  </a:cubicBezTo>
                  <a:cubicBezTo>
                    <a:pt x="16450" y="13491"/>
                    <a:pt x="16887" y="13679"/>
                    <a:pt x="16999" y="13681"/>
                  </a:cubicBezTo>
                  <a:cubicBezTo>
                    <a:pt x="17049" y="13682"/>
                    <a:pt x="17071" y="13587"/>
                    <a:pt x="17071" y="13377"/>
                  </a:cubicBezTo>
                  <a:cubicBezTo>
                    <a:pt x="17071" y="13210"/>
                    <a:pt x="17086" y="13057"/>
                    <a:pt x="17106" y="13039"/>
                  </a:cubicBezTo>
                  <a:cubicBezTo>
                    <a:pt x="17126" y="13022"/>
                    <a:pt x="17224" y="13062"/>
                    <a:pt x="17324" y="13129"/>
                  </a:cubicBezTo>
                  <a:cubicBezTo>
                    <a:pt x="17424" y="13196"/>
                    <a:pt x="17591" y="13291"/>
                    <a:pt x="17695" y="13339"/>
                  </a:cubicBezTo>
                  <a:lnTo>
                    <a:pt x="17883" y="13423"/>
                  </a:lnTo>
                  <a:lnTo>
                    <a:pt x="17883" y="13201"/>
                  </a:lnTo>
                  <a:cubicBezTo>
                    <a:pt x="17883" y="13078"/>
                    <a:pt x="17858" y="12901"/>
                    <a:pt x="17829" y="12808"/>
                  </a:cubicBezTo>
                  <a:cubicBezTo>
                    <a:pt x="17798" y="12711"/>
                    <a:pt x="17797" y="12626"/>
                    <a:pt x="17826" y="12610"/>
                  </a:cubicBezTo>
                  <a:cubicBezTo>
                    <a:pt x="17854" y="12594"/>
                    <a:pt x="18038" y="12687"/>
                    <a:pt x="18235" y="12818"/>
                  </a:cubicBezTo>
                  <a:cubicBezTo>
                    <a:pt x="18431" y="12948"/>
                    <a:pt x="18615" y="13056"/>
                    <a:pt x="18640" y="13056"/>
                  </a:cubicBezTo>
                  <a:cubicBezTo>
                    <a:pt x="18717" y="13056"/>
                    <a:pt x="18769" y="12646"/>
                    <a:pt x="18726" y="12388"/>
                  </a:cubicBezTo>
                  <a:cubicBezTo>
                    <a:pt x="18704" y="12256"/>
                    <a:pt x="18637" y="12034"/>
                    <a:pt x="18576" y="11894"/>
                  </a:cubicBezTo>
                  <a:cubicBezTo>
                    <a:pt x="18514" y="11754"/>
                    <a:pt x="18477" y="11616"/>
                    <a:pt x="18495" y="11590"/>
                  </a:cubicBezTo>
                  <a:cubicBezTo>
                    <a:pt x="18513" y="11563"/>
                    <a:pt x="18634" y="11542"/>
                    <a:pt x="18761" y="11542"/>
                  </a:cubicBezTo>
                  <a:cubicBezTo>
                    <a:pt x="19144" y="11542"/>
                    <a:pt x="19858" y="11385"/>
                    <a:pt x="20209" y="11226"/>
                  </a:cubicBezTo>
                  <a:cubicBezTo>
                    <a:pt x="20486" y="11100"/>
                    <a:pt x="20987" y="10684"/>
                    <a:pt x="20999" y="10579"/>
                  </a:cubicBezTo>
                  <a:cubicBezTo>
                    <a:pt x="20994" y="10572"/>
                    <a:pt x="20985" y="10564"/>
                    <a:pt x="20970" y="10557"/>
                  </a:cubicBezTo>
                  <a:cubicBezTo>
                    <a:pt x="20964" y="10555"/>
                    <a:pt x="20955" y="10555"/>
                    <a:pt x="20948" y="10553"/>
                  </a:cubicBezTo>
                  <a:cubicBezTo>
                    <a:pt x="20871" y="10545"/>
                    <a:pt x="20712" y="10541"/>
                    <a:pt x="20534" y="10543"/>
                  </a:cubicBezTo>
                  <a:cubicBezTo>
                    <a:pt x="20295" y="10546"/>
                    <a:pt x="20084" y="10530"/>
                    <a:pt x="20067" y="10504"/>
                  </a:cubicBezTo>
                  <a:cubicBezTo>
                    <a:pt x="20050" y="10479"/>
                    <a:pt x="20202" y="10360"/>
                    <a:pt x="20405" y="10241"/>
                  </a:cubicBezTo>
                  <a:cubicBezTo>
                    <a:pt x="20788" y="10019"/>
                    <a:pt x="21426" y="9446"/>
                    <a:pt x="21426" y="9325"/>
                  </a:cubicBezTo>
                  <a:cubicBezTo>
                    <a:pt x="21426" y="9243"/>
                    <a:pt x="21248" y="9193"/>
                    <a:pt x="20951" y="9192"/>
                  </a:cubicBezTo>
                  <a:cubicBezTo>
                    <a:pt x="20834" y="9192"/>
                    <a:pt x="20726" y="9170"/>
                    <a:pt x="20706" y="9144"/>
                  </a:cubicBezTo>
                  <a:cubicBezTo>
                    <a:pt x="20704" y="9144"/>
                    <a:pt x="20683" y="9144"/>
                    <a:pt x="20682" y="9144"/>
                  </a:cubicBezTo>
                  <a:cubicBezTo>
                    <a:pt x="20678" y="9143"/>
                    <a:pt x="20694" y="9121"/>
                    <a:pt x="20717" y="9093"/>
                  </a:cubicBezTo>
                  <a:cubicBezTo>
                    <a:pt x="20742" y="9040"/>
                    <a:pt x="20802" y="8956"/>
                    <a:pt x="20884" y="8869"/>
                  </a:cubicBezTo>
                  <a:cubicBezTo>
                    <a:pt x="21093" y="8645"/>
                    <a:pt x="21583" y="7801"/>
                    <a:pt x="21531" y="7755"/>
                  </a:cubicBezTo>
                  <a:cubicBezTo>
                    <a:pt x="21516" y="7741"/>
                    <a:pt x="21371" y="7777"/>
                    <a:pt x="21206" y="7834"/>
                  </a:cubicBezTo>
                  <a:cubicBezTo>
                    <a:pt x="21041" y="7891"/>
                    <a:pt x="20771" y="7985"/>
                    <a:pt x="20607" y="8042"/>
                  </a:cubicBezTo>
                  <a:cubicBezTo>
                    <a:pt x="20443" y="8098"/>
                    <a:pt x="20285" y="8132"/>
                    <a:pt x="20258" y="8116"/>
                  </a:cubicBezTo>
                  <a:cubicBezTo>
                    <a:pt x="20230" y="8101"/>
                    <a:pt x="20261" y="7997"/>
                    <a:pt x="20325" y="7885"/>
                  </a:cubicBezTo>
                  <a:cubicBezTo>
                    <a:pt x="20388" y="7773"/>
                    <a:pt x="20440" y="7615"/>
                    <a:pt x="20440" y="7535"/>
                  </a:cubicBezTo>
                  <a:cubicBezTo>
                    <a:pt x="20440" y="7455"/>
                    <a:pt x="20543" y="7201"/>
                    <a:pt x="20671" y="6971"/>
                  </a:cubicBezTo>
                  <a:cubicBezTo>
                    <a:pt x="20914" y="6534"/>
                    <a:pt x="21044" y="6139"/>
                    <a:pt x="21109" y="5620"/>
                  </a:cubicBezTo>
                  <a:lnTo>
                    <a:pt x="21147" y="5311"/>
                  </a:lnTo>
                  <a:lnTo>
                    <a:pt x="20865" y="5511"/>
                  </a:lnTo>
                  <a:cubicBezTo>
                    <a:pt x="20710" y="5622"/>
                    <a:pt x="20517" y="5769"/>
                    <a:pt x="20432" y="5837"/>
                  </a:cubicBezTo>
                  <a:cubicBezTo>
                    <a:pt x="20228" y="6003"/>
                    <a:pt x="20187" y="5923"/>
                    <a:pt x="20293" y="5560"/>
                  </a:cubicBezTo>
                  <a:cubicBezTo>
                    <a:pt x="20358" y="5335"/>
                    <a:pt x="20409" y="4952"/>
                    <a:pt x="20427" y="4634"/>
                  </a:cubicBezTo>
                  <a:lnTo>
                    <a:pt x="20435" y="4431"/>
                  </a:lnTo>
                  <a:cubicBezTo>
                    <a:pt x="20436" y="4320"/>
                    <a:pt x="20429" y="4226"/>
                    <a:pt x="20416" y="4166"/>
                  </a:cubicBezTo>
                  <a:lnTo>
                    <a:pt x="20378" y="3985"/>
                  </a:lnTo>
                  <a:lnTo>
                    <a:pt x="20008" y="4313"/>
                  </a:lnTo>
                  <a:cubicBezTo>
                    <a:pt x="19804" y="4493"/>
                    <a:pt x="19624" y="4627"/>
                    <a:pt x="19605" y="4609"/>
                  </a:cubicBezTo>
                  <a:cubicBezTo>
                    <a:pt x="19585" y="4592"/>
                    <a:pt x="19567" y="4363"/>
                    <a:pt x="19567" y="4100"/>
                  </a:cubicBezTo>
                  <a:cubicBezTo>
                    <a:pt x="19567" y="3666"/>
                    <a:pt x="19486" y="3069"/>
                    <a:pt x="19411" y="2960"/>
                  </a:cubicBezTo>
                  <a:cubicBezTo>
                    <a:pt x="19395" y="2936"/>
                    <a:pt x="19337" y="2974"/>
                    <a:pt x="19285" y="3044"/>
                  </a:cubicBezTo>
                  <a:cubicBezTo>
                    <a:pt x="19233" y="3114"/>
                    <a:pt x="19118" y="3272"/>
                    <a:pt x="19027" y="3394"/>
                  </a:cubicBezTo>
                  <a:cubicBezTo>
                    <a:pt x="18937" y="3516"/>
                    <a:pt x="18840" y="3595"/>
                    <a:pt x="18815" y="3570"/>
                  </a:cubicBezTo>
                  <a:cubicBezTo>
                    <a:pt x="18807" y="3562"/>
                    <a:pt x="18797" y="3532"/>
                    <a:pt x="18785" y="3495"/>
                  </a:cubicBezTo>
                  <a:cubicBezTo>
                    <a:pt x="18785" y="3493"/>
                    <a:pt x="18783" y="3492"/>
                    <a:pt x="18783" y="3490"/>
                  </a:cubicBezTo>
                  <a:cubicBezTo>
                    <a:pt x="18780" y="3484"/>
                    <a:pt x="18779" y="3476"/>
                    <a:pt x="18777" y="3468"/>
                  </a:cubicBezTo>
                  <a:cubicBezTo>
                    <a:pt x="18753" y="3386"/>
                    <a:pt x="18725" y="3265"/>
                    <a:pt x="18702" y="3133"/>
                  </a:cubicBezTo>
                  <a:cubicBezTo>
                    <a:pt x="18609" y="2599"/>
                    <a:pt x="18350" y="2115"/>
                    <a:pt x="18020" y="1862"/>
                  </a:cubicBezTo>
                  <a:lnTo>
                    <a:pt x="17893" y="1768"/>
                  </a:lnTo>
                  <a:lnTo>
                    <a:pt x="17950" y="1985"/>
                  </a:lnTo>
                  <a:cubicBezTo>
                    <a:pt x="18007" y="2213"/>
                    <a:pt x="18002" y="2250"/>
                    <a:pt x="17821" y="3124"/>
                  </a:cubicBezTo>
                  <a:cubicBezTo>
                    <a:pt x="17760" y="3419"/>
                    <a:pt x="17711" y="3755"/>
                    <a:pt x="17711" y="3869"/>
                  </a:cubicBezTo>
                  <a:cubicBezTo>
                    <a:pt x="17711" y="3983"/>
                    <a:pt x="17685" y="4116"/>
                    <a:pt x="17657" y="4166"/>
                  </a:cubicBezTo>
                  <a:cubicBezTo>
                    <a:pt x="17629" y="4215"/>
                    <a:pt x="17577" y="4396"/>
                    <a:pt x="17541" y="4568"/>
                  </a:cubicBezTo>
                  <a:cubicBezTo>
                    <a:pt x="17506" y="4741"/>
                    <a:pt x="17415" y="4989"/>
                    <a:pt x="17340" y="5118"/>
                  </a:cubicBezTo>
                  <a:cubicBezTo>
                    <a:pt x="17265" y="5248"/>
                    <a:pt x="17105" y="5523"/>
                    <a:pt x="16985" y="5731"/>
                  </a:cubicBezTo>
                  <a:cubicBezTo>
                    <a:pt x="16771" y="6104"/>
                    <a:pt x="16708" y="6162"/>
                    <a:pt x="16633" y="6054"/>
                  </a:cubicBezTo>
                  <a:cubicBezTo>
                    <a:pt x="16613" y="6024"/>
                    <a:pt x="16477" y="6160"/>
                    <a:pt x="16332" y="6356"/>
                  </a:cubicBezTo>
                  <a:cubicBezTo>
                    <a:pt x="16188" y="6551"/>
                    <a:pt x="15981" y="6808"/>
                    <a:pt x="15873" y="6927"/>
                  </a:cubicBezTo>
                  <a:cubicBezTo>
                    <a:pt x="15634" y="7193"/>
                    <a:pt x="15559" y="7359"/>
                    <a:pt x="15559" y="7632"/>
                  </a:cubicBezTo>
                  <a:cubicBezTo>
                    <a:pt x="15559" y="7876"/>
                    <a:pt x="15635" y="8027"/>
                    <a:pt x="15830" y="8172"/>
                  </a:cubicBezTo>
                  <a:cubicBezTo>
                    <a:pt x="15959" y="8268"/>
                    <a:pt x="15969" y="8301"/>
                    <a:pt x="15932" y="8582"/>
                  </a:cubicBezTo>
                  <a:cubicBezTo>
                    <a:pt x="15904" y="8795"/>
                    <a:pt x="15863" y="8893"/>
                    <a:pt x="15798" y="8910"/>
                  </a:cubicBezTo>
                  <a:cubicBezTo>
                    <a:pt x="15536" y="8978"/>
                    <a:pt x="15227" y="9162"/>
                    <a:pt x="15123" y="9310"/>
                  </a:cubicBezTo>
                  <a:cubicBezTo>
                    <a:pt x="15059" y="9404"/>
                    <a:pt x="14883" y="9535"/>
                    <a:pt x="14726" y="9605"/>
                  </a:cubicBezTo>
                  <a:lnTo>
                    <a:pt x="14446" y="9730"/>
                  </a:lnTo>
                  <a:lnTo>
                    <a:pt x="14234" y="9520"/>
                  </a:lnTo>
                  <a:cubicBezTo>
                    <a:pt x="14117" y="9405"/>
                    <a:pt x="13901" y="9226"/>
                    <a:pt x="13753" y="9122"/>
                  </a:cubicBezTo>
                  <a:cubicBezTo>
                    <a:pt x="13425" y="8892"/>
                    <a:pt x="13081" y="8435"/>
                    <a:pt x="13165" y="8341"/>
                  </a:cubicBezTo>
                  <a:cubicBezTo>
                    <a:pt x="13197" y="8304"/>
                    <a:pt x="13202" y="8231"/>
                    <a:pt x="13176" y="8172"/>
                  </a:cubicBezTo>
                  <a:cubicBezTo>
                    <a:pt x="13069" y="7933"/>
                    <a:pt x="13116" y="7500"/>
                    <a:pt x="13286" y="7178"/>
                  </a:cubicBezTo>
                  <a:cubicBezTo>
                    <a:pt x="13429" y="6907"/>
                    <a:pt x="13494" y="6845"/>
                    <a:pt x="13756" y="6722"/>
                  </a:cubicBezTo>
                  <a:cubicBezTo>
                    <a:pt x="13923" y="6644"/>
                    <a:pt x="14085" y="6580"/>
                    <a:pt x="14116" y="6580"/>
                  </a:cubicBezTo>
                  <a:cubicBezTo>
                    <a:pt x="14147" y="6580"/>
                    <a:pt x="14274" y="6505"/>
                    <a:pt x="14398" y="6416"/>
                  </a:cubicBezTo>
                  <a:cubicBezTo>
                    <a:pt x="14549" y="6307"/>
                    <a:pt x="14708" y="6246"/>
                    <a:pt x="14884" y="6228"/>
                  </a:cubicBezTo>
                  <a:cubicBezTo>
                    <a:pt x="15029" y="6213"/>
                    <a:pt x="15144" y="6177"/>
                    <a:pt x="15137" y="6146"/>
                  </a:cubicBezTo>
                  <a:cubicBezTo>
                    <a:pt x="15130" y="6115"/>
                    <a:pt x="15251" y="6058"/>
                    <a:pt x="15406" y="6023"/>
                  </a:cubicBezTo>
                  <a:cubicBezTo>
                    <a:pt x="15760" y="5941"/>
                    <a:pt x="15955" y="5826"/>
                    <a:pt x="16026" y="5659"/>
                  </a:cubicBezTo>
                  <a:cubicBezTo>
                    <a:pt x="16107" y="5468"/>
                    <a:pt x="16105" y="5468"/>
                    <a:pt x="15846" y="5622"/>
                  </a:cubicBezTo>
                  <a:cubicBezTo>
                    <a:pt x="15654" y="5737"/>
                    <a:pt x="15514" y="5769"/>
                    <a:pt x="15105" y="5799"/>
                  </a:cubicBezTo>
                  <a:cubicBezTo>
                    <a:pt x="14827" y="5818"/>
                    <a:pt x="14558" y="5851"/>
                    <a:pt x="14506" y="5871"/>
                  </a:cubicBezTo>
                  <a:cubicBezTo>
                    <a:pt x="14453" y="5891"/>
                    <a:pt x="14394" y="5885"/>
                    <a:pt x="14374" y="5856"/>
                  </a:cubicBezTo>
                  <a:cubicBezTo>
                    <a:pt x="14327" y="5788"/>
                    <a:pt x="14565" y="5639"/>
                    <a:pt x="14720" y="5639"/>
                  </a:cubicBezTo>
                  <a:cubicBezTo>
                    <a:pt x="14787" y="5639"/>
                    <a:pt x="14913" y="5571"/>
                    <a:pt x="15003" y="5487"/>
                  </a:cubicBezTo>
                  <a:cubicBezTo>
                    <a:pt x="15193" y="5309"/>
                    <a:pt x="15400" y="5251"/>
                    <a:pt x="15561" y="5328"/>
                  </a:cubicBezTo>
                  <a:cubicBezTo>
                    <a:pt x="15652" y="5372"/>
                    <a:pt x="15677" y="5367"/>
                    <a:pt x="15677" y="5306"/>
                  </a:cubicBezTo>
                  <a:cubicBezTo>
                    <a:pt x="15677" y="5114"/>
                    <a:pt x="15549" y="4952"/>
                    <a:pt x="15341" y="4877"/>
                  </a:cubicBezTo>
                  <a:cubicBezTo>
                    <a:pt x="15221" y="4834"/>
                    <a:pt x="15068" y="4775"/>
                    <a:pt x="15000" y="4744"/>
                  </a:cubicBezTo>
                  <a:cubicBezTo>
                    <a:pt x="14932" y="4714"/>
                    <a:pt x="14829" y="4699"/>
                    <a:pt x="14769" y="4711"/>
                  </a:cubicBezTo>
                  <a:cubicBezTo>
                    <a:pt x="14709" y="4723"/>
                    <a:pt x="14584" y="4701"/>
                    <a:pt x="14492" y="4660"/>
                  </a:cubicBezTo>
                  <a:lnTo>
                    <a:pt x="14326" y="4585"/>
                  </a:lnTo>
                  <a:lnTo>
                    <a:pt x="14624" y="4349"/>
                  </a:lnTo>
                  <a:cubicBezTo>
                    <a:pt x="14984" y="4066"/>
                    <a:pt x="15139" y="3815"/>
                    <a:pt x="15191" y="3423"/>
                  </a:cubicBezTo>
                  <a:cubicBezTo>
                    <a:pt x="15222" y="3184"/>
                    <a:pt x="15261" y="3105"/>
                    <a:pt x="15403" y="2998"/>
                  </a:cubicBezTo>
                  <a:cubicBezTo>
                    <a:pt x="15407" y="2995"/>
                    <a:pt x="15412" y="2994"/>
                    <a:pt x="15416" y="2991"/>
                  </a:cubicBezTo>
                  <a:cubicBezTo>
                    <a:pt x="15428" y="2982"/>
                    <a:pt x="15439" y="2973"/>
                    <a:pt x="15451" y="2967"/>
                  </a:cubicBezTo>
                  <a:cubicBezTo>
                    <a:pt x="15452" y="2966"/>
                    <a:pt x="15453" y="2965"/>
                    <a:pt x="15454" y="2964"/>
                  </a:cubicBezTo>
                  <a:cubicBezTo>
                    <a:pt x="15542" y="2911"/>
                    <a:pt x="15642" y="2875"/>
                    <a:pt x="15698" y="2882"/>
                  </a:cubicBezTo>
                  <a:cubicBezTo>
                    <a:pt x="15805" y="2896"/>
                    <a:pt x="15823" y="2939"/>
                    <a:pt x="15838" y="3210"/>
                  </a:cubicBezTo>
                  <a:cubicBezTo>
                    <a:pt x="15848" y="3382"/>
                    <a:pt x="15889" y="3541"/>
                    <a:pt x="15927" y="3563"/>
                  </a:cubicBezTo>
                  <a:cubicBezTo>
                    <a:pt x="15965" y="3584"/>
                    <a:pt x="16111" y="3603"/>
                    <a:pt x="16252" y="3604"/>
                  </a:cubicBezTo>
                  <a:cubicBezTo>
                    <a:pt x="16413" y="3604"/>
                    <a:pt x="16553" y="3638"/>
                    <a:pt x="16625" y="3695"/>
                  </a:cubicBezTo>
                  <a:cubicBezTo>
                    <a:pt x="16737" y="3784"/>
                    <a:pt x="16740" y="3783"/>
                    <a:pt x="16698" y="3657"/>
                  </a:cubicBezTo>
                  <a:cubicBezTo>
                    <a:pt x="16611" y="3394"/>
                    <a:pt x="16625" y="3315"/>
                    <a:pt x="16765" y="3329"/>
                  </a:cubicBezTo>
                  <a:cubicBezTo>
                    <a:pt x="16961" y="3347"/>
                    <a:pt x="16927" y="3307"/>
                    <a:pt x="16574" y="3104"/>
                  </a:cubicBezTo>
                  <a:cubicBezTo>
                    <a:pt x="16275" y="2932"/>
                    <a:pt x="16255" y="2907"/>
                    <a:pt x="16268" y="2733"/>
                  </a:cubicBezTo>
                  <a:cubicBezTo>
                    <a:pt x="16289" y="2455"/>
                    <a:pt x="16062" y="2299"/>
                    <a:pt x="15645" y="2299"/>
                  </a:cubicBezTo>
                  <a:cubicBezTo>
                    <a:pt x="15246" y="2299"/>
                    <a:pt x="14950" y="2422"/>
                    <a:pt x="14836" y="2639"/>
                  </a:cubicBezTo>
                  <a:cubicBezTo>
                    <a:pt x="14787" y="2731"/>
                    <a:pt x="14708" y="2978"/>
                    <a:pt x="14659" y="3189"/>
                  </a:cubicBezTo>
                  <a:cubicBezTo>
                    <a:pt x="14525" y="3761"/>
                    <a:pt x="14302" y="4053"/>
                    <a:pt x="14223" y="3756"/>
                  </a:cubicBezTo>
                  <a:cubicBezTo>
                    <a:pt x="14174" y="3567"/>
                    <a:pt x="14032" y="3519"/>
                    <a:pt x="13732" y="3592"/>
                  </a:cubicBezTo>
                  <a:cubicBezTo>
                    <a:pt x="13360" y="3681"/>
                    <a:pt x="13300" y="3672"/>
                    <a:pt x="13237" y="3524"/>
                  </a:cubicBezTo>
                  <a:cubicBezTo>
                    <a:pt x="13164" y="3349"/>
                    <a:pt x="13114" y="3360"/>
                    <a:pt x="13130" y="3546"/>
                  </a:cubicBezTo>
                  <a:cubicBezTo>
                    <a:pt x="13147" y="3749"/>
                    <a:pt x="13048" y="3844"/>
                    <a:pt x="12773" y="3883"/>
                  </a:cubicBezTo>
                  <a:cubicBezTo>
                    <a:pt x="12591" y="3910"/>
                    <a:pt x="12533" y="3945"/>
                    <a:pt x="12504" y="4047"/>
                  </a:cubicBezTo>
                  <a:cubicBezTo>
                    <a:pt x="12484" y="4119"/>
                    <a:pt x="12484" y="4214"/>
                    <a:pt x="12504" y="4260"/>
                  </a:cubicBezTo>
                  <a:cubicBezTo>
                    <a:pt x="12603" y="4492"/>
                    <a:pt x="12289" y="4434"/>
                    <a:pt x="11967" y="4161"/>
                  </a:cubicBezTo>
                  <a:cubicBezTo>
                    <a:pt x="11763" y="3987"/>
                    <a:pt x="11513" y="3567"/>
                    <a:pt x="11580" y="3507"/>
                  </a:cubicBezTo>
                  <a:cubicBezTo>
                    <a:pt x="11601" y="3488"/>
                    <a:pt x="11729" y="3449"/>
                    <a:pt x="11862" y="3420"/>
                  </a:cubicBezTo>
                  <a:lnTo>
                    <a:pt x="12104" y="3367"/>
                  </a:lnTo>
                  <a:lnTo>
                    <a:pt x="12104" y="3039"/>
                  </a:lnTo>
                  <a:cubicBezTo>
                    <a:pt x="12104" y="2728"/>
                    <a:pt x="12114" y="2701"/>
                    <a:pt x="12297" y="2566"/>
                  </a:cubicBezTo>
                  <a:cubicBezTo>
                    <a:pt x="12530" y="2396"/>
                    <a:pt x="12769" y="1973"/>
                    <a:pt x="12770" y="1734"/>
                  </a:cubicBezTo>
                  <a:cubicBezTo>
                    <a:pt x="12771" y="1472"/>
                    <a:pt x="12630" y="1276"/>
                    <a:pt x="12380" y="1192"/>
                  </a:cubicBezTo>
                  <a:cubicBezTo>
                    <a:pt x="12155" y="1115"/>
                    <a:pt x="11735" y="1104"/>
                    <a:pt x="11515" y="1167"/>
                  </a:cubicBezTo>
                  <a:cubicBezTo>
                    <a:pt x="11431" y="1192"/>
                    <a:pt x="11320" y="1161"/>
                    <a:pt x="11158" y="1066"/>
                  </a:cubicBezTo>
                  <a:cubicBezTo>
                    <a:pt x="10946" y="941"/>
                    <a:pt x="10926" y="910"/>
                    <a:pt x="10954" y="757"/>
                  </a:cubicBezTo>
                  <a:cubicBezTo>
                    <a:pt x="10971" y="660"/>
                    <a:pt x="10956" y="573"/>
                    <a:pt x="10919" y="552"/>
                  </a:cubicBezTo>
                  <a:cubicBezTo>
                    <a:pt x="10803" y="488"/>
                    <a:pt x="10847" y="306"/>
                    <a:pt x="10986" y="273"/>
                  </a:cubicBezTo>
                  <a:cubicBezTo>
                    <a:pt x="11116" y="241"/>
                    <a:pt x="11114" y="240"/>
                    <a:pt x="10970" y="207"/>
                  </a:cubicBezTo>
                  <a:cubicBezTo>
                    <a:pt x="10882" y="188"/>
                    <a:pt x="10828" y="140"/>
                    <a:pt x="10833" y="87"/>
                  </a:cubicBezTo>
                  <a:cubicBezTo>
                    <a:pt x="10837" y="39"/>
                    <a:pt x="10818" y="0"/>
                    <a:pt x="10790" y="0"/>
                  </a:cubicBezTo>
                  <a:close/>
                  <a:moveTo>
                    <a:pt x="10825" y="3601"/>
                  </a:moveTo>
                  <a:cubicBezTo>
                    <a:pt x="10857" y="3606"/>
                    <a:pt x="10923" y="3721"/>
                    <a:pt x="10973" y="3857"/>
                  </a:cubicBezTo>
                  <a:cubicBezTo>
                    <a:pt x="10987" y="3897"/>
                    <a:pt x="11006" y="3939"/>
                    <a:pt x="11026" y="3980"/>
                  </a:cubicBezTo>
                  <a:cubicBezTo>
                    <a:pt x="11086" y="4104"/>
                    <a:pt x="11168" y="4229"/>
                    <a:pt x="11263" y="4346"/>
                  </a:cubicBezTo>
                  <a:cubicBezTo>
                    <a:pt x="11294" y="4386"/>
                    <a:pt x="11326" y="4424"/>
                    <a:pt x="11360" y="4460"/>
                  </a:cubicBezTo>
                  <a:cubicBezTo>
                    <a:pt x="11393" y="4496"/>
                    <a:pt x="11427" y="4531"/>
                    <a:pt x="11462" y="4564"/>
                  </a:cubicBezTo>
                  <a:cubicBezTo>
                    <a:pt x="11497" y="4596"/>
                    <a:pt x="11534" y="4627"/>
                    <a:pt x="11569" y="4655"/>
                  </a:cubicBezTo>
                  <a:cubicBezTo>
                    <a:pt x="11605" y="4683"/>
                    <a:pt x="11639" y="4708"/>
                    <a:pt x="11674" y="4730"/>
                  </a:cubicBezTo>
                  <a:cubicBezTo>
                    <a:pt x="11796" y="4806"/>
                    <a:pt x="11963" y="4948"/>
                    <a:pt x="12045" y="5044"/>
                  </a:cubicBezTo>
                  <a:cubicBezTo>
                    <a:pt x="12082" y="5087"/>
                    <a:pt x="12121" y="5124"/>
                    <a:pt x="12163" y="5155"/>
                  </a:cubicBezTo>
                  <a:cubicBezTo>
                    <a:pt x="12191" y="5175"/>
                    <a:pt x="12221" y="5193"/>
                    <a:pt x="12251" y="5208"/>
                  </a:cubicBezTo>
                  <a:cubicBezTo>
                    <a:pt x="12282" y="5222"/>
                    <a:pt x="12313" y="5233"/>
                    <a:pt x="12345" y="5241"/>
                  </a:cubicBezTo>
                  <a:cubicBezTo>
                    <a:pt x="12362" y="5246"/>
                    <a:pt x="12380" y="5248"/>
                    <a:pt x="12397" y="5251"/>
                  </a:cubicBezTo>
                  <a:cubicBezTo>
                    <a:pt x="12430" y="5257"/>
                    <a:pt x="12459" y="5264"/>
                    <a:pt x="12485" y="5270"/>
                  </a:cubicBezTo>
                  <a:cubicBezTo>
                    <a:pt x="12512" y="5276"/>
                    <a:pt x="12534" y="5283"/>
                    <a:pt x="12552" y="5290"/>
                  </a:cubicBezTo>
                  <a:cubicBezTo>
                    <a:pt x="12581" y="5300"/>
                    <a:pt x="12600" y="5309"/>
                    <a:pt x="12611" y="5321"/>
                  </a:cubicBezTo>
                  <a:cubicBezTo>
                    <a:pt x="12615" y="5325"/>
                    <a:pt x="12620" y="5329"/>
                    <a:pt x="12622" y="5333"/>
                  </a:cubicBezTo>
                  <a:cubicBezTo>
                    <a:pt x="12638" y="5366"/>
                    <a:pt x="12593" y="5406"/>
                    <a:pt x="12491" y="5454"/>
                  </a:cubicBezTo>
                  <a:cubicBezTo>
                    <a:pt x="12467" y="5465"/>
                    <a:pt x="12440" y="5478"/>
                    <a:pt x="12413" y="5495"/>
                  </a:cubicBezTo>
                  <a:cubicBezTo>
                    <a:pt x="12386" y="5511"/>
                    <a:pt x="12359" y="5531"/>
                    <a:pt x="12329" y="5552"/>
                  </a:cubicBezTo>
                  <a:cubicBezTo>
                    <a:pt x="12270" y="5596"/>
                    <a:pt x="12205" y="5650"/>
                    <a:pt x="12139" y="5709"/>
                  </a:cubicBezTo>
                  <a:cubicBezTo>
                    <a:pt x="12073" y="5769"/>
                    <a:pt x="12006" y="5836"/>
                    <a:pt x="11937" y="5907"/>
                  </a:cubicBezTo>
                  <a:cubicBezTo>
                    <a:pt x="11799" y="6050"/>
                    <a:pt x="11658" y="6211"/>
                    <a:pt x="11531" y="6373"/>
                  </a:cubicBezTo>
                  <a:cubicBezTo>
                    <a:pt x="11468" y="6454"/>
                    <a:pt x="11408" y="6535"/>
                    <a:pt x="11354" y="6614"/>
                  </a:cubicBezTo>
                  <a:cubicBezTo>
                    <a:pt x="11273" y="6732"/>
                    <a:pt x="11205" y="6844"/>
                    <a:pt x="11155" y="6944"/>
                  </a:cubicBezTo>
                  <a:cubicBezTo>
                    <a:pt x="11139" y="6978"/>
                    <a:pt x="11124" y="7011"/>
                    <a:pt x="11112" y="7041"/>
                  </a:cubicBezTo>
                  <a:cubicBezTo>
                    <a:pt x="11059" y="7175"/>
                    <a:pt x="10975" y="7379"/>
                    <a:pt x="10924" y="7494"/>
                  </a:cubicBezTo>
                  <a:cubicBezTo>
                    <a:pt x="10874" y="7609"/>
                    <a:pt x="10815" y="7721"/>
                    <a:pt x="10793" y="7745"/>
                  </a:cubicBezTo>
                  <a:cubicBezTo>
                    <a:pt x="10781" y="7757"/>
                    <a:pt x="10762" y="7747"/>
                    <a:pt x="10736" y="7716"/>
                  </a:cubicBezTo>
                  <a:cubicBezTo>
                    <a:pt x="10723" y="7701"/>
                    <a:pt x="10706" y="7680"/>
                    <a:pt x="10691" y="7656"/>
                  </a:cubicBezTo>
                  <a:cubicBezTo>
                    <a:pt x="10659" y="7607"/>
                    <a:pt x="10625" y="7541"/>
                    <a:pt x="10588" y="7465"/>
                  </a:cubicBezTo>
                  <a:cubicBezTo>
                    <a:pt x="10533" y="7352"/>
                    <a:pt x="10473" y="7214"/>
                    <a:pt x="10422" y="7070"/>
                  </a:cubicBezTo>
                  <a:cubicBezTo>
                    <a:pt x="10409" y="7033"/>
                    <a:pt x="10393" y="6993"/>
                    <a:pt x="10374" y="6949"/>
                  </a:cubicBezTo>
                  <a:cubicBezTo>
                    <a:pt x="10334" y="6862"/>
                    <a:pt x="10285" y="6766"/>
                    <a:pt x="10236" y="6684"/>
                  </a:cubicBezTo>
                  <a:cubicBezTo>
                    <a:pt x="10212" y="6642"/>
                    <a:pt x="10186" y="6602"/>
                    <a:pt x="10164" y="6570"/>
                  </a:cubicBezTo>
                  <a:cubicBezTo>
                    <a:pt x="9911" y="6212"/>
                    <a:pt x="9316" y="5613"/>
                    <a:pt x="9087" y="5485"/>
                  </a:cubicBezTo>
                  <a:cubicBezTo>
                    <a:pt x="9057" y="5469"/>
                    <a:pt x="9030" y="5453"/>
                    <a:pt x="9009" y="5439"/>
                  </a:cubicBezTo>
                  <a:cubicBezTo>
                    <a:pt x="8987" y="5425"/>
                    <a:pt x="8969" y="5413"/>
                    <a:pt x="8955" y="5401"/>
                  </a:cubicBezTo>
                  <a:cubicBezTo>
                    <a:pt x="8941" y="5389"/>
                    <a:pt x="8929" y="5377"/>
                    <a:pt x="8923" y="5367"/>
                  </a:cubicBezTo>
                  <a:cubicBezTo>
                    <a:pt x="8916" y="5357"/>
                    <a:pt x="8914" y="5347"/>
                    <a:pt x="8915" y="5338"/>
                  </a:cubicBezTo>
                  <a:cubicBezTo>
                    <a:pt x="8915" y="5334"/>
                    <a:pt x="8918" y="5330"/>
                    <a:pt x="8920" y="5326"/>
                  </a:cubicBezTo>
                  <a:cubicBezTo>
                    <a:pt x="8922" y="5321"/>
                    <a:pt x="8927" y="5317"/>
                    <a:pt x="8931" y="5314"/>
                  </a:cubicBezTo>
                  <a:cubicBezTo>
                    <a:pt x="8939" y="5306"/>
                    <a:pt x="8952" y="5299"/>
                    <a:pt x="8968" y="5292"/>
                  </a:cubicBezTo>
                  <a:cubicBezTo>
                    <a:pt x="9001" y="5279"/>
                    <a:pt x="9047" y="5267"/>
                    <a:pt x="9111" y="5256"/>
                  </a:cubicBezTo>
                  <a:cubicBezTo>
                    <a:pt x="9135" y="5251"/>
                    <a:pt x="9166" y="5242"/>
                    <a:pt x="9199" y="5227"/>
                  </a:cubicBezTo>
                  <a:cubicBezTo>
                    <a:pt x="9301" y="5182"/>
                    <a:pt x="9436" y="5092"/>
                    <a:pt x="9541" y="5000"/>
                  </a:cubicBezTo>
                  <a:cubicBezTo>
                    <a:pt x="9680" y="4877"/>
                    <a:pt x="9924" y="4668"/>
                    <a:pt x="10083" y="4535"/>
                  </a:cubicBezTo>
                  <a:cubicBezTo>
                    <a:pt x="10211" y="4428"/>
                    <a:pt x="10357" y="4263"/>
                    <a:pt x="10470" y="4100"/>
                  </a:cubicBezTo>
                  <a:cubicBezTo>
                    <a:pt x="10489" y="4073"/>
                    <a:pt x="10507" y="4047"/>
                    <a:pt x="10524" y="4021"/>
                  </a:cubicBezTo>
                  <a:cubicBezTo>
                    <a:pt x="10541" y="3994"/>
                    <a:pt x="10555" y="3967"/>
                    <a:pt x="10570" y="3941"/>
                  </a:cubicBezTo>
                  <a:cubicBezTo>
                    <a:pt x="10624" y="3845"/>
                    <a:pt x="10679" y="3759"/>
                    <a:pt x="10725" y="3698"/>
                  </a:cubicBezTo>
                  <a:cubicBezTo>
                    <a:pt x="10749" y="3667"/>
                    <a:pt x="10770" y="3642"/>
                    <a:pt x="10787" y="3625"/>
                  </a:cubicBezTo>
                  <a:cubicBezTo>
                    <a:pt x="10796" y="3617"/>
                    <a:pt x="10802" y="3610"/>
                    <a:pt x="10809" y="3606"/>
                  </a:cubicBezTo>
                  <a:cubicBezTo>
                    <a:pt x="10815" y="3602"/>
                    <a:pt x="10821" y="3601"/>
                    <a:pt x="10825" y="3601"/>
                  </a:cubicBezTo>
                  <a:close/>
                  <a:moveTo>
                    <a:pt x="10768" y="8095"/>
                  </a:moveTo>
                  <a:cubicBezTo>
                    <a:pt x="10814" y="8095"/>
                    <a:pt x="10976" y="8473"/>
                    <a:pt x="10943" y="8502"/>
                  </a:cubicBezTo>
                  <a:cubicBezTo>
                    <a:pt x="10897" y="8544"/>
                    <a:pt x="10616" y="8548"/>
                    <a:pt x="10588" y="8507"/>
                  </a:cubicBezTo>
                  <a:cubicBezTo>
                    <a:pt x="10583" y="8499"/>
                    <a:pt x="10588" y="8472"/>
                    <a:pt x="10597" y="8440"/>
                  </a:cubicBezTo>
                  <a:cubicBezTo>
                    <a:pt x="10598" y="8416"/>
                    <a:pt x="10608" y="8388"/>
                    <a:pt x="10623" y="8358"/>
                  </a:cubicBezTo>
                  <a:cubicBezTo>
                    <a:pt x="10633" y="8329"/>
                    <a:pt x="10645" y="8296"/>
                    <a:pt x="10664" y="8256"/>
                  </a:cubicBezTo>
                  <a:cubicBezTo>
                    <a:pt x="10675" y="8231"/>
                    <a:pt x="10685" y="8211"/>
                    <a:pt x="10696" y="8194"/>
                  </a:cubicBezTo>
                  <a:cubicBezTo>
                    <a:pt x="10725" y="8139"/>
                    <a:pt x="10754" y="8095"/>
                    <a:pt x="10768" y="8095"/>
                  </a:cubicBezTo>
                  <a:close/>
                  <a:moveTo>
                    <a:pt x="10795" y="8864"/>
                  </a:moveTo>
                  <a:cubicBezTo>
                    <a:pt x="10727" y="8864"/>
                    <a:pt x="10660" y="8888"/>
                    <a:pt x="10570" y="8939"/>
                  </a:cubicBezTo>
                  <a:cubicBezTo>
                    <a:pt x="10445" y="9009"/>
                    <a:pt x="10204" y="9067"/>
                    <a:pt x="10035" y="9067"/>
                  </a:cubicBezTo>
                  <a:cubicBezTo>
                    <a:pt x="9411" y="9067"/>
                    <a:pt x="9042" y="9750"/>
                    <a:pt x="9538" y="9988"/>
                  </a:cubicBezTo>
                  <a:cubicBezTo>
                    <a:pt x="9870" y="10147"/>
                    <a:pt x="9821" y="10288"/>
                    <a:pt x="9371" y="10456"/>
                  </a:cubicBezTo>
                  <a:cubicBezTo>
                    <a:pt x="9064" y="10571"/>
                    <a:pt x="8911" y="10577"/>
                    <a:pt x="8692" y="10488"/>
                  </a:cubicBezTo>
                  <a:cubicBezTo>
                    <a:pt x="8536" y="10424"/>
                    <a:pt x="8328" y="10401"/>
                    <a:pt x="8230" y="10434"/>
                  </a:cubicBezTo>
                  <a:cubicBezTo>
                    <a:pt x="7970" y="10524"/>
                    <a:pt x="8010" y="10776"/>
                    <a:pt x="8294" y="10842"/>
                  </a:cubicBezTo>
                  <a:cubicBezTo>
                    <a:pt x="8434" y="10875"/>
                    <a:pt x="8515" y="10956"/>
                    <a:pt x="8482" y="11033"/>
                  </a:cubicBezTo>
                  <a:cubicBezTo>
                    <a:pt x="8451" y="11106"/>
                    <a:pt x="8336" y="11629"/>
                    <a:pt x="8227" y="12193"/>
                  </a:cubicBezTo>
                  <a:cubicBezTo>
                    <a:pt x="8070" y="13005"/>
                    <a:pt x="7973" y="13264"/>
                    <a:pt x="7757" y="13442"/>
                  </a:cubicBezTo>
                  <a:lnTo>
                    <a:pt x="7483" y="13667"/>
                  </a:lnTo>
                  <a:lnTo>
                    <a:pt x="7781" y="13876"/>
                  </a:lnTo>
                  <a:cubicBezTo>
                    <a:pt x="8185" y="14161"/>
                    <a:pt x="8947" y="14160"/>
                    <a:pt x="9353" y="13874"/>
                  </a:cubicBezTo>
                  <a:cubicBezTo>
                    <a:pt x="9653" y="13662"/>
                    <a:pt x="9652" y="13661"/>
                    <a:pt x="9422" y="13490"/>
                  </a:cubicBezTo>
                  <a:cubicBezTo>
                    <a:pt x="9252" y="13364"/>
                    <a:pt x="9123" y="13002"/>
                    <a:pt x="8928" y="12113"/>
                  </a:cubicBezTo>
                  <a:cubicBezTo>
                    <a:pt x="8783" y="11450"/>
                    <a:pt x="8688" y="10886"/>
                    <a:pt x="8719" y="10859"/>
                  </a:cubicBezTo>
                  <a:cubicBezTo>
                    <a:pt x="8822" y="10766"/>
                    <a:pt x="10209" y="10809"/>
                    <a:pt x="10277" y="10907"/>
                  </a:cubicBezTo>
                  <a:cubicBezTo>
                    <a:pt x="10314" y="10961"/>
                    <a:pt x="10192" y="11104"/>
                    <a:pt x="10005" y="11228"/>
                  </a:cubicBezTo>
                  <a:cubicBezTo>
                    <a:pt x="9702" y="11429"/>
                    <a:pt x="9574" y="11621"/>
                    <a:pt x="9388" y="12152"/>
                  </a:cubicBezTo>
                  <a:cubicBezTo>
                    <a:pt x="9284" y="12447"/>
                    <a:pt x="9715" y="13118"/>
                    <a:pt x="10159" y="13353"/>
                  </a:cubicBezTo>
                  <a:cubicBezTo>
                    <a:pt x="10552" y="13561"/>
                    <a:pt x="10578" y="13605"/>
                    <a:pt x="10545" y="14011"/>
                  </a:cubicBezTo>
                  <a:cubicBezTo>
                    <a:pt x="10511" y="14437"/>
                    <a:pt x="10500" y="14447"/>
                    <a:pt x="10132" y="14414"/>
                  </a:cubicBezTo>
                  <a:cubicBezTo>
                    <a:pt x="9757" y="14381"/>
                    <a:pt x="9755" y="14382"/>
                    <a:pt x="9782" y="14798"/>
                  </a:cubicBezTo>
                  <a:cubicBezTo>
                    <a:pt x="9805" y="15142"/>
                    <a:pt x="9852" y="15217"/>
                    <a:pt x="10046" y="15220"/>
                  </a:cubicBezTo>
                  <a:cubicBezTo>
                    <a:pt x="10175" y="15222"/>
                    <a:pt x="10379" y="15287"/>
                    <a:pt x="10497" y="15367"/>
                  </a:cubicBezTo>
                  <a:cubicBezTo>
                    <a:pt x="10684" y="15494"/>
                    <a:pt x="10755" y="15494"/>
                    <a:pt x="11034" y="15365"/>
                  </a:cubicBezTo>
                  <a:cubicBezTo>
                    <a:pt x="11212" y="15282"/>
                    <a:pt x="11452" y="15215"/>
                    <a:pt x="11569" y="15215"/>
                  </a:cubicBezTo>
                  <a:cubicBezTo>
                    <a:pt x="11740" y="15215"/>
                    <a:pt x="11782" y="15135"/>
                    <a:pt x="11789" y="14800"/>
                  </a:cubicBezTo>
                  <a:cubicBezTo>
                    <a:pt x="11798" y="14394"/>
                    <a:pt x="11790" y="14383"/>
                    <a:pt x="11440" y="14414"/>
                  </a:cubicBezTo>
                  <a:cubicBezTo>
                    <a:pt x="11094" y="14445"/>
                    <a:pt x="11082" y="14432"/>
                    <a:pt x="11048" y="14016"/>
                  </a:cubicBezTo>
                  <a:cubicBezTo>
                    <a:pt x="11015" y="13613"/>
                    <a:pt x="11040" y="13569"/>
                    <a:pt x="11464" y="13329"/>
                  </a:cubicBezTo>
                  <a:cubicBezTo>
                    <a:pt x="12292" y="12861"/>
                    <a:pt x="12381" y="11921"/>
                    <a:pt x="11655" y="11308"/>
                  </a:cubicBezTo>
                  <a:cubicBezTo>
                    <a:pt x="11440" y="11126"/>
                    <a:pt x="11290" y="10939"/>
                    <a:pt x="11322" y="10893"/>
                  </a:cubicBezTo>
                  <a:cubicBezTo>
                    <a:pt x="11416" y="10756"/>
                    <a:pt x="12583" y="10795"/>
                    <a:pt x="12716" y="10939"/>
                  </a:cubicBezTo>
                  <a:cubicBezTo>
                    <a:pt x="12918" y="11156"/>
                    <a:pt x="12429" y="13279"/>
                    <a:pt x="12128" y="13493"/>
                  </a:cubicBezTo>
                  <a:cubicBezTo>
                    <a:pt x="11995" y="13588"/>
                    <a:pt x="11909" y="13683"/>
                    <a:pt x="11940" y="13705"/>
                  </a:cubicBezTo>
                  <a:cubicBezTo>
                    <a:pt x="12541" y="14149"/>
                    <a:pt x="13221" y="14212"/>
                    <a:pt x="13710" y="13867"/>
                  </a:cubicBezTo>
                  <a:cubicBezTo>
                    <a:pt x="14022" y="13647"/>
                    <a:pt x="14020" y="13645"/>
                    <a:pt x="13791" y="13483"/>
                  </a:cubicBezTo>
                  <a:cubicBezTo>
                    <a:pt x="13617" y="13361"/>
                    <a:pt x="13498" y="13028"/>
                    <a:pt x="13313" y="12147"/>
                  </a:cubicBezTo>
                  <a:lnTo>
                    <a:pt x="13068" y="10975"/>
                  </a:lnTo>
                  <a:lnTo>
                    <a:pt x="13331" y="10789"/>
                  </a:lnTo>
                  <a:cubicBezTo>
                    <a:pt x="13557" y="10632"/>
                    <a:pt x="13572" y="10591"/>
                    <a:pt x="13426" y="10504"/>
                  </a:cubicBezTo>
                  <a:cubicBezTo>
                    <a:pt x="13217" y="10381"/>
                    <a:pt x="12963" y="10372"/>
                    <a:pt x="12765" y="10485"/>
                  </a:cubicBezTo>
                  <a:cubicBezTo>
                    <a:pt x="12620" y="10567"/>
                    <a:pt x="11680" y="10406"/>
                    <a:pt x="11531" y="10273"/>
                  </a:cubicBezTo>
                  <a:cubicBezTo>
                    <a:pt x="11490" y="10236"/>
                    <a:pt x="11643" y="10136"/>
                    <a:pt x="11870" y="10051"/>
                  </a:cubicBezTo>
                  <a:cubicBezTo>
                    <a:pt x="12168" y="9939"/>
                    <a:pt x="12281" y="9835"/>
                    <a:pt x="12281" y="9670"/>
                  </a:cubicBezTo>
                  <a:cubicBezTo>
                    <a:pt x="12281" y="9344"/>
                    <a:pt x="11958" y="9067"/>
                    <a:pt x="11577" y="9067"/>
                  </a:cubicBezTo>
                  <a:cubicBezTo>
                    <a:pt x="11397" y="9067"/>
                    <a:pt x="11149" y="9009"/>
                    <a:pt x="11024" y="8939"/>
                  </a:cubicBezTo>
                  <a:cubicBezTo>
                    <a:pt x="10933" y="8888"/>
                    <a:pt x="10864" y="8864"/>
                    <a:pt x="10795" y="8864"/>
                  </a:cubicBezTo>
                  <a:close/>
                  <a:moveTo>
                    <a:pt x="11421" y="9171"/>
                  </a:moveTo>
                  <a:cubicBezTo>
                    <a:pt x="11441" y="9170"/>
                    <a:pt x="11459" y="9170"/>
                    <a:pt x="11478" y="9171"/>
                  </a:cubicBezTo>
                  <a:cubicBezTo>
                    <a:pt x="11732" y="9183"/>
                    <a:pt x="11940" y="9362"/>
                    <a:pt x="11940" y="9653"/>
                  </a:cubicBezTo>
                  <a:cubicBezTo>
                    <a:pt x="11940" y="10004"/>
                    <a:pt x="11466" y="10173"/>
                    <a:pt x="11094" y="9954"/>
                  </a:cubicBezTo>
                  <a:cubicBezTo>
                    <a:pt x="10842" y="9807"/>
                    <a:pt x="10776" y="9806"/>
                    <a:pt x="10489" y="9940"/>
                  </a:cubicBezTo>
                  <a:cubicBezTo>
                    <a:pt x="10072" y="10135"/>
                    <a:pt x="10040" y="10132"/>
                    <a:pt x="9758" y="9880"/>
                  </a:cubicBezTo>
                  <a:cubicBezTo>
                    <a:pt x="9545" y="9689"/>
                    <a:pt x="9538" y="9644"/>
                    <a:pt x="9686" y="9443"/>
                  </a:cubicBezTo>
                  <a:cubicBezTo>
                    <a:pt x="9898" y="9155"/>
                    <a:pt x="10297" y="9104"/>
                    <a:pt x="10575" y="9330"/>
                  </a:cubicBezTo>
                  <a:cubicBezTo>
                    <a:pt x="10779" y="9495"/>
                    <a:pt x="10810" y="9497"/>
                    <a:pt x="11005" y="9339"/>
                  </a:cubicBezTo>
                  <a:cubicBezTo>
                    <a:pt x="11138" y="9231"/>
                    <a:pt x="11285" y="9177"/>
                    <a:pt x="11421" y="9171"/>
                  </a:cubicBezTo>
                  <a:close/>
                  <a:moveTo>
                    <a:pt x="8316" y="12458"/>
                  </a:moveTo>
                  <a:cubicBezTo>
                    <a:pt x="8320" y="12457"/>
                    <a:pt x="8324" y="12458"/>
                    <a:pt x="8329" y="12458"/>
                  </a:cubicBezTo>
                  <a:cubicBezTo>
                    <a:pt x="8398" y="12464"/>
                    <a:pt x="8453" y="12623"/>
                    <a:pt x="8453" y="12926"/>
                  </a:cubicBezTo>
                  <a:cubicBezTo>
                    <a:pt x="8453" y="13217"/>
                    <a:pt x="8395" y="13421"/>
                    <a:pt x="8308" y="13447"/>
                  </a:cubicBezTo>
                  <a:cubicBezTo>
                    <a:pt x="8100" y="13509"/>
                    <a:pt x="8031" y="13264"/>
                    <a:pt x="8133" y="12825"/>
                  </a:cubicBezTo>
                  <a:cubicBezTo>
                    <a:pt x="8187" y="12591"/>
                    <a:pt x="8257" y="12471"/>
                    <a:pt x="8316" y="12458"/>
                  </a:cubicBezTo>
                  <a:close/>
                  <a:moveTo>
                    <a:pt x="8788" y="12482"/>
                  </a:moveTo>
                  <a:cubicBezTo>
                    <a:pt x="8896" y="12469"/>
                    <a:pt x="8957" y="12644"/>
                    <a:pt x="8993" y="13051"/>
                  </a:cubicBezTo>
                  <a:cubicBezTo>
                    <a:pt x="9021" y="13380"/>
                    <a:pt x="8874" y="13560"/>
                    <a:pt x="8702" y="13406"/>
                  </a:cubicBezTo>
                  <a:cubicBezTo>
                    <a:pt x="8581" y="13297"/>
                    <a:pt x="8608" y="12571"/>
                    <a:pt x="8737" y="12499"/>
                  </a:cubicBezTo>
                  <a:cubicBezTo>
                    <a:pt x="8755" y="12490"/>
                    <a:pt x="8773" y="12484"/>
                    <a:pt x="8788" y="12482"/>
                  </a:cubicBezTo>
                  <a:close/>
                  <a:moveTo>
                    <a:pt x="12681" y="12750"/>
                  </a:moveTo>
                  <a:cubicBezTo>
                    <a:pt x="12744" y="12753"/>
                    <a:pt x="12797" y="12902"/>
                    <a:pt x="12797" y="13080"/>
                  </a:cubicBezTo>
                  <a:cubicBezTo>
                    <a:pt x="12797" y="13381"/>
                    <a:pt x="12640" y="13555"/>
                    <a:pt x="12491" y="13421"/>
                  </a:cubicBezTo>
                  <a:cubicBezTo>
                    <a:pt x="12389" y="13330"/>
                    <a:pt x="12555" y="12744"/>
                    <a:pt x="12681" y="12750"/>
                  </a:cubicBezTo>
                  <a:close/>
                  <a:moveTo>
                    <a:pt x="13254" y="12827"/>
                  </a:moveTo>
                  <a:cubicBezTo>
                    <a:pt x="13316" y="12816"/>
                    <a:pt x="13386" y="12916"/>
                    <a:pt x="13407" y="13049"/>
                  </a:cubicBezTo>
                  <a:cubicBezTo>
                    <a:pt x="13454" y="13350"/>
                    <a:pt x="13236" y="13585"/>
                    <a:pt x="13133" y="13343"/>
                  </a:cubicBezTo>
                  <a:cubicBezTo>
                    <a:pt x="13042" y="13131"/>
                    <a:pt x="13107" y="12853"/>
                    <a:pt x="13254" y="12827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grpSp>
          <p:nvGrpSpPr>
            <p:cNvPr id="17" name="Группа 16"/>
            <p:cNvGrpSpPr/>
            <p:nvPr/>
          </p:nvGrpSpPr>
          <p:grpSpPr>
            <a:xfrm>
              <a:off x="10379664" y="4204934"/>
              <a:ext cx="1096726" cy="841853"/>
              <a:chOff x="10379664" y="4204934"/>
              <a:chExt cx="1096726" cy="841853"/>
            </a:xfrm>
          </p:grpSpPr>
          <p:sp>
            <p:nvSpPr>
              <p:cNvPr id="25" name="Соединит. линия"/>
              <p:cNvSpPr/>
              <p:nvPr/>
            </p:nvSpPr>
            <p:spPr>
              <a:xfrm>
                <a:off x="10379664" y="4204934"/>
                <a:ext cx="537717" cy="2141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322" extrusionOk="0">
                    <a:moveTo>
                      <a:pt x="0" y="20322"/>
                    </a:moveTo>
                    <a:cubicBezTo>
                      <a:pt x="5674" y="5429"/>
                      <a:pt x="12874" y="-1278"/>
                      <a:pt x="21600" y="20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Соединит. линия"/>
              <p:cNvSpPr/>
              <p:nvPr/>
            </p:nvSpPr>
            <p:spPr>
              <a:xfrm>
                <a:off x="10915609" y="4206330"/>
                <a:ext cx="495530" cy="3358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72" y="9138"/>
                      <a:pt x="9872" y="1938"/>
                      <a:pt x="0" y="0"/>
                    </a:cubicBezTo>
                  </a:path>
                </a:pathLst>
              </a:custGeom>
              <a:ln w="9525">
                <a:solidFill>
                  <a:srgbClr val="2E69B2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Соединит. линия"/>
              <p:cNvSpPr/>
              <p:nvPr/>
            </p:nvSpPr>
            <p:spPr>
              <a:xfrm>
                <a:off x="11408016" y="4537049"/>
                <a:ext cx="68374" cy="509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6354" h="21600" extrusionOk="0">
                    <a:moveTo>
                      <a:pt x="5733" y="21600"/>
                    </a:moveTo>
                    <a:cubicBezTo>
                      <a:pt x="21600" y="14074"/>
                      <a:pt x="19689" y="6874"/>
                      <a:pt x="0" y="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8" name="Группа 17"/>
            <p:cNvGrpSpPr/>
            <p:nvPr/>
          </p:nvGrpSpPr>
          <p:grpSpPr>
            <a:xfrm>
              <a:off x="10200622" y="4176732"/>
              <a:ext cx="765250" cy="1165061"/>
              <a:chOff x="10200622" y="4176732"/>
              <a:chExt cx="765250" cy="1165061"/>
            </a:xfrm>
          </p:grpSpPr>
          <p:sp>
            <p:nvSpPr>
              <p:cNvPr id="22" name="Соединит. линия"/>
              <p:cNvSpPr/>
              <p:nvPr/>
            </p:nvSpPr>
            <p:spPr>
              <a:xfrm>
                <a:off x="10200622" y="4828231"/>
                <a:ext cx="274697" cy="5135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7940" y="16433"/>
                      <a:pt x="740" y="9233"/>
                      <a:pt x="0" y="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Соединит. линия"/>
              <p:cNvSpPr/>
              <p:nvPr/>
            </p:nvSpPr>
            <p:spPr>
              <a:xfrm>
                <a:off x="10200666" y="4296822"/>
                <a:ext cx="272964" cy="5337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cubicBezTo>
                      <a:pt x="7509" y="5195"/>
                      <a:pt x="309" y="12395"/>
                      <a:pt x="0" y="2160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Соединит. линия"/>
              <p:cNvSpPr/>
              <p:nvPr/>
            </p:nvSpPr>
            <p:spPr>
              <a:xfrm>
                <a:off x="10469364" y="4176732"/>
                <a:ext cx="496508" cy="1232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691" extrusionOk="0">
                    <a:moveTo>
                      <a:pt x="21600" y="1362"/>
                    </a:moveTo>
                    <a:cubicBezTo>
                      <a:pt x="13440" y="-2909"/>
                      <a:pt x="6240" y="2867"/>
                      <a:pt x="0" y="18691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9" name="Соединит. линия"/>
            <p:cNvSpPr/>
            <p:nvPr/>
          </p:nvSpPr>
          <p:spPr>
            <a:xfrm>
              <a:off x="11359787" y="4689901"/>
              <a:ext cx="175092" cy="57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00" h="21600" extrusionOk="0">
                  <a:moveTo>
                    <a:pt x="17350" y="0"/>
                  </a:moveTo>
                  <a:cubicBezTo>
                    <a:pt x="21600" y="8053"/>
                    <a:pt x="15817" y="15253"/>
                    <a:pt x="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pPr defTabSz="914400"/>
              <a:endParaRPr sz="1800" dirty="0">
                <a:solidFill>
                  <a:prstClr val="black"/>
                </a:solidFill>
              </a:endParaRPr>
            </a:p>
          </p:txBody>
        </p:sp>
        <p:sp>
          <p:nvSpPr>
            <p:cNvPr id="20" name="Соединит. линия"/>
            <p:cNvSpPr/>
            <p:nvPr/>
          </p:nvSpPr>
          <p:spPr>
            <a:xfrm>
              <a:off x="10774759" y="5264437"/>
              <a:ext cx="585875" cy="22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784" extrusionOk="0">
                  <a:moveTo>
                    <a:pt x="0" y="19347"/>
                  </a:moveTo>
                  <a:cubicBezTo>
                    <a:pt x="8286" y="21600"/>
                    <a:pt x="15486" y="15151"/>
                    <a:pt x="21600" y="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pPr defTabSz="914400"/>
              <a:endParaRPr sz="1800" dirty="0">
                <a:solidFill>
                  <a:prstClr val="black"/>
                </a:solidFill>
              </a:endParaRPr>
            </a:p>
          </p:txBody>
        </p:sp>
        <p:sp>
          <p:nvSpPr>
            <p:cNvPr id="21" name="Соединит. линия"/>
            <p:cNvSpPr/>
            <p:nvPr/>
          </p:nvSpPr>
          <p:spPr>
            <a:xfrm>
              <a:off x="10301626" y="5207771"/>
              <a:ext cx="474857" cy="27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5672" y="12597"/>
                    <a:pt x="12872" y="19797"/>
                    <a:pt x="2160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pPr defTabSz="914400"/>
              <a:endParaRPr sz="1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8" name="TextBox 27"/>
          <p:cNvSpPr txBox="1"/>
          <p:nvPr userDrawn="1"/>
        </p:nvSpPr>
        <p:spPr>
          <a:xfrm>
            <a:off x="611560" y="93915"/>
            <a:ext cx="12235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1050" b="1" dirty="0">
                <a:solidFill>
                  <a:srgbClr val="11437F"/>
                </a:solidFill>
                <a:cs typeface="Arial" panose="020B0604020202020204" pitchFamily="34" charset="0"/>
              </a:rPr>
              <a:t>Казначейство</a:t>
            </a:r>
            <a:br>
              <a:rPr lang="ru-RU" sz="1050" b="1" dirty="0">
                <a:solidFill>
                  <a:srgbClr val="11437F"/>
                </a:solidFill>
                <a:cs typeface="Arial" panose="020B0604020202020204" pitchFamily="34" charset="0"/>
              </a:rPr>
            </a:br>
            <a:r>
              <a:rPr lang="ru-RU" sz="1050" b="1" dirty="0">
                <a:solidFill>
                  <a:srgbClr val="11437F"/>
                </a:solidFill>
                <a:cs typeface="Arial" panose="020B0604020202020204" pitchFamily="34" charset="0"/>
              </a:rPr>
              <a:t>России</a:t>
            </a:r>
          </a:p>
        </p:txBody>
      </p:sp>
    </p:spTree>
    <p:extLst>
      <p:ext uri="{BB962C8B-B14F-4D97-AF65-F5344CB8AC3E}">
        <p14:creationId xmlns:p14="http://schemas.microsoft.com/office/powerpoint/2010/main" val="494860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618-6E00-4B64-855A-7EF163CE7F4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02.06.2021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60AF-26C0-4F26-B6EA-302E8E6824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33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5238" y="2425391"/>
            <a:ext cx="60122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003B5A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199" y="3684403"/>
            <a:ext cx="423558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1" y="4783458"/>
            <a:ext cx="2926080" cy="43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1" cy="43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340C1-9663-4834-9678-E2A955AB6CD1}" type="datetime1">
              <a:rPr lang="en-US" smtClean="0"/>
              <a:pPr/>
              <a:t>6/2/2021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940176" y="4795860"/>
            <a:ext cx="2103121" cy="268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747" b="1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171B215-76B1-4062-B300-9C7BB6A65CB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3410"/>
            <a:ext cx="1402441" cy="5489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</p:sldLayoutIdLst>
  <p:hf hdr="0" ftr="0" dt="0"/>
  <p:txStyles>
    <p:titleStyle>
      <a:lvl1pPr>
        <a:defRPr sz="3170"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5145">
        <a:defRPr>
          <a:latin typeface="+mn-lt"/>
          <a:ea typeface="+mn-ea"/>
          <a:cs typeface="+mn-cs"/>
        </a:defRPr>
      </a:lvl2pPr>
      <a:lvl3pPr marL="1450291">
        <a:defRPr>
          <a:latin typeface="+mn-lt"/>
          <a:ea typeface="+mn-ea"/>
          <a:cs typeface="+mn-cs"/>
        </a:defRPr>
      </a:lvl3pPr>
      <a:lvl4pPr marL="2175435">
        <a:defRPr>
          <a:latin typeface="+mn-lt"/>
          <a:ea typeface="+mn-ea"/>
          <a:cs typeface="+mn-cs"/>
        </a:defRPr>
      </a:lvl4pPr>
      <a:lvl5pPr marL="2900580">
        <a:defRPr>
          <a:latin typeface="+mn-lt"/>
          <a:ea typeface="+mn-ea"/>
          <a:cs typeface="+mn-cs"/>
        </a:defRPr>
      </a:lvl5pPr>
      <a:lvl6pPr marL="3625726">
        <a:defRPr>
          <a:latin typeface="+mn-lt"/>
          <a:ea typeface="+mn-ea"/>
          <a:cs typeface="+mn-cs"/>
        </a:defRPr>
      </a:lvl6pPr>
      <a:lvl7pPr marL="4350871">
        <a:defRPr>
          <a:latin typeface="+mn-lt"/>
          <a:ea typeface="+mn-ea"/>
          <a:cs typeface="+mn-cs"/>
        </a:defRPr>
      </a:lvl7pPr>
      <a:lvl8pPr marL="5076016">
        <a:defRPr>
          <a:latin typeface="+mn-lt"/>
          <a:ea typeface="+mn-ea"/>
          <a:cs typeface="+mn-cs"/>
        </a:defRPr>
      </a:lvl8pPr>
      <a:lvl9pPr marL="580116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5145">
        <a:defRPr>
          <a:latin typeface="+mn-lt"/>
          <a:ea typeface="+mn-ea"/>
          <a:cs typeface="+mn-cs"/>
        </a:defRPr>
      </a:lvl2pPr>
      <a:lvl3pPr marL="1450291">
        <a:defRPr>
          <a:latin typeface="+mn-lt"/>
          <a:ea typeface="+mn-ea"/>
          <a:cs typeface="+mn-cs"/>
        </a:defRPr>
      </a:lvl3pPr>
      <a:lvl4pPr marL="2175435">
        <a:defRPr>
          <a:latin typeface="+mn-lt"/>
          <a:ea typeface="+mn-ea"/>
          <a:cs typeface="+mn-cs"/>
        </a:defRPr>
      </a:lvl4pPr>
      <a:lvl5pPr marL="2900580">
        <a:defRPr>
          <a:latin typeface="+mn-lt"/>
          <a:ea typeface="+mn-ea"/>
          <a:cs typeface="+mn-cs"/>
        </a:defRPr>
      </a:lvl5pPr>
      <a:lvl6pPr marL="3625726">
        <a:defRPr>
          <a:latin typeface="+mn-lt"/>
          <a:ea typeface="+mn-ea"/>
          <a:cs typeface="+mn-cs"/>
        </a:defRPr>
      </a:lvl6pPr>
      <a:lvl7pPr marL="4350871">
        <a:defRPr>
          <a:latin typeface="+mn-lt"/>
          <a:ea typeface="+mn-ea"/>
          <a:cs typeface="+mn-cs"/>
        </a:defRPr>
      </a:lvl7pPr>
      <a:lvl8pPr marL="5076016">
        <a:defRPr>
          <a:latin typeface="+mn-lt"/>
          <a:ea typeface="+mn-ea"/>
          <a:cs typeface="+mn-cs"/>
        </a:defRPr>
      </a:lvl8pPr>
      <a:lvl9pPr marL="5801162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5239" y="2425391"/>
            <a:ext cx="60122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003B5A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3684405"/>
            <a:ext cx="423558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1" y="4783460"/>
            <a:ext cx="2926080" cy="43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2" y="4783458"/>
            <a:ext cx="2103121" cy="43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340C1-9663-4834-9678-E2A955AB6C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940177" y="4916696"/>
            <a:ext cx="2103121" cy="201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310" b="1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>
                <a:solidFill>
                  <a:srgbClr val="1F497D"/>
                </a:solidFill>
              </a:rPr>
              <a:pPr/>
              <a:t>‹#›</a:t>
            </a:fld>
            <a:endParaRPr lang="ru-RU" dirty="0">
              <a:solidFill>
                <a:srgbClr val="1F497D"/>
              </a:solidFill>
            </a:endParaRPr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250F777F-F515-4D06-8533-650D147B7E4D}"/>
              </a:ext>
            </a:extLst>
          </p:cNvPr>
          <p:cNvSpPr/>
          <p:nvPr userDrawn="1"/>
        </p:nvSpPr>
        <p:spPr>
          <a:xfrm flipV="1">
            <a:off x="-1" y="322686"/>
            <a:ext cx="9135631" cy="210729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sz="2142" dirty="0">
              <a:solidFill>
                <a:prstClr val="black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E07E7B4-4E17-4405-93E2-17D14195C15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51401"/>
            <a:ext cx="1402441" cy="41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38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</p:sldLayoutIdLst>
  <p:hf hdr="0" ftr="0" dt="0"/>
  <p:txStyles>
    <p:titleStyle>
      <a:lvl1pPr>
        <a:defRPr sz="2378"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859">
        <a:defRPr>
          <a:latin typeface="+mn-lt"/>
          <a:ea typeface="+mn-ea"/>
          <a:cs typeface="+mn-cs"/>
        </a:defRPr>
      </a:lvl2pPr>
      <a:lvl3pPr marL="1087718">
        <a:defRPr>
          <a:latin typeface="+mn-lt"/>
          <a:ea typeface="+mn-ea"/>
          <a:cs typeface="+mn-cs"/>
        </a:defRPr>
      </a:lvl3pPr>
      <a:lvl4pPr marL="1631576">
        <a:defRPr>
          <a:latin typeface="+mn-lt"/>
          <a:ea typeface="+mn-ea"/>
          <a:cs typeface="+mn-cs"/>
        </a:defRPr>
      </a:lvl4pPr>
      <a:lvl5pPr marL="2175435">
        <a:defRPr>
          <a:latin typeface="+mn-lt"/>
          <a:ea typeface="+mn-ea"/>
          <a:cs typeface="+mn-cs"/>
        </a:defRPr>
      </a:lvl5pPr>
      <a:lvl6pPr marL="2719295">
        <a:defRPr>
          <a:latin typeface="+mn-lt"/>
          <a:ea typeface="+mn-ea"/>
          <a:cs typeface="+mn-cs"/>
        </a:defRPr>
      </a:lvl6pPr>
      <a:lvl7pPr marL="3263153">
        <a:defRPr>
          <a:latin typeface="+mn-lt"/>
          <a:ea typeface="+mn-ea"/>
          <a:cs typeface="+mn-cs"/>
        </a:defRPr>
      </a:lvl7pPr>
      <a:lvl8pPr marL="3807012">
        <a:defRPr>
          <a:latin typeface="+mn-lt"/>
          <a:ea typeface="+mn-ea"/>
          <a:cs typeface="+mn-cs"/>
        </a:defRPr>
      </a:lvl8pPr>
      <a:lvl9pPr marL="43508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859">
        <a:defRPr>
          <a:latin typeface="+mn-lt"/>
          <a:ea typeface="+mn-ea"/>
          <a:cs typeface="+mn-cs"/>
        </a:defRPr>
      </a:lvl2pPr>
      <a:lvl3pPr marL="1087718">
        <a:defRPr>
          <a:latin typeface="+mn-lt"/>
          <a:ea typeface="+mn-ea"/>
          <a:cs typeface="+mn-cs"/>
        </a:defRPr>
      </a:lvl3pPr>
      <a:lvl4pPr marL="1631576">
        <a:defRPr>
          <a:latin typeface="+mn-lt"/>
          <a:ea typeface="+mn-ea"/>
          <a:cs typeface="+mn-cs"/>
        </a:defRPr>
      </a:lvl4pPr>
      <a:lvl5pPr marL="2175435">
        <a:defRPr>
          <a:latin typeface="+mn-lt"/>
          <a:ea typeface="+mn-ea"/>
          <a:cs typeface="+mn-cs"/>
        </a:defRPr>
      </a:lvl5pPr>
      <a:lvl6pPr marL="2719295">
        <a:defRPr>
          <a:latin typeface="+mn-lt"/>
          <a:ea typeface="+mn-ea"/>
          <a:cs typeface="+mn-cs"/>
        </a:defRPr>
      </a:lvl6pPr>
      <a:lvl7pPr marL="3263153">
        <a:defRPr>
          <a:latin typeface="+mn-lt"/>
          <a:ea typeface="+mn-ea"/>
          <a:cs typeface="+mn-cs"/>
        </a:defRPr>
      </a:lvl7pPr>
      <a:lvl8pPr marL="3807012">
        <a:defRPr>
          <a:latin typeface="+mn-lt"/>
          <a:ea typeface="+mn-ea"/>
          <a:cs typeface="+mn-cs"/>
        </a:defRPr>
      </a:lvl8pPr>
      <a:lvl9pPr marL="4350872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2C3B0D1-D2B8-4F73-8BEA-EC6F26360C4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02.06.2021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FAE60AF-26C0-4F26-B6EA-302E8E6824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52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 flipV="1">
            <a:off x="-1" y="4809818"/>
            <a:ext cx="9138585" cy="52261"/>
          </a:xfrm>
          <a:custGeom>
            <a:avLst/>
            <a:gdLst/>
            <a:ahLst/>
            <a:cxnLst/>
            <a:rect l="l" t="t" r="r" b="b"/>
            <a:pathLst>
              <a:path w="5752465">
                <a:moveTo>
                  <a:pt x="0" y="0"/>
                </a:moveTo>
                <a:lnTo>
                  <a:pt x="5751940" y="0"/>
                </a:lnTo>
              </a:path>
            </a:pathLst>
          </a:custGeom>
          <a:ln w="9525">
            <a:solidFill>
              <a:srgbClr val="003B59"/>
            </a:solidFill>
          </a:ln>
        </p:spPr>
        <p:txBody>
          <a:bodyPr wrap="square" lIns="0" tIns="0" rIns="0" bIns="0" rtlCol="0"/>
          <a:lstStyle/>
          <a:p>
            <a:endParaRPr sz="2142" dirty="0"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7164288" y="412866"/>
            <a:ext cx="1974297" cy="43807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142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1149632"/>
            <a:ext cx="56166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Upravljanje likvidnošću i projekcije novčanog toka tijekom krize prouzročene pandemijom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36512" y="4925383"/>
            <a:ext cx="2728612" cy="238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51">
                <a:solidFill>
                  <a:prstClr val="white">
                    <a:lumMod val="65000"/>
                  </a:prstClr>
                </a:solidFill>
              </a:rPr>
              <a:t>www.roskazna.ru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61480" y="4894440"/>
            <a:ext cx="2719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000">
                <a:solidFill>
                  <a:prstClr val="white">
                    <a:lumMod val="65000"/>
                  </a:prstClr>
                </a:solidFill>
              </a:rPr>
              <a:t> Moskva, lipanj 2021. </a:t>
            </a:r>
          </a:p>
        </p:txBody>
      </p:sp>
      <p:sp>
        <p:nvSpPr>
          <p:cNvPr id="16" name="object 2"/>
          <p:cNvSpPr/>
          <p:nvPr/>
        </p:nvSpPr>
        <p:spPr>
          <a:xfrm>
            <a:off x="1" y="4614780"/>
            <a:ext cx="3203848" cy="186179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9525">
            <a:solidFill>
              <a:srgbClr val="003B59"/>
            </a:solidFill>
          </a:ln>
        </p:spPr>
        <p:txBody>
          <a:bodyPr wrap="square" lIns="0" tIns="0" rIns="0" bIns="0" rtlCol="0"/>
          <a:lstStyle/>
          <a:p>
            <a:endParaRPr sz="2142" dirty="0">
              <a:solidFill>
                <a:prstClr val="black"/>
              </a:solidFill>
            </a:endParaRPr>
          </a:p>
        </p:txBody>
      </p:sp>
      <p:sp>
        <p:nvSpPr>
          <p:cNvPr id="20" name="object 2">
            <a:extLst>
              <a:ext uri="{FF2B5EF4-FFF2-40B4-BE49-F238E27FC236}">
                <a16:creationId xmlns:a16="http://schemas.microsoft.com/office/drawing/2014/main" id="{5B18A36C-A304-4C91-856D-493F17EA7DB3}"/>
              </a:ext>
            </a:extLst>
          </p:cNvPr>
          <p:cNvSpPr/>
          <p:nvPr/>
        </p:nvSpPr>
        <p:spPr>
          <a:xfrm flipV="1">
            <a:off x="1143000" y="322685"/>
            <a:ext cx="6553200" cy="210729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sz="2142" dirty="0">
              <a:solidFill>
                <a:prstClr val="black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057F448-D147-4228-A0FD-8008E86D84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451" y="72850"/>
            <a:ext cx="1051831" cy="41173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3676061"/>
            <a:ext cx="42119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100" b="1" i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Е.Semenova –</a:t>
            </a:r>
          </a:p>
          <a:p>
            <a:r>
              <a:rPr lang="hr-HR" sz="1100" i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Voditeljica, Uprava za podršku izvršenju federalnog proračuna</a:t>
            </a:r>
          </a:p>
          <a:p>
            <a:r>
              <a:rPr lang="hr-HR" sz="1100" i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Federalna riznica Ruske Federacije</a:t>
            </a:r>
          </a:p>
        </p:txBody>
      </p:sp>
    </p:spTree>
    <p:extLst>
      <p:ext uri="{BB962C8B-B14F-4D97-AF65-F5344CB8AC3E}">
        <p14:creationId xmlns:p14="http://schemas.microsoft.com/office/powerpoint/2010/main" val="119802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ous-titre 2"/>
          <p:cNvSpPr txBox="1">
            <a:spLocks/>
          </p:cNvSpPr>
          <p:nvPr/>
        </p:nvSpPr>
        <p:spPr bwMode="auto">
          <a:xfrm>
            <a:off x="1043608" y="1779662"/>
            <a:ext cx="7272809" cy="535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r-HR" sz="3200" b="1" cap="all">
                <a:solidFill>
                  <a:schemeClr val="tx2"/>
                </a:solidFill>
                <a:latin typeface="Times New Roman" panose="02020603050405020304" pitchFamily="18" charset="0"/>
                <a:ea typeface="Open Sans Condensed" panose="020B0604020202020204" pitchFamily="34" charset="0"/>
                <a:cs typeface="Times New Roman" panose="02020603050405020304" pitchFamily="18" charset="0"/>
              </a:rPr>
              <a:t>HVALA!</a:t>
            </a:r>
          </a:p>
        </p:txBody>
      </p:sp>
    </p:spTree>
    <p:extLst>
      <p:ext uri="{BB962C8B-B14F-4D97-AF65-F5344CB8AC3E}">
        <p14:creationId xmlns:p14="http://schemas.microsoft.com/office/powerpoint/2010/main" val="274481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ingekerbter Richtungspfeil 14"/>
          <p:cNvSpPr/>
          <p:nvPr/>
        </p:nvSpPr>
        <p:spPr bwMode="gray">
          <a:xfrm>
            <a:off x="2778250" y="2992839"/>
            <a:ext cx="3813178" cy="2088232"/>
          </a:xfrm>
          <a:prstGeom prst="chevron">
            <a:avLst>
              <a:gd name="adj" fmla="val 0"/>
            </a:avLst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6393" tIns="43196" rIns="86393" bIns="43196" anchor="t"/>
          <a:lstStyle/>
          <a:p>
            <a:pPr algn="ctr"/>
            <a:r>
              <a:rPr lang="hr-HR" sz="1200" i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Povećana proračunska plaćanja u proračunskom sustavu Ruske Federacije </a:t>
            </a:r>
            <a:r>
              <a:rPr lang="hr-HR" sz="1050" i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(dodatne proračunske obveze) </a:t>
            </a:r>
          </a:p>
          <a:p>
            <a:pPr algn="ctr"/>
            <a:r>
              <a:rPr lang="hr-HR" sz="1200" i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kako bi se: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hr-HR" sz="1000" i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pružila podrška građanima, MSP-ovima, nekim kategorijama zdravstvenog osoblja, odabranim gospodarskim sektorima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hr-HR" sz="1000" i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osiguralo pružanje zdravstvene skrbi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hr-HR" sz="1000" i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provele preventivne mjere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hr-HR" sz="1000" i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obuzdao rast nezaposlenosti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hr-HR" sz="1000" i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razvile buduće tehnologije i IKT</a:t>
            </a:r>
          </a:p>
        </p:txBody>
      </p:sp>
      <p:sp>
        <p:nvSpPr>
          <p:cNvPr id="5" name="Eingekerbter Richtungspfeil 14"/>
          <p:cNvSpPr/>
          <p:nvPr/>
        </p:nvSpPr>
        <p:spPr bwMode="gray">
          <a:xfrm>
            <a:off x="326732" y="2992839"/>
            <a:ext cx="2376264" cy="2088232"/>
          </a:xfrm>
          <a:prstGeom prst="chevron">
            <a:avLst>
              <a:gd name="adj" fmla="val 0"/>
            </a:avLst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6393" tIns="43196" rIns="86393" bIns="43196" anchor="t"/>
          <a:lstStyle/>
          <a:p>
            <a:pPr algn="ctr"/>
            <a:r>
              <a:rPr lang="hr-HR" sz="1200" i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Smanjeni proračunski primici u proračunskom sustavu Ruske Federacije – i u pogledu prihoda i izvora financiranja fiskalnog deficita</a:t>
            </a:r>
          </a:p>
        </p:txBody>
      </p:sp>
      <p:sp>
        <p:nvSpPr>
          <p:cNvPr id="8" name="Eingekerbter Richtungspfeil 14"/>
          <p:cNvSpPr/>
          <p:nvPr/>
        </p:nvSpPr>
        <p:spPr bwMode="gray">
          <a:xfrm>
            <a:off x="6444166" y="2992839"/>
            <a:ext cx="2595534" cy="2088232"/>
          </a:xfrm>
          <a:prstGeom prst="chevron">
            <a:avLst>
              <a:gd name="adj" fmla="val 0"/>
            </a:avLst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6393" tIns="43196" rIns="86393" bIns="43196" anchor="t">
            <a:noAutofit/>
          </a:bodyPr>
          <a:lstStyle/>
          <a:p>
            <a:pPr algn="ctr"/>
            <a:r>
              <a:rPr lang="hr-HR" sz="1200" i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Drastičan gotovinski deficit u kontekstu krize pandemije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29" y="987574"/>
            <a:ext cx="1851670" cy="185167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308" y="987435"/>
            <a:ext cx="1851670" cy="185167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046" y="953888"/>
            <a:ext cx="1920535" cy="1920535"/>
          </a:xfrm>
          <a:prstGeom prst="rect">
            <a:avLst/>
          </a:prstGeom>
        </p:spPr>
      </p:pic>
      <p:sp>
        <p:nvSpPr>
          <p:cNvPr id="13" name="Заголовок 2"/>
          <p:cNvSpPr txBox="1">
            <a:spLocks/>
          </p:cNvSpPr>
          <p:nvPr/>
        </p:nvSpPr>
        <p:spPr>
          <a:xfrm>
            <a:off x="3779869" y="14276"/>
            <a:ext cx="532859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747" b="1" i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hr-HR" sz="1400">
                <a:latin typeface="Arial" panose="020B0604020202020204" pitchFamily="34" charset="0"/>
                <a:cs typeface="Arial" panose="020B0604020202020204" pitchFamily="34" charset="0"/>
              </a:rPr>
              <a:t>Upravljanje javnim financijama: ključni izazovi u 2020.</a:t>
            </a:r>
          </a:p>
        </p:txBody>
      </p:sp>
      <p:sp>
        <p:nvSpPr>
          <p:cNvPr id="15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7005341" y="4906149"/>
            <a:ext cx="2103121" cy="265059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hr-HR" sz="1400" b="1">
                <a:solidFill>
                  <a:srgbClr val="1F497D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58116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7005383" y="4900863"/>
            <a:ext cx="2103121" cy="295153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hr-HR" sz="1400" b="1">
                <a:solidFill>
                  <a:srgbClr val="1F497D"/>
                </a:solidFill>
              </a:rPr>
              <a:t>3</a:t>
            </a:r>
          </a:p>
        </p:txBody>
      </p:sp>
      <p:sp>
        <p:nvSpPr>
          <p:cNvPr id="16" name="Заголовок 2"/>
          <p:cNvSpPr>
            <a:spLocks noGrp="1"/>
          </p:cNvSpPr>
          <p:nvPr>
            <p:ph type="title"/>
          </p:nvPr>
        </p:nvSpPr>
        <p:spPr>
          <a:xfrm>
            <a:off x="4283968" y="35233"/>
            <a:ext cx="4759331" cy="215444"/>
          </a:xfrm>
        </p:spPr>
        <p:txBody>
          <a:bodyPr/>
          <a:lstStyle/>
          <a:p>
            <a:r>
              <a:rPr lang="hr-HR" sz="1400"/>
              <a:t>Kontinuitet plaćanja u kontekstu krize likvidnosti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08112" y="4336490"/>
            <a:ext cx="730830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*Trenutačna likvidnost – izvor gotovinskih sredstava koji pruža gotovinska sredstva JRR-u do 10 sati ujutro na radni dan nakon dana kada je došlo do potrebe za takvim gotovinskim sredstvima (npr. računi po viđenju, kreditne linije)</a:t>
            </a:r>
          </a:p>
          <a:p>
            <a:endParaRPr lang="ru-RU" sz="900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900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*Operativna likvidnost – izvor gotovinskih sredstava kojim se osiguravaju gotovinska sredstva za JRR tijekom radnog dana nakon dana kada je došlo do potrebe za takvim gotovinskim sredstvima (npr. prekonoćne repo transakcije, valutni swap)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915566"/>
            <a:ext cx="840552" cy="840552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1008112" y="979099"/>
            <a:ext cx="7668344" cy="72855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6388" tIns="43193" rIns="86388" bIns="43193" anchor="ctr"/>
          <a:lstStyle/>
          <a:p>
            <a:pPr algn="ctr"/>
            <a:r>
              <a:rPr lang="hr-HR" sz="1867" b="1" i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Cilj – ispuniti obveze </a:t>
            </a:r>
          </a:p>
          <a:p>
            <a:pPr algn="ctr"/>
            <a:r>
              <a:rPr lang="hr-HR" sz="1867" b="1" i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bezuvjetno i pravovremeno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91637" y="1565332"/>
            <a:ext cx="7984661" cy="716683"/>
          </a:xfrm>
          <a:prstGeom prst="roundRect">
            <a:avLst/>
          </a:prstGeom>
          <a:noFill/>
          <a:ln cap="rnd" cmpd="dbl">
            <a:noFill/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i="1" u="sng">
                <a:solidFill>
                  <a:srgbClr val="11437F"/>
                </a:solidFill>
              </a:rPr>
              <a:t>ODGOVORI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75133" y="2329398"/>
            <a:ext cx="696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800" i="1">
                <a:latin typeface="Calibri" panose="020F0502020204030204" pitchFamily="34" charset="0"/>
              </a:rPr>
              <a:t>revidirati politiku i sastav ulaganja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75133" y="2846561"/>
            <a:ext cx="5952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800" i="1">
                <a:latin typeface="Calibri" panose="020F0502020204030204" pitchFamily="34" charset="0"/>
              </a:rPr>
              <a:t>povećati trenutačnu i operativnu likvidnost*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67726" y="3536090"/>
            <a:ext cx="65947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800" i="1">
                <a:latin typeface="Calibri" panose="020F0502020204030204" pitchFamily="34" charset="0"/>
              </a:rPr>
              <a:t>povećati minimalni saldo računa </a:t>
            </a:r>
          </a:p>
          <a:p>
            <a:r>
              <a:rPr lang="hr-HR" sz="1200" i="1">
                <a:latin typeface="Calibri" panose="020F0502020204030204" pitchFamily="34" charset="0"/>
              </a:rPr>
              <a:t>(nije potrebno ako su provedene prve dvije mjere)</a:t>
            </a: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531" y="2361585"/>
            <a:ext cx="347904" cy="347904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62531" y="3021560"/>
            <a:ext cx="347904" cy="347904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381640" y="3654525"/>
            <a:ext cx="347904" cy="34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6948264" y="4928056"/>
            <a:ext cx="2121316" cy="21544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hr-HR" sz="1400" b="1">
                <a:solidFill>
                  <a:srgbClr val="1F497D"/>
                </a:solidFill>
              </a:rPr>
              <a:t> 4</a:t>
            </a: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237118"/>
              </p:ext>
            </p:extLst>
          </p:nvPr>
        </p:nvGraphicFramePr>
        <p:xfrm>
          <a:off x="179512" y="987570"/>
          <a:ext cx="3240360" cy="4154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7557">
                <a:tc>
                  <a:txBody>
                    <a:bodyPr/>
                    <a:lstStyle/>
                    <a:p>
                      <a:pPr algn="ctr"/>
                      <a:r>
                        <a:rPr lang="hr-HR" sz="700"/>
                        <a:t>Instrumenti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700"/>
                        <a:t>rok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600"/>
                        <a:t>Od 1.1.2020. do 31.3.2020.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hr-HR" sz="600" b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Od 1.4.2020. do 30.3.2020.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hr-HR" sz="600" b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Od 1.10.2020.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328">
                <a:tc rowSpan="6">
                  <a:txBody>
                    <a:bodyPr/>
                    <a:lstStyle/>
                    <a:p>
                      <a:pPr algn="ctr"/>
                      <a:r>
                        <a:rPr lang="hr-HR" sz="800" i="1"/>
                        <a:t>Depoziti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r-HR" sz="800"/>
                        <a:t>7 dana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/>
                        <a:t>14 dana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/>
                        <a:t>21 dana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/>
                        <a:t>35 dana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/>
                        <a:t>91 dana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/>
                        <a:t>182 dana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328">
                <a:tc>
                  <a:txBody>
                    <a:bodyPr/>
                    <a:lstStyle/>
                    <a:p>
                      <a:pPr algn="l" rtl="0"/>
                      <a:endParaRPr lang="ru-RU" sz="800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328">
                <a:tc rowSpan="5">
                  <a:txBody>
                    <a:bodyPr/>
                    <a:lstStyle/>
                    <a:p>
                      <a:pPr algn="l" rtl="0"/>
                      <a:endParaRPr lang="ru-RU" sz="800" i="1" dirty="0"/>
                    </a:p>
                    <a:p>
                      <a:pPr algn="ctr"/>
                      <a:r>
                        <a:rPr lang="hr-HR" sz="800" i="1" baseline="0"/>
                        <a:t>REPO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r-HR" sz="800"/>
                        <a:t>7 dana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/>
                        <a:t>14 dana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/>
                        <a:t>35 дней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6043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/>
                        <a:t>91 dana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/>
                        <a:t>182 dana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9" name="TextBox 1"/>
          <p:cNvSpPr txBox="1"/>
          <p:nvPr/>
        </p:nvSpPr>
        <p:spPr>
          <a:xfrm>
            <a:off x="-29943" y="611554"/>
            <a:ext cx="3816424" cy="46395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b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Revidiran rok plasmana, odabrani instrumenti</a:t>
            </a:r>
          </a:p>
        </p:txBody>
      </p:sp>
      <p:sp>
        <p:nvSpPr>
          <p:cNvPr id="30" name="TextBox 1"/>
          <p:cNvSpPr txBox="1"/>
          <p:nvPr/>
        </p:nvSpPr>
        <p:spPr>
          <a:xfrm>
            <a:off x="4067944" y="622118"/>
            <a:ext cx="4536430" cy="28808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b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Promjene u sastavu gotovinskih salda </a:t>
            </a:r>
          </a:p>
          <a:p>
            <a:pPr algn="ctr"/>
            <a:r>
              <a:rPr lang="hr-HR" sz="700" i="1">
                <a:solidFill>
                  <a:schemeClr val="accent2">
                    <a:lumMod val="50000"/>
                  </a:schemeClr>
                </a:solidFill>
              </a:rPr>
              <a:t>(bez određenih odluka Vlade, proračunskih kredita)</a:t>
            </a:r>
          </a:p>
        </p:txBody>
      </p:sp>
      <p:graphicFrame>
        <p:nvGraphicFramePr>
          <p:cNvPr id="31" name="Диаграмм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743041"/>
              </p:ext>
            </p:extLst>
          </p:nvPr>
        </p:nvGraphicFramePr>
        <p:xfrm>
          <a:off x="3692301" y="987570"/>
          <a:ext cx="5272187" cy="4104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" name="Заголовок 2"/>
          <p:cNvSpPr>
            <a:spLocks noGrp="1"/>
          </p:cNvSpPr>
          <p:nvPr>
            <p:ph type="title"/>
          </p:nvPr>
        </p:nvSpPr>
        <p:spPr>
          <a:xfrm>
            <a:off x="2123728" y="35233"/>
            <a:ext cx="6919571" cy="430887"/>
          </a:xfrm>
        </p:spPr>
        <p:txBody>
          <a:bodyPr/>
          <a:lstStyle/>
          <a:p>
            <a:r>
              <a:rPr lang="hr-HR" sz="1400"/>
              <a:t>Promjene politike i sastava ulaganja u 2020., instrumentom za upravljanje gotovinskim sredstvima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60032" y="4731990"/>
            <a:ext cx="576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00"/>
              <a:t>7 dana</a:t>
            </a:r>
          </a:p>
        </p:txBody>
      </p:sp>
    </p:spTree>
    <p:extLst>
      <p:ext uri="{BB962C8B-B14F-4D97-AF65-F5344CB8AC3E}">
        <p14:creationId xmlns:p14="http://schemas.microsoft.com/office/powerpoint/2010/main" val="3185932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867554" y="4936853"/>
            <a:ext cx="2247137" cy="260687"/>
          </a:xfrm>
        </p:spPr>
        <p:txBody>
          <a:bodyPr/>
          <a:lstStyle/>
          <a:p>
            <a:r>
              <a:rPr lang="hr-HR" sz="1400">
                <a:solidFill>
                  <a:srgbClr val="1F497D"/>
                </a:solidFill>
              </a:rPr>
              <a:t>5  </a:t>
            </a:r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3563888" y="51470"/>
            <a:ext cx="5335395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747" b="1" i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hr-HR" sz="1400"/>
              <a:t>Transformacija računa od 1. siječnja/januara 2021.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1006735"/>
            <a:ext cx="2374490" cy="3816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cap="none" normalizeH="0" baseline="0" noProof="0">
                <a:ln>
                  <a:noFill/>
                </a:ln>
                <a:solidFill>
                  <a:srgbClr val="800000"/>
                </a:solidFill>
                <a:uLnTx/>
                <a:uFillTx/>
                <a:latin typeface="Arial"/>
                <a:ea typeface="+mn-ea"/>
                <a:cs typeface="+mn-cs"/>
              </a:rPr>
              <a:t>Središnja banka Ruske Federacije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915816" y="1006735"/>
            <a:ext cx="3312368" cy="3816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cap="none" normalizeH="0" baseline="0" noProof="0">
                <a:ln>
                  <a:noFill/>
                </a:ln>
                <a:solidFill>
                  <a:srgbClr val="800000"/>
                </a:solidFill>
                <a:uLnTx/>
                <a:uFillTx/>
                <a:latin typeface="Arial"/>
                <a:ea typeface="+mn-ea"/>
                <a:cs typeface="+mn-cs"/>
              </a:rPr>
              <a:t>Federalna riznica Ruske Federacije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372200" y="1006736"/>
            <a:ext cx="2448272" cy="3816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400" b="1">
                <a:solidFill>
                  <a:srgbClr val="800000"/>
                </a:solidFill>
                <a:latin typeface="Arial"/>
                <a:ea typeface="+mn-ea"/>
                <a:cs typeface="+mn-cs"/>
              </a:rPr>
              <a:t>Federalna riznica Ruske Federacije</a:t>
            </a:r>
            <a:r>
              <a:rPr kumimoji="0" lang="hr-HR" sz="1400" b="1" i="0" u="none" strike="noStrike" cap="none" normalizeH="0" baseline="0" noProof="0">
                <a:ln>
                  <a:noFill/>
                </a:ln>
                <a:solidFill>
                  <a:srgbClr val="800000"/>
                </a:solidFill>
                <a:uLnTx/>
                <a:uFillTx/>
                <a:latin typeface="Arial"/>
                <a:ea typeface="+mn-ea"/>
                <a:cs typeface="+mn-cs"/>
              </a:rPr>
              <a:t>, financijska tijela, državni izvanproračunski fondovi</a:t>
            </a:r>
          </a:p>
        </p:txBody>
      </p:sp>
      <p:sp>
        <p:nvSpPr>
          <p:cNvPr id="16" name="Пятиугольник 15"/>
          <p:cNvSpPr/>
          <p:nvPr/>
        </p:nvSpPr>
        <p:spPr>
          <a:xfrm>
            <a:off x="1979712" y="2511200"/>
            <a:ext cx="2916324" cy="1761584"/>
          </a:xfrm>
          <a:prstGeom prst="homePlate">
            <a:avLst>
              <a:gd name="adj" fmla="val 21953"/>
            </a:avLst>
          </a:prstGeom>
          <a:pattFill prst="dkDnDiag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  <a:latin typeface="Arial"/>
                <a:ea typeface="+mn-ea"/>
                <a:cs typeface="+mn-cs"/>
              </a:rPr>
              <a:t>Federalni proračun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hr-HR" sz="1050">
                <a:solidFill>
                  <a:prstClr val="black"/>
                </a:solidFill>
                <a:latin typeface="Arial"/>
              </a:rPr>
              <a:t>Regionalni proračuni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  <a:latin typeface="Arial"/>
                <a:ea typeface="+mn-ea"/>
                <a:cs typeface="+mn-cs"/>
              </a:rPr>
              <a:t>Lokalni proračuni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hr-HR" sz="1050">
                <a:solidFill>
                  <a:prstClr val="black"/>
                </a:solidFill>
                <a:latin typeface="Arial"/>
              </a:rPr>
              <a:t>Izvanproračunski fondovi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  <a:latin typeface="Arial"/>
                <a:ea typeface="+mn-ea"/>
                <a:cs typeface="+mn-cs"/>
              </a:rPr>
              <a:t>Računovodstvo prihoda i alokacija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  <a:latin typeface="Arial"/>
                <a:ea typeface="+mn-ea"/>
                <a:cs typeface="+mn-cs"/>
              </a:rPr>
              <a:t>Sredstva pravnih osoba – nesudionika u proračunskom procesu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  <a:latin typeface="Arial"/>
                <a:ea typeface="+mn-ea"/>
                <a:cs typeface="+mn-cs"/>
              </a:rPr>
              <a:t>Sredstva </a:t>
            </a:r>
            <a:r>
              <a:rPr kumimoji="0" lang="hr-HR" sz="1050" b="0" i="0" u="none" strike="noStrike" cap="none" normalizeH="0" noProof="0">
                <a:ln>
                  <a:noFill/>
                </a:ln>
                <a:solidFill>
                  <a:prstClr val="black"/>
                </a:solidFill>
                <a:uLnTx/>
                <a:uFillTx/>
                <a:latin typeface="Arial"/>
                <a:ea typeface="+mn-ea"/>
                <a:cs typeface="+mn-cs"/>
              </a:rPr>
              <a:t>u privremenom vlasništvu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7160" y="316116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1" i="0" u="none" strike="sngStrike" cap="none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</a:rPr>
              <a:t>Bankovni računi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noProof="0">
                <a:solidFill>
                  <a:prstClr val="black"/>
                </a:solidFill>
              </a:rPr>
              <a:t>više od</a:t>
            </a:r>
            <a:r>
              <a:rPr kumimoji="0" lang="hr-HR" sz="120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</a:rPr>
              <a:t> 44 tisuće računa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96036" y="3161160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1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</a:rPr>
              <a:t>Računovodstvo riznice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72200" y="2710381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1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</a:rPr>
              <a:t>Pojedinačni računi</a:t>
            </a:r>
            <a:r>
              <a:rPr kumimoji="0" lang="hr-HR" sz="120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</a:rPr>
              <a:t> </a:t>
            </a:r>
            <a:r>
              <a:rPr lang="hr-HR" sz="1200">
                <a:solidFill>
                  <a:prstClr val="black"/>
                </a:solidFill>
              </a:rPr>
              <a:t>stvoreni za sudionike proračunskog procesa, proračunska i autonomna tijela, pravne osobe – nesudionici u proračunskom procesu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5536" y="1874161"/>
            <a:ext cx="2374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1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</a:rPr>
              <a:t>Jedinstveni račun riznice</a:t>
            </a:r>
          </a:p>
        </p:txBody>
      </p:sp>
      <p:pic>
        <p:nvPicPr>
          <p:cNvPr id="21" name="Picture 2" descr="C:\Users\2914\Downloads\pngfuel.co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653383"/>
            <a:ext cx="252213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2914\Downloads\pngfuel.co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851" y="2967822"/>
            <a:ext cx="252213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677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7"/>
          </p:nvPr>
        </p:nvSpPr>
        <p:spPr>
          <a:xfrm>
            <a:off x="7040879" y="4933254"/>
            <a:ext cx="2103121" cy="169277"/>
          </a:xfrm>
        </p:spPr>
        <p:txBody>
          <a:bodyPr/>
          <a:lstStyle/>
          <a:p>
            <a:r>
              <a:rPr lang="hr-HR" sz="1100"/>
              <a:t>6</a:t>
            </a:r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139953" y="59473"/>
            <a:ext cx="4903344" cy="169277"/>
          </a:xfrm>
        </p:spPr>
        <p:txBody>
          <a:bodyPr/>
          <a:lstStyle/>
          <a:p>
            <a:r>
              <a:rPr lang="hr-HR" sz="1100"/>
              <a:t>Opseg projekcija u novom kontekstu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61953" y="1034498"/>
            <a:ext cx="6477000" cy="0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666953" y="652809"/>
            <a:ext cx="0" cy="4313882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15620" y="653498"/>
            <a:ext cx="2372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200" b="1">
                <a:solidFill>
                  <a:srgbClr val="002060"/>
                </a:solidFill>
              </a:rPr>
              <a:t>prije 1. siječnja/januara 2021.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79155" y="652809"/>
            <a:ext cx="29790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200" b="1">
                <a:solidFill>
                  <a:srgbClr val="002060"/>
                </a:solidFill>
              </a:rPr>
              <a:t>1. siječnja/januara 2021.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85753" y="1168023"/>
            <a:ext cx="1887391" cy="517878"/>
          </a:xfrm>
          <a:prstGeom prst="rect">
            <a:avLst/>
          </a:prstGeom>
          <a:solidFill>
            <a:srgbClr val="B5C3DD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10" name="Прямоугольник 9"/>
          <p:cNvSpPr/>
          <p:nvPr/>
        </p:nvSpPr>
        <p:spPr>
          <a:xfrm>
            <a:off x="4733753" y="1156560"/>
            <a:ext cx="2336289" cy="517878"/>
          </a:xfrm>
          <a:prstGeom prst="rect">
            <a:avLst/>
          </a:prstGeom>
          <a:solidFill>
            <a:srgbClr val="B5C3DD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11" name="TextBox 10"/>
          <p:cNvSpPr txBox="1"/>
          <p:nvPr/>
        </p:nvSpPr>
        <p:spPr>
          <a:xfrm>
            <a:off x="1761953" y="1215444"/>
            <a:ext cx="1650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b="1" i="1">
                <a:latin typeface="Bookman Old Style" panose="02050604050505020204" pitchFamily="18" charset="0"/>
              </a:rPr>
              <a:t>FBSA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64551" y="1215444"/>
            <a:ext cx="1650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000" b="1" i="1">
                <a:latin typeface="Bookman Old Style" panose="02050604050505020204" pitchFamily="18" charset="0"/>
              </a:defRPr>
            </a:lvl1pPr>
          </a:lstStyle>
          <a:p>
            <a:r>
              <a:rPr lang="hr-HR" sz="1600"/>
              <a:t>JRR</a:t>
            </a:r>
          </a:p>
        </p:txBody>
      </p:sp>
      <p:sp>
        <p:nvSpPr>
          <p:cNvPr id="13" name="Правая фигурная скобка 12"/>
          <p:cNvSpPr/>
          <p:nvPr/>
        </p:nvSpPr>
        <p:spPr>
          <a:xfrm rot="16200000">
            <a:off x="2348375" y="981479"/>
            <a:ext cx="457200" cy="1934838"/>
          </a:xfrm>
          <a:prstGeom prst="rightBrace">
            <a:avLst>
              <a:gd name="adj1" fmla="val 45429"/>
              <a:gd name="adj2" fmla="val 50731"/>
            </a:avLst>
          </a:prstGeom>
          <a:ln w="22225" cmpd="sng">
            <a:solidFill>
              <a:srgbClr val="8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609553" y="2507228"/>
            <a:ext cx="284439" cy="2438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hr-HR" sz="1200" i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Novac iz federalnog proračuna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799261" y="2507228"/>
            <a:ext cx="284439" cy="2438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hr-HR" sz="1200" i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Ostale pravne osobe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91914" y="2507228"/>
            <a:ext cx="284439" cy="2438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hr-HR" sz="1200" i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BI/AI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90903" y="2507228"/>
            <a:ext cx="284439" cy="2438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hr-HR" sz="1200" i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SEBF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200272" y="2507228"/>
            <a:ext cx="314281" cy="2438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hr-HR" sz="1100" i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Sredstva u privremenom vlasništvu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 rot="5400000">
            <a:off x="4200102" y="2133958"/>
            <a:ext cx="426389" cy="118469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hr-HR" sz="1000" i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Novac iz federalnog proračuna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 rot="5400000">
            <a:off x="4174843" y="2660715"/>
            <a:ext cx="447926" cy="117644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hr-HR" sz="1000" i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Sredstva u privremenom vlasništvu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 rot="5400000">
            <a:off x="4215256" y="3709657"/>
            <a:ext cx="397457" cy="118469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hr-HR" sz="1050" i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Ostale pravne osobe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 rot="5400000">
            <a:off x="4204202" y="4228319"/>
            <a:ext cx="397456" cy="118469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hr-HR" sz="1100" i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SEBF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5087488" y="2046161"/>
            <a:ext cx="12013" cy="2894534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24582" y="2046161"/>
            <a:ext cx="18696" cy="2920530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авая фигурная скобка 24"/>
          <p:cNvSpPr/>
          <p:nvPr/>
        </p:nvSpPr>
        <p:spPr>
          <a:xfrm rot="16200000">
            <a:off x="5762455" y="-299005"/>
            <a:ext cx="457199" cy="4495801"/>
          </a:xfrm>
          <a:prstGeom prst="rightBrace">
            <a:avLst>
              <a:gd name="adj1" fmla="val 45429"/>
              <a:gd name="adj2" fmla="val 50731"/>
            </a:avLst>
          </a:prstGeom>
          <a:ln w="22225" cmpd="sng">
            <a:solidFill>
              <a:srgbClr val="8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 rot="5400000">
            <a:off x="5560947" y="2133739"/>
            <a:ext cx="426828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hr-HR" sz="900" i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Novac iz regionalnog proračuna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 rot="5400000">
            <a:off x="5572719" y="3711562"/>
            <a:ext cx="393646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hr-HR" sz="1050" i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Ostale pravne osobe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 rot="5400000">
            <a:off x="5543636" y="2662898"/>
            <a:ext cx="443565" cy="117644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hr-HR" sz="1000" i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Sredstva u privremenom vlasništvu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 rot="5400000">
            <a:off x="5570814" y="4228320"/>
            <a:ext cx="397457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hr-HR" sz="1100" i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RSEBF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 rot="5400000">
            <a:off x="6901802" y="2117117"/>
            <a:ext cx="438560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hr-HR" sz="800" i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Novac iz općinskog proračuna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 rot="5400000">
            <a:off x="6877531" y="2659769"/>
            <a:ext cx="449819" cy="117644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hr-HR" sz="1000" i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Sredstva u privremenom vlasništvu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 rot="5400000">
            <a:off x="6909199" y="3709657"/>
            <a:ext cx="397457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hr-HR" sz="1050" i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Ostale pravne osobe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19353" y="2039895"/>
            <a:ext cx="1184695" cy="389653"/>
          </a:xfrm>
          <a:prstGeom prst="roundRect">
            <a:avLst/>
          </a:prstGeom>
          <a:pattFill prst="dkDnDiag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>
            <a:defPPr>
              <a:defRPr lang="ru-R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900" b="1" i="1"/>
            </a:lvl1pPr>
            <a:lvl2pPr marL="457167" fontAlgn="base">
              <a:spcBef>
                <a:spcPct val="0"/>
              </a:spcBef>
              <a:spcAft>
                <a:spcPct val="0"/>
              </a:spcAft>
            </a:lvl2pPr>
            <a:lvl3pPr marL="914335" fontAlgn="base">
              <a:spcBef>
                <a:spcPct val="0"/>
              </a:spcBef>
              <a:spcAft>
                <a:spcPct val="0"/>
              </a:spcAft>
            </a:lvl3pPr>
            <a:lvl4pPr marL="1371503" fontAlgn="base">
              <a:spcBef>
                <a:spcPct val="0"/>
              </a:spcBef>
              <a:spcAft>
                <a:spcPct val="0"/>
              </a:spcAft>
            </a:lvl4pPr>
            <a:lvl5pPr marL="1828670" fontAlgn="base">
              <a:spcBef>
                <a:spcPct val="0"/>
              </a:spcBef>
              <a:spcAft>
                <a:spcPct val="0"/>
              </a:spcAft>
            </a:lvl5pPr>
            <a:lvl6pPr marL="2285837" defTabSz="914335"/>
            <a:lvl7pPr marL="2743005" defTabSz="914335"/>
            <a:lvl8pPr marL="3200172" defTabSz="914335"/>
            <a:lvl9pPr marL="3657342" defTabSz="914335"/>
          </a:lstStyle>
          <a:p>
            <a:r>
              <a:rPr lang="hr-HR" sz="700"/>
              <a:t>Državna razina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72257" y="2037052"/>
            <a:ext cx="1184695" cy="389653"/>
          </a:xfrm>
          <a:prstGeom prst="roundRect">
            <a:avLst/>
          </a:prstGeom>
          <a:pattFill prst="dkDnDiag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>
            <a:defPPr>
              <a:defRPr lang="ru-R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900" b="1" i="1"/>
            </a:lvl1pPr>
            <a:lvl2pPr marL="457167" fontAlgn="base">
              <a:spcBef>
                <a:spcPct val="0"/>
              </a:spcBef>
              <a:spcAft>
                <a:spcPct val="0"/>
              </a:spcAft>
            </a:lvl2pPr>
            <a:lvl3pPr marL="914335" fontAlgn="base">
              <a:spcBef>
                <a:spcPct val="0"/>
              </a:spcBef>
              <a:spcAft>
                <a:spcPct val="0"/>
              </a:spcAft>
            </a:lvl3pPr>
            <a:lvl4pPr marL="1371503" fontAlgn="base">
              <a:spcBef>
                <a:spcPct val="0"/>
              </a:spcBef>
              <a:spcAft>
                <a:spcPct val="0"/>
              </a:spcAft>
            </a:lvl4pPr>
            <a:lvl5pPr marL="1828670" fontAlgn="base">
              <a:spcBef>
                <a:spcPct val="0"/>
              </a:spcBef>
              <a:spcAft>
                <a:spcPct val="0"/>
              </a:spcAft>
            </a:lvl5pPr>
            <a:lvl6pPr marL="2285837" defTabSz="914335"/>
            <a:lvl7pPr marL="2743005" defTabSz="914335"/>
            <a:lvl8pPr marL="3200172" defTabSz="914335"/>
            <a:lvl9pPr marL="3657342" defTabSz="914335"/>
          </a:lstStyle>
          <a:p>
            <a:r>
              <a:rPr lang="hr-HR" sz="700"/>
              <a:t>Regionalna razina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86353" y="2046161"/>
            <a:ext cx="1247289" cy="389653"/>
          </a:xfrm>
          <a:prstGeom prst="roundRect">
            <a:avLst/>
          </a:prstGeom>
          <a:pattFill prst="dkDnDiag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>
            <a:defPPr>
              <a:defRPr lang="ru-R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900" b="1" i="1"/>
            </a:lvl1pPr>
            <a:lvl2pPr marL="457167" fontAlgn="base">
              <a:spcBef>
                <a:spcPct val="0"/>
              </a:spcBef>
              <a:spcAft>
                <a:spcPct val="0"/>
              </a:spcAft>
            </a:lvl2pPr>
            <a:lvl3pPr marL="914335" fontAlgn="base">
              <a:spcBef>
                <a:spcPct val="0"/>
              </a:spcBef>
              <a:spcAft>
                <a:spcPct val="0"/>
              </a:spcAft>
            </a:lvl3pPr>
            <a:lvl4pPr marL="1371503" fontAlgn="base">
              <a:spcBef>
                <a:spcPct val="0"/>
              </a:spcBef>
              <a:spcAft>
                <a:spcPct val="0"/>
              </a:spcAft>
            </a:lvl4pPr>
            <a:lvl5pPr marL="1828670" fontAlgn="base">
              <a:spcBef>
                <a:spcPct val="0"/>
              </a:spcBef>
              <a:spcAft>
                <a:spcPct val="0"/>
              </a:spcAft>
            </a:lvl5pPr>
            <a:lvl6pPr marL="2285837" defTabSz="914335"/>
            <a:lvl7pPr marL="2743005" defTabSz="914335"/>
            <a:lvl8pPr marL="3200172" defTabSz="914335"/>
            <a:lvl9pPr marL="3657342" defTabSz="914335"/>
          </a:lstStyle>
          <a:p>
            <a:r>
              <a:rPr lang="hr-HR" sz="700"/>
              <a:t>Općinska razina</a:t>
            </a: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7797849" y="2046161"/>
            <a:ext cx="18696" cy="2920530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685753" y="2037051"/>
            <a:ext cx="1802801" cy="389653"/>
          </a:xfrm>
          <a:prstGeom prst="roundRect">
            <a:avLst/>
          </a:prstGeom>
          <a:pattFill prst="dkDnDiag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>
            <a:defPPr>
              <a:defRPr lang="ru-R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900" b="1" i="1"/>
            </a:lvl1pPr>
            <a:lvl2pPr marL="457167" fontAlgn="base">
              <a:spcBef>
                <a:spcPct val="0"/>
              </a:spcBef>
              <a:spcAft>
                <a:spcPct val="0"/>
              </a:spcAft>
            </a:lvl2pPr>
            <a:lvl3pPr marL="914335" fontAlgn="base">
              <a:spcBef>
                <a:spcPct val="0"/>
              </a:spcBef>
              <a:spcAft>
                <a:spcPct val="0"/>
              </a:spcAft>
            </a:lvl3pPr>
            <a:lvl4pPr marL="1371503" fontAlgn="base">
              <a:spcBef>
                <a:spcPct val="0"/>
              </a:spcBef>
              <a:spcAft>
                <a:spcPct val="0"/>
              </a:spcAft>
            </a:lvl4pPr>
            <a:lvl5pPr marL="1828670" fontAlgn="base">
              <a:spcBef>
                <a:spcPct val="0"/>
              </a:spcBef>
              <a:spcAft>
                <a:spcPct val="0"/>
              </a:spcAft>
            </a:lvl5pPr>
            <a:lvl6pPr marL="2285837" defTabSz="914335"/>
            <a:lvl7pPr marL="2743005" defTabSz="914335"/>
            <a:lvl8pPr marL="3200172" defTabSz="914335"/>
            <a:lvl9pPr marL="3657342" defTabSz="914335"/>
          </a:lstStyle>
          <a:p>
            <a:r>
              <a:rPr lang="hr-HR" sz="700"/>
              <a:t>Državna razina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 rot="5400000">
            <a:off x="4213488" y="3197467"/>
            <a:ext cx="397456" cy="118469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hr-HR" sz="1100" i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BI/AI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 rot="5400000">
            <a:off x="5577540" y="3206734"/>
            <a:ext cx="397456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hr-HR" sz="1100" i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BI/AI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 rot="5400000">
            <a:off x="6903712" y="3197467"/>
            <a:ext cx="397456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hr-HR" sz="1100" i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BI/AI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871300" y="2037051"/>
            <a:ext cx="301173" cy="243839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hr-HR" sz="700" b="1" i="1">
                <a:solidFill>
                  <a:prstClr val="black"/>
                </a:solidFill>
                <a:ea typeface="Cambria" panose="02040503050406030204" pitchFamily="18" charset="0"/>
              </a:rPr>
              <a:t>Ostali računi</a:t>
            </a:r>
          </a:p>
        </p:txBody>
      </p:sp>
    </p:spTree>
    <p:extLst>
      <p:ext uri="{BB962C8B-B14F-4D97-AF65-F5344CB8AC3E}">
        <p14:creationId xmlns:p14="http://schemas.microsoft.com/office/powerpoint/2010/main" val="3362980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 txBox="1">
            <a:spLocks/>
          </p:cNvSpPr>
          <p:nvPr/>
        </p:nvSpPr>
        <p:spPr>
          <a:xfrm>
            <a:off x="2555776" y="33254"/>
            <a:ext cx="6552728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747" b="1" i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hr-HR" sz="1400">
                <a:latin typeface="Arial" panose="020B0604020202020204" pitchFamily="34" charset="0"/>
                <a:cs typeface="Arial" panose="020B0604020202020204" pitchFamily="34" charset="0"/>
              </a:rPr>
              <a:t>Povećanje gotovinskih salda na računima s Federalnom riznicom Ruske Federacije u 2021. (mlrd. rubalja)</a:t>
            </a:r>
            <a:br>
              <a:rPr lang="hr-HR" sz="14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3215454"/>
              </p:ext>
            </p:extLst>
          </p:nvPr>
        </p:nvGraphicFramePr>
        <p:xfrm>
          <a:off x="-10714" y="699542"/>
          <a:ext cx="9154714" cy="4443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86037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24755" y="4928056"/>
            <a:ext cx="2103121" cy="215444"/>
          </a:xfrm>
        </p:spPr>
        <p:txBody>
          <a:bodyPr/>
          <a:lstStyle/>
          <a:p>
            <a:r>
              <a:rPr lang="hr-HR" sz="1400"/>
              <a:t>8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0984179"/>
              </p:ext>
            </p:extLst>
          </p:nvPr>
        </p:nvGraphicFramePr>
        <p:xfrm>
          <a:off x="0" y="699541"/>
          <a:ext cx="9144000" cy="4443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2"/>
          <p:cNvSpPr txBox="1">
            <a:spLocks/>
          </p:cNvSpPr>
          <p:nvPr/>
        </p:nvSpPr>
        <p:spPr>
          <a:xfrm>
            <a:off x="3131840" y="33254"/>
            <a:ext cx="597666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747" b="1" i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hr-HR" sz="1400">
                <a:latin typeface="Arial" panose="020B0604020202020204" pitchFamily="34" charset="0"/>
                <a:cs typeface="Arial" panose="020B0604020202020204" pitchFamily="34" charset="0"/>
              </a:rPr>
              <a:t>Upravljanje gotovinskim saldima JRR-a u 2021. (mlrd. rubalja)</a:t>
            </a:r>
            <a:br>
              <a:rPr lang="hr-HR" sz="14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807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99430" y="52610"/>
            <a:ext cx="4342476" cy="215444"/>
          </a:xfrm>
        </p:spPr>
        <p:txBody>
          <a:bodyPr/>
          <a:lstStyle/>
          <a:p>
            <a:r>
              <a:rPr lang="hr-HR" sz="1400">
                <a:latin typeface="Arial" panose="020B0604020202020204" pitchFamily="34" charset="0"/>
                <a:cs typeface="Arial" panose="020B0604020202020204" pitchFamily="34" charset="0"/>
              </a:rPr>
              <a:t>Budući zadaci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20272" y="4936698"/>
            <a:ext cx="2103121" cy="236988"/>
          </a:xfrm>
        </p:spPr>
        <p:txBody>
          <a:bodyPr/>
          <a:lstStyle/>
          <a:p>
            <a:r>
              <a:rPr lang="hr-HR" sz="1400"/>
              <a:t>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39912" y="1100192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>
                <a:solidFill>
                  <a:srgbClr val="114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Dizajnirati (razviti) novi model projekcija i poboljšati kvalitetu projekcija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1923678"/>
            <a:ext cx="604867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51720" y="2151646"/>
            <a:ext cx="5832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>
                <a:solidFill>
                  <a:srgbClr val="114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Poboljšati algoritme ciljanja i smanjiti volatilnost salda JRR-a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971600" y="3003798"/>
            <a:ext cx="604867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42268" y="3338577"/>
            <a:ext cx="5832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>
                <a:solidFill>
                  <a:srgbClr val="114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Povući dodatnu likvidnost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971600" y="4011910"/>
            <a:ext cx="604867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051720" y="4238968"/>
            <a:ext cx="5256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>
                <a:solidFill>
                  <a:srgbClr val="114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Diverzificirati instrumente za upravljanje gotovinskim sredstvima JRR-a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38" y="1103148"/>
            <a:ext cx="1227974" cy="613987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38" y="2153684"/>
            <a:ext cx="1227974" cy="613987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38" y="3198416"/>
            <a:ext cx="1227974" cy="613987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38" y="4243148"/>
            <a:ext cx="1227974" cy="61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098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Презентация_СКП_11-09-19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5337</TotalTime>
  <Words>796</Words>
  <Application>Microsoft Office PowerPoint</Application>
  <PresentationFormat>On-screen Show (16:9)</PresentationFormat>
  <Paragraphs>211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Bookman Old Style</vt:lpstr>
      <vt:lpstr>Calibri</vt:lpstr>
      <vt:lpstr>Cambria</vt:lpstr>
      <vt:lpstr>Times New Roman</vt:lpstr>
      <vt:lpstr>Trebuchet MS</vt:lpstr>
      <vt:lpstr>Wingdings</vt:lpstr>
      <vt:lpstr>Office Theme</vt:lpstr>
      <vt:lpstr>3_Office Theme</vt:lpstr>
      <vt:lpstr>Презентация_СКП_11-09-19</vt:lpstr>
      <vt:lpstr>PowerPoint Presentation</vt:lpstr>
      <vt:lpstr>PowerPoint Presentation</vt:lpstr>
      <vt:lpstr>Kontinuitet plaćanja u kontekstu krize likvidnosti</vt:lpstr>
      <vt:lpstr>Promjene politike i sastava ulaganja u 2020., instrumentom za upravljanje gotovinskim sredstvima</vt:lpstr>
      <vt:lpstr>PowerPoint Presentation</vt:lpstr>
      <vt:lpstr>Opseg projekcija u novom kontekstu</vt:lpstr>
      <vt:lpstr>PowerPoint Presentation</vt:lpstr>
      <vt:lpstr>PowerPoint Presentation</vt:lpstr>
      <vt:lpstr>Budući zadaci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евоывлд</dc:title>
  <dc:creator>Елизавета Арбатова</dc:creator>
  <cp:lastModifiedBy>Author</cp:lastModifiedBy>
  <cp:revision>399</cp:revision>
  <cp:lastPrinted>2021-05-26T05:40:28Z</cp:lastPrinted>
  <dcterms:created xsi:type="dcterms:W3CDTF">2019-07-31T16:47:50Z</dcterms:created>
  <dcterms:modified xsi:type="dcterms:W3CDTF">2021-06-02T12:11:01Z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2019-03-19T00:00:00Z</vt:filetime>
  </property>
  <property fmtid="{D5CDD505-2E9C-101B-9397-08002B2CF9AE}" pid="3" name="Creator">
    <vt:lpwstr>Adobe Illustrator CC 22.1 (Windows)</vt:lpwstr>
  </property>
  <property fmtid="{D5CDD505-2E9C-101B-9397-08002B2CF9AE}" pid="4" name="LastSaved">
    <vt:filetime>2019-07-31T00:00:00Z</vt:filetime>
  </property>
</Properties>
</file>