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4"/>
  </p:sldMasterIdLst>
  <p:notesMasterIdLst>
    <p:notesMasterId r:id="rId12"/>
  </p:notesMasterIdLst>
  <p:handoutMasterIdLst>
    <p:handoutMasterId r:id="rId13"/>
  </p:handoutMasterIdLst>
  <p:sldIdLst>
    <p:sldId id="257" r:id="rId5"/>
    <p:sldId id="381" r:id="rId6"/>
    <p:sldId id="378" r:id="rId7"/>
    <p:sldId id="377" r:id="rId8"/>
    <p:sldId id="374" r:id="rId9"/>
    <p:sldId id="376" r:id="rId10"/>
    <p:sldId id="350" r:id="rId11"/>
  </p:sldIdLst>
  <p:sldSz cx="12192000" cy="6858000"/>
  <p:notesSz cx="6797675" cy="9928225"/>
  <p:defaultTextStyle>
    <a:lvl1pPr marL="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1pPr>
    <a:lvl2pPr marL="4572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2pPr>
    <a:lvl3pPr marL="9144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3pPr>
    <a:lvl4pPr marL="13716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4pPr>
    <a:lvl5pPr marL="18288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5pPr>
    <a:lvl6pPr marL="22860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6pPr>
    <a:lvl7pPr marL="27432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7pPr>
    <a:lvl8pPr marL="32004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8pPr>
    <a:lvl9pPr marL="36576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smNativeData">
      <pr:smAppRevision xmlns="" xmlns:p14="http://schemas.microsoft.com/office/powerpoint/2010/main" xmlns:pr="smNativeData" dt="1587818585" val="976" rev64="64" revOS="4"/>
      <pr:smFileRevision xmlns="" xmlns:p14="http://schemas.microsoft.com/office/powerpoint/2010/main" xmlns:pr="smNativeData" dt="1587818585" val="101"/>
      <pr:guideOptions xmlns="" xmlns:p14="http://schemas.microsoft.com/office/powerpoint/2010/main" xmlns:pr="smNativeData" dt="1587818585" snapToBorders="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5" d="100"/>
          <a:sy n="45" d="100"/>
        </p:scale>
        <p:origin x="57" y="18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9" d="100"/>
        <a:sy n="19" d="100"/>
      </p:scale>
      <p:origin x="0" y="0"/>
    </p:cViewPr>
  </p:sorterViewPr>
  <p:notesViewPr>
    <p:cSldViewPr snapToGrid="0">
      <p:cViewPr>
        <p:scale>
          <a:sx n="103" d="100"/>
          <a:sy n="103" d="100"/>
        </p:scale>
        <p:origin x="818" y="21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0E67277-5A5C-4258-9DD2-0AC5283B5C4F}" type="datetimeFigureOut">
              <a:rPr lang="ru-RU" smtClean="0"/>
              <a:pPr/>
              <a:t>08.05.2020</a:t>
            </a:fld>
            <a:endParaRPr lang="ru-RU"/>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ru-RU"/>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ABAE2B0-BEC6-483A-98E1-7A91174CF1E5}" type="slidenum">
              <a:rPr lang="ru-RU" smtClean="0"/>
              <a:pPr/>
              <a:t>‹#›</a:t>
            </a:fld>
            <a:endParaRPr lang="ru-RU"/>
          </a:p>
        </p:txBody>
      </p:sp>
    </p:spTree>
    <p:extLst>
      <p:ext uri="{BB962C8B-B14F-4D97-AF65-F5344CB8AC3E}">
        <p14:creationId xmlns:p14="http://schemas.microsoft.com/office/powerpoint/2010/main" val="37899910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AAAAAAAAAAB8SAAAQAwAAEAAAACYAAAAIAAAAP48AAAAAAAA="/>
              </a:ext>
            </a:extLst>
          </p:cNvSpPr>
          <p:nvPr>
            <p:ph type="hdr" sz="quarter"/>
          </p:nvPr>
        </p:nvSpPr>
        <p:spPr>
          <a:xfrm>
            <a:off x="0" y="0"/>
            <a:ext cx="2945765" cy="497840"/>
          </a:xfrm>
          <a:prstGeom prst="rect">
            <a:avLst/>
          </a:prstGeom>
        </p:spPr>
        <p:txBody>
          <a:bodyPr vert="horz" wrap="square" lIns="91440" tIns="45720" rIns="91440" bIns="45720" numCol="1" spcCol="215900" anchor="t">
            <a:prstTxWarp prst="textNoShape">
              <a:avLst/>
            </a:prstTxWarp>
          </a:bodyPr>
          <a:lstStyle>
            <a:lvl1pPr algn="l">
              <a:defRPr lang="ru-RU" sz="1200"/>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endParaRPr/>
          </a:p>
        </p:txBody>
      </p:sp>
      <p:sp>
        <p:nvSpPr>
          <p:cNvPr id="3" name="Дата 2"/>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wFwAAAAAAAM8pAAAQAwAAEAAAACYAAAAIAAAAP48AAAAAAAA="/>
              </a:ext>
            </a:extLst>
          </p:cNvSpPr>
          <p:nvPr>
            <p:ph type="dt" idx="1"/>
          </p:nvPr>
        </p:nvSpPr>
        <p:spPr>
          <a:xfrm>
            <a:off x="3850640" y="0"/>
            <a:ext cx="2945765" cy="497840"/>
          </a:xfrm>
          <a:prstGeom prst="rect">
            <a:avLst/>
          </a:prstGeom>
        </p:spPr>
        <p:txBody>
          <a:bodyPr vert="horz" wrap="square" lIns="91440" tIns="45720" rIns="91440" bIns="45720" numCol="1" spcCol="215900" anchor="t">
            <a:prstTxWarp prst="textNoShape">
              <a:avLst/>
            </a:prstTxWarp>
          </a:bodyPr>
          <a:lstStyle>
            <a:lvl1pPr algn="r">
              <a:defRPr lang="ru-RU" sz="1200"/>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fld id="{337B784B-05DE-2E8E-90C3-F3DB368D66A6}" type="datetime1">
              <a:rPr lang="ru-RU"/>
              <a:pPr>
                <a:defRPr lang="ru-RU"/>
              </a:pPr>
              <a:t>08.05.2020</a:t>
            </a:fld>
            <a:endParaRPr/>
          </a:p>
        </p:txBody>
      </p:sp>
      <p:sp>
        <p:nvSpPr>
          <p:cNvPr id="4" name="Образ слайда 3"/>
          <p:cNvSpPr>
            <a:spLocks noGrp="1" noRot="1" noChangeAspect="1" noChangeArrowheads="1"/>
            <a:extLst>
              <a:ext uri="smNativeData">
                <pr:smNativeData xmlns="" xmlns:p14="http://schemas.microsoft.com/office/powerpoint/2010/main" xmlns:pr="smNativeData" val="SMDATA_13_WTCkXhMAAAAlAAAAZAAAAC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CcAgAApgcAADYnAAA+HAAAEAAAACYAAAAIAAAAvw8AAP8fAAA="/>
              </a:ext>
            </a:extLst>
          </p:cNvSpPr>
          <p:nvPr>
            <p:ph type="sldImg" idx="2"/>
          </p:nvPr>
        </p:nvSpPr>
        <p:spPr>
          <a:xfrm>
            <a:off x="424180" y="1243330"/>
            <a:ext cx="5949950" cy="3347720"/>
          </a:xfrm>
          <a:prstGeom prst="rect">
            <a:avLst/>
          </a:prstGeom>
          <a:noFill/>
          <a:ln w="12700" cap="flat" cmpd="sng" algn="ctr">
            <a:solidFill>
              <a:srgbClr val="000000"/>
            </a:solidFill>
            <a:prstDash val="solid"/>
            <a:headEnd type="none"/>
            <a:tailEnd type="none"/>
          </a:ln>
        </p:spPr>
        <p:txBody>
          <a:bodyPr vert="horz" wrap="square" lIns="91440" tIns="45720" rIns="91440" bIns="45720" numCol="1" spcCol="215900" anchor="ctr">
            <a:prstTxWarp prst="textNoShape">
              <a:avLst/>
            </a:prstTxWarp>
          </a:bodyPr>
          <a:lstStyle/>
          <a:p>
            <a:pPr>
              <a:defRPr lang="ru-RU"/>
            </a:pPr>
            <a:endParaRPr/>
          </a:p>
        </p:txBody>
      </p:sp>
      <p:sp>
        <p:nvSpPr>
          <p:cNvPr id="5" name="Заметки 4"/>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vBAAAZB0AAKMlAABxNQAAEAAAACYAAAAIAAAAPw8AAP8fAAA="/>
              </a:ext>
            </a:extLst>
          </p:cNvSpPr>
          <p:nvPr>
            <p:ph type="body" idx="3"/>
          </p:nvPr>
        </p:nvSpPr>
        <p:spPr>
          <a:xfrm>
            <a:off x="680085" y="4777740"/>
            <a:ext cx="5438140" cy="3909695"/>
          </a:xfrm>
          <a:prstGeom prst="rect">
            <a:avLst/>
          </a:prstGeom>
          <a:noFill/>
          <a:ln>
            <a:noFill/>
          </a:ln>
        </p:spPr>
        <p:txBody>
          <a:bodyPr vert="horz" wrap="square" lIns="91440" tIns="45720" rIns="91440" bIns="45720" numCol="1" spcCol="215900" anchor="t">
            <a:prstTxWarp prst="textNoShape">
              <a:avLst/>
            </a:prstTxWarp>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6" name="Нижний колонтитул 5"/>
          <p:cNvSpPr>
            <a:spLocks noGrp="1" noChangeArrowheads="1"/>
            <a:extLst>
              <a:ext uri="smNativeData">
                <pr:smNativeData xmlns="" xmlns:p14="http://schemas.microsoft.com/office/powerpoint/2010/main" xmlns:pr="smNativeData" val="SMDATA_13_WTCkXh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ByIG0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AAAAAAzoAAB8SAAATPQAAEAAAACYAAAAIAAAAv48AAP8fAAA="/>
              </a:ext>
            </a:extLst>
          </p:cNvSpPr>
          <p:nvPr>
            <p:ph type="ftr" sz="quarter" idx="4"/>
          </p:nvPr>
        </p:nvSpPr>
        <p:spPr>
          <a:xfrm>
            <a:off x="0" y="9430385"/>
            <a:ext cx="2945765" cy="497840"/>
          </a:xfrm>
          <a:prstGeom prst="rect">
            <a:avLst/>
          </a:prstGeom>
          <a:noFill/>
          <a:ln>
            <a:noFill/>
          </a:ln>
        </p:spPr>
        <p:txBody>
          <a:bodyPr vert="horz" wrap="square" lIns="91440" tIns="45720" rIns="91440" bIns="45720" numCol="1" spcCol="215900" anchor="b">
            <a:prstTxWarp prst="textNoShape">
              <a:avLst/>
            </a:prstTxWarp>
          </a:bodyPr>
          <a:lstStyle>
            <a:lvl1pPr algn="l">
              <a:defRPr lang="ru-RU" sz="1200"/>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endParaRPr/>
          </a:p>
        </p:txBody>
      </p:sp>
      <p:sp>
        <p:nvSpPr>
          <p:cNvPr id="7" name="Номер слайда 6"/>
          <p:cNvSpPr>
            <a:spLocks noGrp="1" noChangeArrowheads="1"/>
            <a:extLst>
              <a:ext uri="smNativeData">
                <pr:smNativeData xmlns="" xmlns:p14="http://schemas.microsoft.com/office/powerpoint/2010/main" xmlns:pr="smNativeData" val="SMDATA_13_WTCkXh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AiLz4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wFwAAAzoAAM8pAAATPQAAEAAAACYAAAAIAAAAv48AAP8fAAA="/>
              </a:ext>
            </a:extLst>
          </p:cNvSpPr>
          <p:nvPr>
            <p:ph type="sldNum" sz="quarter" idx="5"/>
          </p:nvPr>
        </p:nvSpPr>
        <p:spPr>
          <a:xfrm>
            <a:off x="3850640" y="9430385"/>
            <a:ext cx="2945765" cy="497840"/>
          </a:xfrm>
          <a:prstGeom prst="rect">
            <a:avLst/>
          </a:prstGeom>
          <a:noFill/>
          <a:ln>
            <a:noFill/>
          </a:ln>
        </p:spPr>
        <p:txBody>
          <a:bodyPr vert="horz" wrap="square" lIns="91440" tIns="45720" rIns="91440" bIns="45720" numCol="1" spcCol="215900" anchor="b">
            <a:prstTxWarp prst="textNoShape">
              <a:avLst/>
            </a:prstTxWarp>
          </a:bodyPr>
          <a:lstStyle>
            <a:lvl1pPr algn="r">
              <a:defRPr lang="ru-RU" sz="1200"/>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fld id="{337B5867-29DE-2EAE-90C3-DFFB168D668A}" type="slidenum">
              <a:rPr/>
              <a:pPr>
                <a:defRPr lang="ru-RU"/>
              </a:pPr>
              <a:t>‹#›</a:t>
            </a:fld>
            <a:endParaRPr/>
          </a:p>
        </p:txBody>
      </p:sp>
    </p:spTree>
    <p:extLst>
      <p:ext uri="{BB962C8B-B14F-4D97-AF65-F5344CB8AC3E}">
        <p14:creationId xmlns:p14="http://schemas.microsoft.com/office/powerpoint/2010/main" val="2377064370"/>
      </p:ext>
    </p:extLst>
  </p:cSld>
  <p:clrMap bg1="lt1" tx1="dk1" bg2="lt2" tx2="dk2" accent1="accent1" accent2="accent2" accent3="accent3" accent4="accent4" accent5="accent5" accent6="accent6" hlink="hlink" folHlink="folHlink"/>
  <p:hf hdr="0" ftr="0" dt="0"/>
  <p:notesStyle>
    <a:lvl1pPr marL="0" marR="0" indent="0" algn="l" defTabSz="914400">
      <a:lnSpc>
        <a:spcPct val="100000"/>
      </a:lnSpc>
      <a:spcBef>
        <a:spcPts val="0"/>
      </a:spcBef>
      <a:spcAft>
        <a:spcPts val="0"/>
      </a:spcAft>
      <a:buNone/>
      <a:tabLst/>
      <a:defRPr lang="ru-RU" sz="1200" b="0" i="0" u="none" strike="noStrike" kern="1" spc="0" baseline="0">
        <a:solidFill>
          <a:schemeClr val="tx1"/>
        </a:solidFill>
        <a:effectLst/>
        <a:latin typeface="Calibri" pitchFamily="2" charset="-52"/>
        <a:ea typeface="Calibri" pitchFamily="2" charset="-52"/>
        <a:cs typeface="Calibri" pitchFamily="2" charset="-52"/>
      </a:defRPr>
    </a:lvl1pPr>
    <a:lvl2pPr marL="457200" marR="0" indent="0" algn="l" defTabSz="914400">
      <a:lnSpc>
        <a:spcPct val="100000"/>
      </a:lnSpc>
      <a:spcBef>
        <a:spcPts val="0"/>
      </a:spcBef>
      <a:spcAft>
        <a:spcPts val="0"/>
      </a:spcAft>
      <a:buNone/>
      <a:tabLst/>
      <a:defRPr lang="ru-RU" sz="1200" b="0" i="0" u="none" strike="noStrike" kern="1" spc="0" baseline="0">
        <a:solidFill>
          <a:schemeClr val="tx1"/>
        </a:solidFill>
        <a:effectLst/>
        <a:latin typeface="Calibri" pitchFamily="2" charset="-52"/>
        <a:ea typeface="Calibri" pitchFamily="2" charset="-52"/>
        <a:cs typeface="Calibri" pitchFamily="2" charset="-52"/>
      </a:defRPr>
    </a:lvl2pPr>
    <a:lvl3pPr marL="914400" marR="0" indent="0" algn="l" defTabSz="914400">
      <a:lnSpc>
        <a:spcPct val="100000"/>
      </a:lnSpc>
      <a:spcBef>
        <a:spcPts val="0"/>
      </a:spcBef>
      <a:spcAft>
        <a:spcPts val="0"/>
      </a:spcAft>
      <a:buNone/>
      <a:tabLst/>
      <a:defRPr lang="ru-RU" sz="1200" b="0" i="0" u="none" strike="noStrike" kern="1" spc="0" baseline="0">
        <a:solidFill>
          <a:schemeClr val="tx1"/>
        </a:solidFill>
        <a:effectLst/>
        <a:latin typeface="Calibri" pitchFamily="2" charset="-52"/>
        <a:ea typeface="Calibri" pitchFamily="2" charset="-52"/>
        <a:cs typeface="Calibri" pitchFamily="2" charset="-52"/>
      </a:defRPr>
    </a:lvl3pPr>
    <a:lvl4pPr marL="1371600" marR="0" indent="0" algn="l" defTabSz="914400">
      <a:lnSpc>
        <a:spcPct val="100000"/>
      </a:lnSpc>
      <a:spcBef>
        <a:spcPts val="0"/>
      </a:spcBef>
      <a:spcAft>
        <a:spcPts val="0"/>
      </a:spcAft>
      <a:buNone/>
      <a:tabLst/>
      <a:defRPr lang="ru-RU" sz="1200" b="0" i="0" u="none" strike="noStrike" kern="1" spc="0" baseline="0">
        <a:solidFill>
          <a:schemeClr val="tx1"/>
        </a:solidFill>
        <a:effectLst/>
        <a:latin typeface="Calibri" pitchFamily="2" charset="-52"/>
        <a:ea typeface="Calibri" pitchFamily="2" charset="-52"/>
        <a:cs typeface="Calibri" pitchFamily="2" charset="-52"/>
      </a:defRPr>
    </a:lvl4pPr>
    <a:lvl5pPr marL="1828800" marR="0" indent="0" algn="l" defTabSz="914400">
      <a:lnSpc>
        <a:spcPct val="100000"/>
      </a:lnSpc>
      <a:spcBef>
        <a:spcPts val="0"/>
      </a:spcBef>
      <a:spcAft>
        <a:spcPts val="0"/>
      </a:spcAft>
      <a:buNone/>
      <a:tabLst/>
      <a:defRPr lang="ru-RU" sz="1200" b="0" i="0" u="none" strike="noStrike" kern="1" spc="0" baseline="0">
        <a:solidFill>
          <a:schemeClr val="tx1"/>
        </a:solidFill>
        <a:effectLst/>
        <a:latin typeface="Calibri" pitchFamily="2" charset="-52"/>
        <a:ea typeface="Calibri" pitchFamily="2" charset="-52"/>
        <a:cs typeface="Calibri" pitchFamily="2" charset="-52"/>
      </a:defRPr>
    </a:lvl5pPr>
    <a:lvl6pPr marL="2286000" marR="0" indent="0" algn="l" defTabSz="914400">
      <a:lnSpc>
        <a:spcPct val="100000"/>
      </a:lnSpc>
      <a:spcBef>
        <a:spcPts val="0"/>
      </a:spcBef>
      <a:spcAft>
        <a:spcPts val="0"/>
      </a:spcAft>
      <a:buNone/>
      <a:tabLst/>
      <a:defRPr lang="ru-RU" sz="1200" b="0" i="0" u="none" strike="noStrike" kern="1" spc="0" baseline="0">
        <a:solidFill>
          <a:schemeClr val="tx1"/>
        </a:solidFill>
        <a:effectLst/>
        <a:latin typeface="Calibri" pitchFamily="2" charset="-52"/>
        <a:ea typeface="Calibri" pitchFamily="2" charset="-52"/>
        <a:cs typeface="Calibri" pitchFamily="2" charset="-52"/>
      </a:defRPr>
    </a:lvl6pPr>
    <a:lvl7pPr marL="2743200" marR="0" indent="0" algn="l" defTabSz="914400">
      <a:lnSpc>
        <a:spcPct val="100000"/>
      </a:lnSpc>
      <a:spcBef>
        <a:spcPts val="0"/>
      </a:spcBef>
      <a:spcAft>
        <a:spcPts val="0"/>
      </a:spcAft>
      <a:buNone/>
      <a:tabLst/>
      <a:defRPr lang="ru-RU" sz="1200" b="0" i="0" u="none" strike="noStrike" kern="1" spc="0" baseline="0">
        <a:solidFill>
          <a:schemeClr val="tx1"/>
        </a:solidFill>
        <a:effectLst/>
        <a:latin typeface="Calibri" pitchFamily="2" charset="-52"/>
        <a:ea typeface="Calibri" pitchFamily="2" charset="-52"/>
        <a:cs typeface="Calibri" pitchFamily="2" charset="-52"/>
      </a:defRPr>
    </a:lvl7pPr>
    <a:lvl8pPr marL="3200400" marR="0" indent="0" algn="l" defTabSz="914400">
      <a:lnSpc>
        <a:spcPct val="100000"/>
      </a:lnSpc>
      <a:spcBef>
        <a:spcPts val="0"/>
      </a:spcBef>
      <a:spcAft>
        <a:spcPts val="0"/>
      </a:spcAft>
      <a:buNone/>
      <a:tabLst/>
      <a:defRPr lang="ru-RU" sz="1200" b="0" i="0" u="none" strike="noStrike" kern="1" spc="0" baseline="0">
        <a:solidFill>
          <a:schemeClr val="tx1"/>
        </a:solidFill>
        <a:effectLst/>
        <a:latin typeface="Calibri" pitchFamily="2" charset="-52"/>
        <a:ea typeface="Calibri" pitchFamily="2" charset="-52"/>
        <a:cs typeface="Calibri" pitchFamily="2" charset="-52"/>
      </a:defRPr>
    </a:lvl8pPr>
    <a:lvl9pPr marL="3657600" marR="0" indent="0" algn="l" defTabSz="914400">
      <a:lnSpc>
        <a:spcPct val="100000"/>
      </a:lnSpc>
      <a:spcBef>
        <a:spcPts val="0"/>
      </a:spcBef>
      <a:spcAft>
        <a:spcPts val="0"/>
      </a:spcAft>
      <a:buNone/>
      <a:tabLst/>
      <a:defRPr lang="ru-RU" sz="1200" b="0" i="0" u="none" strike="noStrike" kern="1" spc="0" baseline="0">
        <a:solidFill>
          <a:schemeClr val="tx1"/>
        </a:solidFill>
        <a:effectLst/>
        <a:latin typeface="Calibri" pitchFamily="2" charset="-52"/>
        <a:ea typeface="Calibri" pitchFamily="2" charset="-52"/>
        <a:cs typeface="Calibri" pitchFamily="2" charset="-5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1243013"/>
            <a:ext cx="5949950" cy="3348037"/>
          </a:xfrm>
        </p:spPr>
      </p:sp>
      <p:sp>
        <p:nvSpPr>
          <p:cNvPr id="3" name="Notes Placeholder 2"/>
          <p:cNvSpPr>
            <a:spLocks noGrp="1"/>
          </p:cNvSpPr>
          <p:nvPr>
            <p:ph type="body" idx="1"/>
          </p:nvPr>
        </p:nvSpPr>
        <p:spPr/>
        <p:txBody>
          <a:bodyPr>
            <a:normAutofit/>
          </a:bodyPr>
          <a:lstStyle/>
          <a:p>
            <a:endParaRPr lang="ru-RU"/>
          </a:p>
        </p:txBody>
      </p:sp>
      <p:sp>
        <p:nvSpPr>
          <p:cNvPr id="4" name="Slide Number Placeholder 3"/>
          <p:cNvSpPr>
            <a:spLocks noGrp="1"/>
          </p:cNvSpPr>
          <p:nvPr>
            <p:ph type="sldNum" sz="quarter" idx="10"/>
          </p:nvPr>
        </p:nvSpPr>
        <p:spPr/>
        <p:txBody>
          <a:bodyPr/>
          <a:lstStyle/>
          <a:p>
            <a:pPr>
              <a:defRPr lang="ru-RU"/>
            </a:pPr>
            <a:fld id="{337B5867-29DE-2EAE-90C3-DFFB168D668A}" type="slidenum">
              <a:rPr lang="ru-RU" smtClean="0"/>
              <a:pPr>
                <a:defRPr lang="ru-RU"/>
              </a:pPr>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Образ слайда 1"/>
          <p:cNvSpPr>
            <a:spLocks noGrp="1" noRot="1" noChangeAspect="1" noChangeArrowheads="1"/>
            <a:extLst>
              <a:ext uri="smNativeData">
                <pr:smNativeData xmlns="" xmlns:p14="http://schemas.microsoft.com/office/powerpoint/2010/main" xmlns:pr="smNativeData" val="SMDATA_13_WTCkXhMAAAAlAAAAZAAAAC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CcAgAApgcAADYnAAA+HAAAEAAAACYAAAAIAAAAAQAAAAAAAAA="/>
              </a:ext>
            </a:extLst>
          </p:cNvSpPr>
          <p:nvPr>
            <p:ph type="sldImg"/>
          </p:nvPr>
        </p:nvSpPr>
        <p:spPr>
          <a:xfrm>
            <a:off x="423863" y="1243013"/>
            <a:ext cx="5949950" cy="3348037"/>
          </a:xfrm>
        </p:spPr>
      </p:sp>
      <p:sp>
        <p:nvSpPr>
          <p:cNvPr id="3" name="Заметки 2"/>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vBAAAZB0AAKMlAABxNQAAEAAAACYAAAAIAAAAAQAAAAAAAAA="/>
              </a:ext>
            </a:extLst>
          </p:cNvSpPr>
          <p:nvPr>
            <p:ph type="body" idx="1"/>
          </p:nvPr>
        </p:nvSpPr>
        <p:spPr>
          <a:xfrm>
            <a:off x="680085" y="4777740"/>
            <a:ext cx="5438140" cy="3909695"/>
          </a:xfrm>
        </p:spPr>
        <p:txBody>
          <a:bodyPr/>
          <a:lstStyle/>
          <a:p>
            <a:pPr>
              <a:defRPr lang="ru-RU"/>
            </a:pPr>
            <a:endParaRPr/>
          </a:p>
        </p:txBody>
      </p:sp>
      <p:sp>
        <p:nvSpPr>
          <p:cNvPr id="4" name="Slide Number Placeholder 3"/>
          <p:cNvSpPr>
            <a:spLocks noGrp="1"/>
          </p:cNvSpPr>
          <p:nvPr>
            <p:ph type="sldNum" sz="quarter" idx="10"/>
          </p:nvPr>
        </p:nvSpPr>
        <p:spPr/>
        <p:txBody>
          <a:bodyPr/>
          <a:lstStyle/>
          <a:p>
            <a:pPr>
              <a:defRPr lang="ru-RU"/>
            </a:pPr>
            <a:fld id="{337B5867-29DE-2EAE-90C3-DFFB168D668A}" type="slidenum">
              <a:rPr lang="ru-RU" smtClean="0"/>
              <a:pPr>
                <a:defRPr lang="ru-RU"/>
              </a:pPr>
              <a:t>3</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Образ слайда 1"/>
          <p:cNvSpPr>
            <a:spLocks noGrp="1" noRot="1" noChangeAspect="1" noChangeArrowheads="1"/>
            <a:extLst>
              <a:ext uri="smNativeData">
                <pr:smNativeData xmlns="" xmlns:p14="http://schemas.microsoft.com/office/powerpoint/2010/main" xmlns:pr="smNativeData" val="SMDATA_13_WTCkXhMAAAAlAAAAZAAAAC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AhbaI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CcAgAApgcAADYnAAA+HAAAEAAAACYAAAAIAAAAAQAAAAAAAAA="/>
              </a:ext>
            </a:extLst>
          </p:cNvSpPr>
          <p:nvPr>
            <p:ph type="sldImg"/>
          </p:nvPr>
        </p:nvSpPr>
        <p:spPr>
          <a:xfrm>
            <a:off x="423863" y="1243013"/>
            <a:ext cx="5949950" cy="3348037"/>
          </a:xfrm>
        </p:spPr>
      </p:sp>
      <p:sp>
        <p:nvSpPr>
          <p:cNvPr id="3" name="Заметки 2"/>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BBts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vBAAAZB0AAKMlAABxNQAAEAAAACYAAAAIAAAAAQAAAAAAAAA="/>
              </a:ext>
            </a:extLst>
          </p:cNvSpPr>
          <p:nvPr>
            <p:ph type="body" idx="1"/>
          </p:nvPr>
        </p:nvSpPr>
        <p:spPr>
          <a:xfrm>
            <a:off x="680085" y="4777740"/>
            <a:ext cx="5438140" cy="3909695"/>
          </a:xfrm>
        </p:spPr>
        <p:txBody>
          <a:bodyPr/>
          <a:lstStyle/>
          <a:p>
            <a:pPr>
              <a:defRPr lang="ru-RU"/>
            </a:pPr>
            <a:endParaRPr/>
          </a:p>
        </p:txBody>
      </p:sp>
      <p:sp>
        <p:nvSpPr>
          <p:cNvPr id="4" name="Slide Number Placeholder 3"/>
          <p:cNvSpPr>
            <a:spLocks noGrp="1"/>
          </p:cNvSpPr>
          <p:nvPr>
            <p:ph type="sldNum" sz="quarter" idx="10"/>
          </p:nvPr>
        </p:nvSpPr>
        <p:spPr/>
        <p:txBody>
          <a:bodyPr/>
          <a:lstStyle/>
          <a:p>
            <a:pPr>
              <a:defRPr lang="ru-RU"/>
            </a:pPr>
            <a:fld id="{337B5867-29DE-2EAE-90C3-DFFB168D668A}" type="slidenum">
              <a:rPr lang="ru-RU" smtClean="0"/>
              <a:pPr>
                <a:defRPr lang="ru-RU"/>
              </a:pPr>
              <a:t>4</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Образ слайда 1"/>
          <p:cNvSpPr>
            <a:spLocks noGrp="1" noRot="1" noChangeAspect="1" noChangeArrowheads="1"/>
            <a:extLst>
              <a:ext uri="smNativeData">
                <pr:smNativeData xmlns="" xmlns:p14="http://schemas.microsoft.com/office/powerpoint/2010/main" xmlns:pr="smNativeData" val="SMDATA_13_WTCkXhMAAAAlAAAAZAAAAC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Ea55D4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CcAgAApgcAADYnAAA+HAAAEAAAACYAAAAIAAAAAQAAAAAAAAA="/>
              </a:ext>
            </a:extLst>
          </p:cNvSpPr>
          <p:nvPr>
            <p:ph type="sldImg"/>
          </p:nvPr>
        </p:nvSpPr>
        <p:spPr>
          <a:xfrm>
            <a:off x="423863" y="1243013"/>
            <a:ext cx="5949950" cy="3348037"/>
          </a:xfrm>
        </p:spPr>
      </p:sp>
      <p:sp>
        <p:nvSpPr>
          <p:cNvPr id="3" name="Заметки 2"/>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NhRTg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vBAAAZB0AAKMlAABxNQAAEAAAACYAAAAIAAAAAQAAAAAAAAA="/>
              </a:ext>
            </a:extLst>
          </p:cNvSpPr>
          <p:nvPr>
            <p:ph type="body" idx="1"/>
          </p:nvPr>
        </p:nvSpPr>
        <p:spPr>
          <a:xfrm>
            <a:off x="680085" y="4777740"/>
            <a:ext cx="5438140" cy="3909695"/>
          </a:xfrm>
        </p:spPr>
        <p:txBody>
          <a:bodyPr/>
          <a:lstStyle/>
          <a:p>
            <a:pPr>
              <a:defRPr lang="ru-RU"/>
            </a:pPr>
            <a:endParaRPr/>
          </a:p>
        </p:txBody>
      </p:sp>
      <p:sp>
        <p:nvSpPr>
          <p:cNvPr id="4" name="Slide Number Placeholder 3"/>
          <p:cNvSpPr>
            <a:spLocks noGrp="1"/>
          </p:cNvSpPr>
          <p:nvPr>
            <p:ph type="sldNum" sz="quarter" idx="10"/>
          </p:nvPr>
        </p:nvSpPr>
        <p:spPr/>
        <p:txBody>
          <a:bodyPr/>
          <a:lstStyle/>
          <a:p>
            <a:pPr>
              <a:defRPr lang="ru-RU"/>
            </a:pPr>
            <a:fld id="{337B5867-29DE-2EAE-90C3-DFFB168D668A}" type="slidenum">
              <a:rPr lang="ru-RU" smtClean="0"/>
              <a:pPr>
                <a:defRPr lang="ru-RU"/>
              </a:pPr>
              <a:t>5</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Образ слайда 1"/>
          <p:cNvSpPr>
            <a:spLocks noGrp="1" noRot="1" noChangeAspect="1" noChangeArrowheads="1"/>
            <a:extLst>
              <a:ext uri="smNativeData">
                <pr:smNativeData xmlns="" xmlns:p14="http://schemas.microsoft.com/office/powerpoint/2010/main" xmlns:pr="smNativeData" val="SMDATA_13_WTCkXhMAAAAlAAAAZAAAAC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P////8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CcAgAApgcAADYnAAA+HAAAEAAAACYAAAAIAAAAAQAAAAAAAAA="/>
              </a:ext>
            </a:extLst>
          </p:cNvSpPr>
          <p:nvPr>
            <p:ph type="sldImg"/>
          </p:nvPr>
        </p:nvSpPr>
        <p:spPr>
          <a:xfrm>
            <a:off x="423863" y="1243013"/>
            <a:ext cx="5949950" cy="3348037"/>
          </a:xfrm>
        </p:spPr>
      </p:sp>
      <p:sp>
        <p:nvSpPr>
          <p:cNvPr id="3" name="Заметки 2"/>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Ob4juU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vBAAAZB0AAKMlAABxNQAAEAAAACYAAAAIAAAAAQAAAAAAAAA="/>
              </a:ext>
            </a:extLst>
          </p:cNvSpPr>
          <p:nvPr>
            <p:ph type="body" idx="1"/>
          </p:nvPr>
        </p:nvSpPr>
        <p:spPr>
          <a:xfrm>
            <a:off x="680085" y="4777740"/>
            <a:ext cx="5438140" cy="3909695"/>
          </a:xfrm>
        </p:spPr>
        <p:txBody>
          <a:bodyPr/>
          <a:lstStyle/>
          <a:p>
            <a:pPr>
              <a:defRPr lang="ru-RU"/>
            </a:pPr>
            <a:endParaRPr/>
          </a:p>
        </p:txBody>
      </p:sp>
      <p:sp>
        <p:nvSpPr>
          <p:cNvPr id="4" name="Slide Number Placeholder 3"/>
          <p:cNvSpPr>
            <a:spLocks noGrp="1"/>
          </p:cNvSpPr>
          <p:nvPr>
            <p:ph type="sldNum" sz="quarter" idx="10"/>
          </p:nvPr>
        </p:nvSpPr>
        <p:spPr/>
        <p:txBody>
          <a:bodyPr/>
          <a:lstStyle/>
          <a:p>
            <a:pPr>
              <a:defRPr lang="ru-RU"/>
            </a:pPr>
            <a:fld id="{337B5867-29DE-2EAE-90C3-DFFB168D668A}" type="slidenum">
              <a:rPr lang="ru-RU" smtClean="0"/>
              <a:pPr>
                <a:defRPr lang="ru-RU"/>
              </a:pPr>
              <a:t>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noChangeArrowheads="1"/>
            <a:extLst>
              <a:ext uri="smNativeData">
                <pr:smNativeData xmlns="" xmlns:p14="http://schemas.microsoft.com/office/powerpoint/2010/main" xmlns:pr="smNativeData" val="SMDATA_13_WTCkXhMAAAAlAAAAZAAAAA0AAAAAkAAAAEgAAACQAAAAS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JfBBQ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gCQAA6AYAAKBBAACYFQAAEAAAACYAAAAIAAAAgYAAAAAAAAA="/>
              </a:ext>
            </a:extLst>
          </p:cNvSpPr>
          <p:nvPr>
            <p:ph type="ctrTitle"/>
          </p:nvPr>
        </p:nvSpPr>
        <p:spPr>
          <a:xfrm>
            <a:off x="1524000" y="1122680"/>
            <a:ext cx="9144000" cy="2387600"/>
          </a:xfrm>
        </p:spPr>
        <p:txBody>
          <a:bodyPr vert="horz" wrap="square" lIns="91440" tIns="45720" rIns="91440" bIns="45720" numCol="1" spcCol="215900" anchor="b">
            <a:prstTxWarp prst="textNoShape">
              <a:avLst/>
            </a:prstTxWarp>
          </a:bodyPr>
          <a:lstStyle>
            <a:lvl1pPr algn="ctr">
              <a:defRPr lang="ru-RU" sz="6000"/>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r>
              <a:t>Образец заголовка</a:t>
            </a:r>
          </a:p>
        </p:txBody>
      </p:sp>
      <p:sp>
        <p:nvSpPr>
          <p:cNvPr id="3" name="Подзаголовок 2"/>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UAsUo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gCQAAKRYAAKBBAABYIAAAEAAAACYAAAAIAAAAAYAAAAAAAAA="/>
              </a:ext>
            </a:extLst>
          </p:cNvSpPr>
          <p:nvPr>
            <p:ph type="subTitle" idx="1"/>
          </p:nvPr>
        </p:nvSpPr>
        <p:spPr>
          <a:xfrm>
            <a:off x="1524000" y="3602355"/>
            <a:ext cx="9144000" cy="1655445"/>
          </a:xfrm>
        </p:spPr>
        <p:txBody>
          <a:bodyPr/>
          <a:lstStyle>
            <a:lvl1pPr marL="0" indent="0" algn="ctr">
              <a:buNone/>
              <a:defRPr lang="ru-RU" sz="2400"/>
            </a:lvl1pPr>
            <a:lvl2pPr marL="457200" indent="0" algn="ctr">
              <a:buNone/>
              <a:defRPr lang="ru-RU" sz="2000"/>
            </a:lvl2pPr>
            <a:lvl3pPr marL="914400" indent="0" algn="ctr">
              <a:buNone/>
              <a:defRPr lang="ru-RU" sz="1800"/>
            </a:lvl3pPr>
            <a:lvl4pPr marL="1371600" indent="0" algn="ctr">
              <a:buNone/>
              <a:defRPr lang="ru-RU" sz="1600"/>
            </a:lvl4pPr>
            <a:lvl5pPr marL="1828800" indent="0" algn="ctr">
              <a:buNone/>
              <a:defRPr lang="ru-RU" sz="1600"/>
            </a:lvl5pPr>
            <a:lvl6pPr marL="2286000" indent="0" algn="ctr">
              <a:buNone/>
              <a:defRPr lang="ru-RU" sz="1600"/>
            </a:lvl6pPr>
            <a:lvl7pPr marL="2743200" indent="0" algn="ctr">
              <a:buNone/>
              <a:defRPr lang="ru-RU" sz="1600"/>
            </a:lvl7pPr>
            <a:lvl8pPr marL="3200400" indent="0" algn="ctr">
              <a:buNone/>
              <a:defRPr lang="ru-RU" sz="1600"/>
            </a:lvl8pPr>
            <a:lvl9pPr marL="3657600" indent="0" algn="ctr">
              <a:buNone/>
              <a:defRPr lang="ru-RU" sz="1600"/>
            </a:lvl9pPr>
          </a:lstStyle>
          <a:p>
            <a:pPr>
              <a:defRPr lang="ru-RU"/>
            </a:pPr>
            <a:r>
              <a:t>Образец подзаголовка</a:t>
            </a:r>
          </a:p>
        </p:txBody>
      </p:sp>
      <p:sp>
        <p:nvSpPr>
          <p:cNvPr id="4" name="Дата 3"/>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YADkk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GicAAAgWAABZKQAAEAAAACYAAAAIAAAAAAAAAAAAAAA="/>
              </a:ext>
            </a:extLst>
          </p:cNvSpPr>
          <p:nvPr>
            <p:ph type="dt" sz="half" idx="10"/>
          </p:nvPr>
        </p:nvSpPr>
        <p:spPr/>
        <p:txBody>
          <a:bodyPr/>
          <a:lstStyle/>
          <a:p>
            <a:pPr>
              <a:defRPr lang="ru-RU"/>
            </a:pPr>
            <a:r>
              <a:rPr lang="ru-RU"/>
              <a:t>24.04.2020</a:t>
            </a:r>
            <a:endParaRPr/>
          </a:p>
        </p:txBody>
      </p:sp>
      <p:sp>
        <p:nvSpPr>
          <p:cNvPr id="5" name="Нижний колонтитул 4"/>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YGAAAGicAACgyAABZKQAAEAAAACYAAAAIAAAAAAAAAAAAAAA="/>
              </a:ext>
            </a:extLst>
          </p:cNvSpPr>
          <p:nvPr>
            <p:ph type="ftr" sz="quarter" idx="11"/>
          </p:nvPr>
        </p:nvSpPr>
        <p:spPr/>
        <p:txBody>
          <a:bodyPr/>
          <a:lstStyle/>
          <a:p>
            <a:pPr>
              <a:defRPr lang="ru-RU"/>
            </a:pPr>
            <a:endParaRPr/>
          </a:p>
        </p:txBody>
      </p:sp>
      <p:sp>
        <p:nvSpPr>
          <p:cNvPr id="6" name="Номер слайда 5"/>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4NAAAGicAANhFAABZKQAAEAAAACYAAAAIAAAAAAAAAAAAAAA="/>
              </a:ext>
            </a:extLst>
          </p:cNvSpPr>
          <p:nvPr>
            <p:ph type="sldNum" sz="quarter" idx="12"/>
          </p:nvPr>
        </p:nvSpPr>
        <p:spPr/>
        <p:txBody>
          <a:bodyPr/>
          <a:lstStyle/>
          <a:p>
            <a:pPr>
              <a:defRPr lang="ru-RU"/>
            </a:pPr>
            <a:fld id="{337B36D0-9EDE-2EC0-90C3-6895788D663D}" type="slidenum">
              <a:rPr/>
              <a:pPr>
                <a:defRPr lang="ru-RU"/>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PwIAANhFAABnCgAAEAAAACYAAAAIAAAAAAAAAAAAAAA="/>
              </a:ext>
            </a:extLst>
          </p:cNvSpPr>
          <p:nvPr>
            <p:ph type="title"/>
          </p:nvPr>
        </p:nvSpPr>
        <p:spPr/>
        <p:txBody>
          <a:bodyPr/>
          <a:lstStyle/>
          <a:p>
            <a:pPr>
              <a:defRPr lang="ru-RU"/>
            </a:pPr>
            <a:r>
              <a:t>Образец заголовка</a:t>
            </a:r>
          </a:p>
        </p:txBody>
      </p:sp>
      <p:sp>
        <p:nvSpPr>
          <p:cNvPr id="3" name="Вертикальный текст 2"/>
          <p:cNvSpPr>
            <a:spLocks noGrp="1" noChangeArrowheads="1"/>
            <a:extLst>
              <a:ext uri="smNativeData">
                <pr:smNativeData xmlns="" xmlns:p14="http://schemas.microsoft.com/office/powerpoint/2010/main" xmlns:pr="smNativeData" val="SMDATA_13_WTCkXhMAAAAlAAAAZAAAAA0AAAAAkAAAAEgAAACQAAAASAAAAAAAAAAAAAAAAQ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OwsAANhFAAAAJgAAEAAAACYAAAAIAAAAAgAAAAAAAAA="/>
              </a:ext>
            </a:extLst>
          </p:cNvSpPr>
          <p:nvPr>
            <p:ph idx="1"/>
          </p:nvPr>
        </p:nvSpPr>
        <p:spPr/>
        <p:txBody>
          <a:bodyPr vert="vert" wrap="square" lIns="91440" tIns="45720" rIns="91440" bIns="45720" numCol="1" spcCol="215900" anchor="t">
            <a:prstTxWarp prst="textNoShape">
              <a:avLst/>
            </a:prstTxWarp>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4" name="Дата 3"/>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GicAAAgWAABZKQAAEAAAACYAAAAIAAAAAAAAAAAAAAA="/>
              </a:ext>
            </a:extLst>
          </p:cNvSpPr>
          <p:nvPr>
            <p:ph type="dt" sz="half" idx="10"/>
          </p:nvPr>
        </p:nvSpPr>
        <p:spPr/>
        <p:txBody>
          <a:bodyPr/>
          <a:lstStyle/>
          <a:p>
            <a:pPr>
              <a:defRPr lang="ru-RU"/>
            </a:pPr>
            <a:r>
              <a:rPr lang="ru-RU"/>
              <a:t>24.04.2020</a:t>
            </a:r>
            <a:endParaRPr/>
          </a:p>
        </p:txBody>
      </p:sp>
      <p:sp>
        <p:nvSpPr>
          <p:cNvPr id="5" name="Нижний колонтитул 4"/>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YGAAAGicAACgyAABZKQAAEAAAACYAAAAIAAAAAAAAAAAAAAA="/>
              </a:ext>
            </a:extLst>
          </p:cNvSpPr>
          <p:nvPr>
            <p:ph type="ftr" sz="quarter" idx="11"/>
          </p:nvPr>
        </p:nvSpPr>
        <p:spPr/>
        <p:txBody>
          <a:bodyPr/>
          <a:lstStyle/>
          <a:p>
            <a:pPr>
              <a:defRPr lang="ru-RU"/>
            </a:pPr>
            <a:endParaRPr/>
          </a:p>
        </p:txBody>
      </p:sp>
      <p:sp>
        <p:nvSpPr>
          <p:cNvPr id="6" name="Номер слайда 5"/>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4NAAAGicAANhFAABZKQAAEAAAACYAAAAIAAAAAAAAAAAAAAA="/>
              </a:ext>
            </a:extLst>
          </p:cNvSpPr>
          <p:nvPr>
            <p:ph type="sldNum" sz="quarter" idx="12"/>
          </p:nvPr>
        </p:nvSpPr>
        <p:spPr/>
        <p:txBody>
          <a:bodyPr/>
          <a:lstStyle/>
          <a:p>
            <a:pPr>
              <a:defRPr lang="ru-RU"/>
            </a:pPr>
            <a:fld id="{337B262F-61DE-2ED0-90C3-9785688D66C2}" type="slidenum">
              <a:rPr/>
              <a:pPr>
                <a:defRPr lang="ru-RU"/>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noChangeArrowheads="1"/>
            <a:extLst>
              <a:ext uri="smNativeData">
                <pr:smNativeData xmlns="" xmlns:p14="http://schemas.microsoft.com/office/powerpoint/2010/main" xmlns:pr="smNativeData" val="SMDATA_13_WTCkXhMAAAAlAAAAZAAAAA0AAAAAkAAAAEgAAACQAAAASAAAAAAAAAABAAAAAQ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sNQAAPwIAANhFAAAAJgAAEAAAACYAAAAIAAAAAwAAAAAAAAA="/>
              </a:ext>
            </a:extLst>
          </p:cNvSpPr>
          <p:nvPr>
            <p:ph type="title"/>
          </p:nvPr>
        </p:nvSpPr>
        <p:spPr>
          <a:xfrm>
            <a:off x="8724900" y="365125"/>
            <a:ext cx="2628900" cy="5812155"/>
          </a:xfrm>
        </p:spPr>
        <p:txBody>
          <a:bodyPr vert="vert" wrap="square" lIns="91440" tIns="45720" rIns="91440" bIns="45720" numCol="1" spcCol="215900" anchor="ctr">
            <a:prstTxWarp prst="textNoShape">
              <a:avLst/>
            </a:prstTxWarp>
          </a:bodyPr>
          <a:lstStyle/>
          <a:p>
            <a:pPr>
              <a:defRPr lang="ru-RU"/>
            </a:pPr>
            <a:r>
              <a:t>Образец заголовка</a:t>
            </a:r>
          </a:p>
        </p:txBody>
      </p:sp>
      <p:sp>
        <p:nvSpPr>
          <p:cNvPr id="3" name="Вертикальный текст 2"/>
          <p:cNvSpPr>
            <a:spLocks noGrp="1" noChangeArrowheads="1"/>
            <a:extLst>
              <a:ext uri="smNativeData">
                <pr:smNativeData xmlns="" xmlns:p14="http://schemas.microsoft.com/office/powerpoint/2010/main" xmlns:pr="smNativeData" val="SMDATA_13_WTCkXhMAAAAlAAAAZAAAAA0AAAAAkAAAAEgAAACQAAAASAAAAAAAAAAAAAAAAQ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PwIAALw0AAAAJgAAEAAAACYAAAAIAAAAAwAAAAAAAAA="/>
              </a:ext>
            </a:extLst>
          </p:cNvSpPr>
          <p:nvPr>
            <p:ph idx="1"/>
          </p:nvPr>
        </p:nvSpPr>
        <p:spPr>
          <a:xfrm>
            <a:off x="838200" y="365125"/>
            <a:ext cx="7734300" cy="5812155"/>
          </a:xfrm>
        </p:spPr>
        <p:txBody>
          <a:bodyPr vert="vert" wrap="square" lIns="91440" tIns="45720" rIns="91440" bIns="45720" numCol="1" spcCol="215900" anchor="t">
            <a:prstTxWarp prst="textNoShape">
              <a:avLst/>
            </a:prstTxWarp>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4" name="Дата 3"/>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GicAAAgWAABZKQAAEAAAACYAAAAIAAAAAAAAAAAAAAA="/>
              </a:ext>
            </a:extLst>
          </p:cNvSpPr>
          <p:nvPr>
            <p:ph type="dt" sz="half" idx="10"/>
          </p:nvPr>
        </p:nvSpPr>
        <p:spPr/>
        <p:txBody>
          <a:bodyPr/>
          <a:lstStyle/>
          <a:p>
            <a:pPr>
              <a:defRPr lang="ru-RU"/>
            </a:pPr>
            <a:r>
              <a:rPr lang="ru-RU"/>
              <a:t>24.04.2020</a:t>
            </a:r>
            <a:endParaRPr/>
          </a:p>
        </p:txBody>
      </p:sp>
      <p:sp>
        <p:nvSpPr>
          <p:cNvPr id="5" name="Нижний колонтитул 4"/>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YGAAAGicAACgyAABZKQAAEAAAACYAAAAIAAAAAAAAAAAAAAA="/>
              </a:ext>
            </a:extLst>
          </p:cNvSpPr>
          <p:nvPr>
            <p:ph type="ftr" sz="quarter" idx="11"/>
          </p:nvPr>
        </p:nvSpPr>
        <p:spPr/>
        <p:txBody>
          <a:bodyPr/>
          <a:lstStyle/>
          <a:p>
            <a:pPr>
              <a:defRPr lang="ru-RU"/>
            </a:pPr>
            <a:endParaRPr/>
          </a:p>
        </p:txBody>
      </p:sp>
      <p:sp>
        <p:nvSpPr>
          <p:cNvPr id="6" name="Номер слайда 5"/>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4NAAAGicAANhFAABZKQAAEAAAACYAAAAIAAAAAAAAAAAAAAA="/>
              </a:ext>
            </a:extLst>
          </p:cNvSpPr>
          <p:nvPr>
            <p:ph type="sldNum" sz="quarter" idx="12"/>
          </p:nvPr>
        </p:nvSpPr>
        <p:spPr/>
        <p:txBody>
          <a:bodyPr/>
          <a:lstStyle/>
          <a:p>
            <a:pPr>
              <a:defRPr lang="ru-RU"/>
            </a:pPr>
            <a:fld id="{337B1BBA-F4DE-2EED-90C3-02B8558D6657}" type="slidenum">
              <a:rPr/>
              <a:pPr>
                <a:defRPr lang="ru-RU"/>
              </a:p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Пользовательский макет">
    <p:spTree>
      <p:nvGrpSpPr>
        <p:cNvPr id="1" name=""/>
        <p:cNvGrpSpPr/>
        <p:nvPr/>
      </p:nvGrpSpPr>
      <p:grpSpPr>
        <a:xfrm>
          <a:off x="0" y="0"/>
          <a:ext cx="0" cy="0"/>
          <a:chOff x="0" y="0"/>
          <a:chExt cx="0" cy="0"/>
        </a:xfrm>
      </p:grpSpPr>
      <p:sp>
        <p:nvSpPr>
          <p:cNvPr id="2" name="Заголовок 1"/>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EAAAAAAAAA////AP///wgAAAAAAAAAAAAAAAAAAAAAAAAAAAAAAAAAAAAAZAAAAAEAAABAAAAAAAAAAAAAAAAAAAAAAAAAAAAAAAAAAAAAAAAAAAAAAAAAAAAAAAAAAAAAAAAAAAAAAAAAAAAAAAAAAAAAAAAAAAAAAAAAAAAAAAAAAAAAAAAAAAAAFAAAADwAAAABAAAAAAAAAAAAAA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QAgAAsQEAAPBIAAC0BAAAEAAAACYAAAAIAAAAAaAAAP8fAAA="/>
              </a:ext>
            </a:extLst>
          </p:cNvSpPr>
          <p:nvPr>
            <p:ph type="title"/>
          </p:nvPr>
        </p:nvSpPr>
        <p:spPr>
          <a:xfrm>
            <a:off x="335280" y="274955"/>
            <a:ext cx="11521440" cy="489585"/>
          </a:xfrm>
          <a:solidFill>
            <a:srgbClr val="FFFFFF"/>
          </a:solidFill>
          <a:ln w="12700" cap="flat" cmpd="sng" algn="ctr">
            <a:solidFill>
              <a:srgbClr val="000000"/>
            </a:solidFill>
            <a:prstDash val="solid"/>
            <a:headEnd type="none"/>
            <a:tailEnd type="none"/>
          </a:ln>
        </p:spPr>
        <p:txBody>
          <a:bodyPr vert="horz" wrap="square" lIns="91440" tIns="45720" rIns="91440" bIns="45720" numCol="1" spcCol="215900" anchor="ctr">
            <a:prstTxWarp prst="textNoShape">
              <a:avLst/>
            </a:prstTxWarp>
          </a:bodyPr>
          <a:lstStyle>
            <a:lvl1pPr>
              <a:defRPr lang="ru-RU" sz="2400" b="1" i="1">
                <a:latin typeface="Times New Roman" pitchFamily="1" charset="-52"/>
                <a:ea typeface="Calibri Light" pitchFamily="2" charset="-52"/>
                <a:cs typeface="Calibri Light" pitchFamily="2" charset="-52"/>
              </a:defRPr>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r>
              <a:t>Управление отчетности по республиканскому бюджету</a:t>
            </a:r>
          </a:p>
        </p:txBody>
      </p:sp>
      <p:sp>
        <p:nvSpPr>
          <p:cNvPr id="3" name="Объект 6"/>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QAgAAlwUAANIdAABdBwAAEAAAACYAAAAIAAAAAaAAAAAAAAA="/>
              </a:ext>
            </a:extLst>
          </p:cNvSpPr>
          <p:nvPr>
            <p:ph idx="10"/>
          </p:nvPr>
        </p:nvSpPr>
        <p:spPr>
          <a:xfrm>
            <a:off x="335280" y="908685"/>
            <a:ext cx="4512310" cy="288290"/>
          </a:xfrm>
        </p:spPr>
        <p:txBody>
          <a:bodyPr vert="horz" wrap="square" lIns="91440" tIns="45720" rIns="91440" bIns="45720" numCol="1" spcCol="215900" anchor="t">
            <a:prstTxWarp prst="textNoShape">
              <a:avLst/>
            </a:prstTxWarp>
          </a:bodyPr>
          <a:lstStyle>
            <a:lvl1pPr marL="0" indent="0" algn="ctr">
              <a:buNone/>
              <a:defRPr lang="ru-RU" sz="2000" b="1" i="1">
                <a:latin typeface="Times New Roman" pitchFamily="1" charset="-52"/>
                <a:ea typeface="Calibri" pitchFamily="2" charset="-52"/>
                <a:cs typeface="Calibri" pitchFamily="2" charset="-52"/>
              </a:defRPr>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r>
              <a:t>Задачи</a:t>
            </a:r>
          </a:p>
        </p:txBody>
      </p:sp>
      <p:sp>
        <p:nvSpPr>
          <p:cNvPr id="4" name="Объект 8"/>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EAAAAAAAAA////AP///wgAAAAAAAAAAAAAAAAAAAAAAAAAAAAAAAAAAAAAZAAAAAEAAABAAAAAAAAAAAAAAAAAAAAAAAAAAAAAAAAAAAAAAAAAAAAAAAAAAAAAAAAAAAAAAAAAAAAAAAAAAAAAAAAAAAAAAAAAAAAAAAAAAAAAAAAAAAAAAAAAAAAAFAAAADwAAAABAAAAAAAAAAAAAA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QAgAAzgcAANIdAAAbEQAAEAAAACYAAAAIAAAAAaAAAP8fAAA="/>
              </a:ext>
            </a:extLst>
          </p:cNvSpPr>
          <p:nvPr>
            <p:ph idx="11"/>
          </p:nvPr>
        </p:nvSpPr>
        <p:spPr>
          <a:xfrm>
            <a:off x="335280" y="1268730"/>
            <a:ext cx="4512310" cy="1511935"/>
          </a:xfrm>
          <a:solidFill>
            <a:srgbClr val="FFFFFF"/>
          </a:solidFill>
          <a:ln w="12700" cap="flat" cmpd="sng" algn="ctr">
            <a:solidFill>
              <a:srgbClr val="000000"/>
            </a:solidFill>
            <a:prstDash val="solid"/>
            <a:headEnd type="none"/>
            <a:tailEnd type="none"/>
          </a:ln>
        </p:spPr>
        <p:txBody>
          <a:bodyPr vert="horz" wrap="square" lIns="91440" tIns="45720" rIns="91440" bIns="45720" numCol="1" spcCol="215900" anchor="t">
            <a:prstTxWarp prst="textNoShape">
              <a:avLst/>
            </a:prstTxWarp>
          </a:bodyPr>
          <a:lstStyle>
            <a:lvl1pPr marL="0" marR="0" indent="0" algn="ctr" defTabSz="914400">
              <a:lnSpc>
                <a:spcPct val="100000"/>
              </a:lnSpc>
              <a:spcBef>
                <a:spcPts val="0"/>
              </a:spcBef>
              <a:spcAft>
                <a:spcPts val="0"/>
              </a:spcAft>
              <a:buNone/>
              <a:tabLst/>
              <a:defRPr lang="ru-RU" sz="1100" b="0" i="1">
                <a:effectLst/>
              </a:defRPr>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endParaRPr lang="kk-KZ" sz="1800">
              <a:latin typeface="Times New Roman" pitchFamily="1" charset="-52"/>
              <a:ea typeface="Calibri" pitchFamily="2" charset="-52"/>
              <a:cs typeface="Times New Roman" pitchFamily="1" charset="-52"/>
            </a:endParaRPr>
          </a:p>
          <a:p>
            <a:pPr>
              <a:defRPr lang="ru-RU"/>
            </a:pPr>
            <a:r>
              <a:rPr lang="kk-KZ" sz="1800">
                <a:latin typeface="Times New Roman" pitchFamily="1" charset="-52"/>
                <a:ea typeface="Calibri" pitchFamily="2" charset="-52"/>
                <a:cs typeface="Times New Roman" pitchFamily="1" charset="-52"/>
              </a:rPr>
              <a:t>Обеспечение </a:t>
            </a:r>
          </a:p>
          <a:p>
            <a:pPr>
              <a:defRPr lang="ru-RU"/>
            </a:pPr>
            <a:r>
              <a:rPr lang="kk-KZ" sz="1800">
                <a:latin typeface="Times New Roman" pitchFamily="1" charset="-52"/>
                <a:ea typeface="Calibri" pitchFamily="2" charset="-52"/>
                <a:cs typeface="Times New Roman" pitchFamily="1" charset="-52"/>
              </a:rPr>
              <a:t>ведения бюджетного учета</a:t>
            </a:r>
          </a:p>
          <a:p>
            <a:pPr>
              <a:defRPr lang="ru-RU"/>
            </a:pPr>
            <a:endParaRPr/>
          </a:p>
        </p:txBody>
      </p:sp>
      <p:sp>
        <p:nvSpPr>
          <p:cNvPr id="5" name="Объект 10"/>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EAAAAAAAAA////AP///wgAAAAAAAAAAAAAAAAAAAAAAAAAAAAAAAAAAAAAZAAAAAEAAABAAAAAAAAAAAAAAAAAAAAAAAAAAAAAAAAAAAAAAAAAAAAAAAAAAAAAAAAAAAAAAAAAAAAAAAAAAAAAAAAAAAAAAAAAAAAAAAAAAAAAAAAAAAAAAAAAAAAAFAAAADwAAAABAAAAAAAAAAAAAA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QAgAA/hEAANIdAACjGAAAEAAAACYAAAAIAAAAAYAAAP8fAAA="/>
              </a:ext>
            </a:extLst>
          </p:cNvSpPr>
          <p:nvPr>
            <p:ph idx="12"/>
          </p:nvPr>
        </p:nvSpPr>
        <p:spPr>
          <a:xfrm>
            <a:off x="335280" y="2924810"/>
            <a:ext cx="4512310" cy="1080135"/>
          </a:xfrm>
          <a:solidFill>
            <a:srgbClr val="FFFFFF"/>
          </a:solidFill>
          <a:ln w="12700" cap="flat" cmpd="sng" algn="ctr">
            <a:solidFill>
              <a:srgbClr val="000000"/>
            </a:solidFill>
            <a:prstDash val="solid"/>
            <a:headEnd type="none"/>
            <a:tailEnd type="none"/>
          </a:ln>
        </p:spPr>
        <p:txBody>
          <a:bodyPr/>
          <a:lstStyle>
            <a:lvl1pPr marL="0" indent="0" algn="ctr">
              <a:spcBef>
                <a:spcPts val="0"/>
              </a:spcBef>
              <a:buNone/>
              <a:defRPr lang="kk-KZ" sz="1800" i="1">
                <a:effectLst/>
              </a:defRPr>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kk-KZ"/>
            </a:pPr>
            <a:r>
              <a:rPr lang="kk-KZ">
                <a:latin typeface="Times New Roman" pitchFamily="1" charset="-52"/>
                <a:ea typeface="Calibri" pitchFamily="2" charset="-52"/>
                <a:cs typeface="Calibri" pitchFamily="2" charset="-52"/>
              </a:rPr>
              <a:t>Консолидация </a:t>
            </a:r>
          </a:p>
          <a:p>
            <a:pPr>
              <a:defRPr lang="kk-KZ"/>
            </a:pPr>
            <a:r>
              <a:rPr lang="kk-KZ">
                <a:latin typeface="Times New Roman" pitchFamily="1" charset="-52"/>
                <a:ea typeface="Calibri" pitchFamily="2" charset="-52"/>
                <a:cs typeface="Calibri" pitchFamily="2" charset="-52"/>
              </a:rPr>
              <a:t>финансовой отчетности по республиканскому бюджету</a:t>
            </a:r>
            <a:endParaRPr lang="ru-RU"/>
          </a:p>
        </p:txBody>
      </p:sp>
      <p:sp>
        <p:nvSpPr>
          <p:cNvPr id="6" name="Объект 12"/>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EAAAAAAAAA////AP///wgAAAAAAAAAAAAAAAAAAAAAAAAAAAAAAAAAAAAAZAAAAAEAAABAAAAAAAAAAAAAAAAAAAAAAAAAAAAAAAAAAAAAAAAAAAAAAAAAAAAAAAAAAAAAAAAAAAAAAAAAAAAAAAAAAAAAAAAAAAAAAAAAAAAAAAAAAAAAAAAAAAAAFAAAADwAAAABAAAAAAAAAAAAAA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QAgAAFRkAANIdAAAHKQAAEAAAACYAAAAIAAAAAaAAAP8fAAA="/>
              </a:ext>
            </a:extLst>
          </p:cNvSpPr>
          <p:nvPr>
            <p:ph idx="13"/>
          </p:nvPr>
        </p:nvSpPr>
        <p:spPr>
          <a:xfrm>
            <a:off x="335280" y="4077335"/>
            <a:ext cx="4512310" cy="2592070"/>
          </a:xfrm>
          <a:solidFill>
            <a:srgbClr val="FFFFFF"/>
          </a:solidFill>
          <a:ln w="12700" cap="flat" cmpd="sng" algn="ctr">
            <a:solidFill>
              <a:srgbClr val="000000"/>
            </a:solidFill>
            <a:prstDash val="solid"/>
            <a:headEnd type="none"/>
            <a:tailEnd type="none"/>
          </a:ln>
        </p:spPr>
        <p:txBody>
          <a:bodyPr vert="horz" wrap="square" lIns="91440" tIns="45720" rIns="91440" bIns="45720" numCol="1" spcCol="215900" anchor="t">
            <a:prstTxWarp prst="textNoShape">
              <a:avLst/>
            </a:prstTxWarp>
          </a:bodyPr>
          <a:lstStyle>
            <a:lvl1pPr marL="0" indent="0" algn="ctr">
              <a:spcBef>
                <a:spcPts val="0"/>
              </a:spcBef>
              <a:buNone/>
              <a:defRPr lang="ru-RU" sz="1800" i="1">
                <a:effectLst/>
              </a:defRPr>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endParaRPr lang="ru-RU">
              <a:latin typeface="Times New Roman" pitchFamily="1" charset="-52"/>
              <a:ea typeface="Calibri" pitchFamily="2" charset="-52"/>
              <a:cs typeface="Calibri" pitchFamily="2" charset="-52"/>
            </a:endParaRPr>
          </a:p>
          <a:p>
            <a:pPr>
              <a:defRPr lang="ru-RU"/>
            </a:pPr>
            <a:r>
              <a:rPr lang="ru-RU">
                <a:latin typeface="Times New Roman" pitchFamily="1" charset="-52"/>
                <a:ea typeface="Calibri" pitchFamily="2" charset="-52"/>
                <a:cs typeface="Calibri" pitchFamily="2" charset="-52"/>
              </a:rPr>
              <a:t>Обеспечение </a:t>
            </a:r>
          </a:p>
          <a:p>
            <a:pPr>
              <a:defRPr lang="ru-RU"/>
            </a:pPr>
            <a:r>
              <a:rPr lang="ru-RU">
                <a:latin typeface="Times New Roman" pitchFamily="1" charset="-52"/>
                <a:ea typeface="Calibri" pitchFamily="2" charset="-52"/>
                <a:cs typeface="Calibri" pitchFamily="2" charset="-52"/>
              </a:rPr>
              <a:t>структурных подразделений Министерства финансов Республики Казахстан бюджетной отчетностью по республиканскому бюджету</a:t>
            </a:r>
          </a:p>
        </p:txBody>
      </p:sp>
      <p:sp>
        <p:nvSpPr>
          <p:cNvPr id="7" name="Объект 14"/>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eIQAAlwUAAPBIAABdBwAAEAAAACYAAAAIAAAAAaAAAAAAAAA="/>
              </a:ext>
            </a:extLst>
          </p:cNvSpPr>
          <p:nvPr>
            <p:ph idx="14"/>
          </p:nvPr>
        </p:nvSpPr>
        <p:spPr>
          <a:xfrm>
            <a:off x="5424170" y="908685"/>
            <a:ext cx="6432550" cy="288290"/>
          </a:xfrm>
        </p:spPr>
        <p:txBody>
          <a:bodyPr vert="horz" wrap="square" lIns="91440" tIns="45720" rIns="91440" bIns="45720" numCol="1" spcCol="215900" anchor="t">
            <a:prstTxWarp prst="textNoShape">
              <a:avLst/>
            </a:prstTxWarp>
          </a:bodyPr>
          <a:lstStyle>
            <a:lvl1pPr marL="0" indent="0" algn="ctr">
              <a:buNone/>
              <a:defRPr lang="ru-RU" sz="2000" b="1" i="1">
                <a:latin typeface="Times New Roman" pitchFamily="1" charset="-52"/>
                <a:ea typeface="Calibri" pitchFamily="2" charset="-52"/>
                <a:cs typeface="Calibri" pitchFamily="2" charset="-52"/>
              </a:defRPr>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r>
              <a:t>Функции</a:t>
            </a:r>
          </a:p>
        </p:txBody>
      </p:sp>
      <p:sp>
        <p:nvSpPr>
          <p:cNvPr id="8" name="Объект 16"/>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EAAAAAAAAA////AP///wgAAAAAAAAAAAAAAAAAAAAAAAAAAAAAAAAAAAAAZAAAAAEAAABAAAAAAAAAAAAAAAAAAAAAAAAAAAAAAAAAAAAAAAAAAAAAAAAAAAAAAAAAAAAAAAAAAAAAAAAAAAAAAAAAAAAAAAAAAAAAAAAAAAAAAAAAAAAAAAAAAAAAFAAAADwAAAABAAAAAAAAAAAAAA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eIQAAzgcAAPBIAAAbEQAAEAAAACYAAAAIAAAAAaAAAP8fAAA="/>
              </a:ext>
            </a:extLst>
          </p:cNvSpPr>
          <p:nvPr>
            <p:ph idx="15"/>
          </p:nvPr>
        </p:nvSpPr>
        <p:spPr>
          <a:xfrm>
            <a:off x="5424170" y="1268730"/>
            <a:ext cx="6432550" cy="1511935"/>
          </a:xfrm>
          <a:solidFill>
            <a:srgbClr val="FFFFFF"/>
          </a:solidFill>
          <a:ln w="12700" cap="flat" cmpd="sng" algn="ctr">
            <a:solidFill>
              <a:srgbClr val="000000"/>
            </a:solidFill>
            <a:prstDash val="solid"/>
            <a:headEnd type="none"/>
            <a:tailEnd type="none"/>
          </a:ln>
        </p:spPr>
        <p:txBody>
          <a:bodyPr vert="horz" wrap="square" lIns="91440" tIns="45720" rIns="91440" bIns="45720" numCol="1" spcCol="215900" anchor="t">
            <a:prstTxWarp prst="textNoShape">
              <a:avLst/>
            </a:prstTxWarp>
          </a:bodyPr>
          <a:lstStyle>
            <a:lvl1pPr marL="171450" indent="-171450">
              <a:buFont typeface="Arial" pitchFamily="2" charset="-52"/>
              <a:buChar char="•"/>
              <a:defRPr lang="kk-KZ" sz="1000">
                <a:effectLst/>
              </a:defRPr>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kk-KZ"/>
            </a:pPr>
            <a:r>
              <a:rPr lang="kk-KZ" kern="400000">
                <a:solidFill>
                  <a:srgbClr val="000000"/>
                </a:solidFill>
                <a:latin typeface="Times New Roman" pitchFamily="1" charset="-52"/>
                <a:ea typeface="Calibri" pitchFamily="2" charset="-52"/>
                <a:cs typeface="Times New Roman" pitchFamily="1" charset="-52"/>
              </a:rPr>
              <a:t>ежедневное ведение бюджетного учета, оформление учетных регистров;</a:t>
            </a:r>
            <a:endParaRPr lang="ru-RU" sz="1100"/>
          </a:p>
          <a:p>
            <a:pPr>
              <a:defRPr lang="kk-KZ"/>
            </a:pPr>
            <a:r>
              <a:rPr lang="kk-KZ" kern="400000">
                <a:solidFill>
                  <a:srgbClr val="000000"/>
                </a:solidFill>
                <a:latin typeface="Times New Roman" pitchFamily="1" charset="-52"/>
                <a:ea typeface="Calibri" pitchFamily="2" charset="-52"/>
                <a:cs typeface="Times New Roman" pitchFamily="1" charset="-52"/>
              </a:rPr>
              <a:t>подготовка отчетов по бюджетному учету;</a:t>
            </a:r>
            <a:endParaRPr lang="ru-RU" sz="1100"/>
          </a:p>
          <a:p>
            <a:pPr>
              <a:defRPr lang="kk-KZ"/>
            </a:pPr>
            <a:r>
              <a:rPr lang="kk-KZ" kern="400000">
                <a:solidFill>
                  <a:srgbClr val="000000"/>
                </a:solidFill>
                <a:latin typeface="Times New Roman" pitchFamily="1" charset="-52"/>
                <a:ea typeface="Calibri" pitchFamily="2" charset="-52"/>
                <a:cs typeface="Times New Roman" pitchFamily="1" charset="-52"/>
              </a:rPr>
              <a:t>сверка по итогам финансового года данных территориальных органов казначейства (далее - ТОК)  по доходам и расходам республиканского бюджета с данными </a:t>
            </a:r>
            <a:r>
              <a:rPr lang="ru-RU" kern="400000">
                <a:solidFill>
                  <a:srgbClr val="000000"/>
                </a:solidFill>
                <a:latin typeface="Times New Roman" pitchFamily="1" charset="-52"/>
                <a:ea typeface="Calibri" pitchFamily="2" charset="-52"/>
                <a:cs typeface="Times New Roman" pitchFamily="1" charset="-52"/>
              </a:rPr>
              <a:t>Главной книги казначейства  </a:t>
            </a:r>
            <a:r>
              <a:rPr lang="kk-KZ" kern="400000">
                <a:solidFill>
                  <a:srgbClr val="000000"/>
                </a:solidFill>
                <a:latin typeface="Times New Roman" pitchFamily="1" charset="-52"/>
                <a:ea typeface="Calibri" pitchFamily="2" charset="-52"/>
                <a:cs typeface="Times New Roman" pitchFamily="1" charset="-52"/>
              </a:rPr>
              <a:t>и администраторов республиканских бюджетных программ  (далее - АРБП);</a:t>
            </a:r>
            <a:endParaRPr lang="ru-RU" sz="1100"/>
          </a:p>
          <a:p>
            <a:pPr>
              <a:defRPr lang="kk-KZ"/>
            </a:pPr>
            <a:r>
              <a:rPr lang="kk-KZ" kern="400000">
                <a:solidFill>
                  <a:srgbClr val="000000"/>
                </a:solidFill>
                <a:latin typeface="Times New Roman" pitchFamily="1" charset="-52"/>
                <a:ea typeface="Calibri" pitchFamily="2" charset="-52"/>
                <a:cs typeface="Calibri" pitchFamily="2" charset="-52"/>
              </a:rPr>
              <a:t>сверка по итогам финансового года данных ТОК об остатках средств на контрольных счетах наличности и счетах государственных учреждений с данными </a:t>
            </a:r>
            <a:r>
              <a:rPr lang="ru-RU" kern="400000">
                <a:solidFill>
                  <a:srgbClr val="000000"/>
                </a:solidFill>
                <a:latin typeface="Times New Roman" pitchFamily="1" charset="-52"/>
                <a:ea typeface="Calibri" pitchFamily="2" charset="-52"/>
                <a:cs typeface="Calibri" pitchFamily="2" charset="-52"/>
              </a:rPr>
              <a:t>Главной книги казначейства  </a:t>
            </a:r>
            <a:r>
              <a:rPr lang="kk-KZ" kern="400000">
                <a:solidFill>
                  <a:srgbClr val="000000"/>
                </a:solidFill>
                <a:latin typeface="Times New Roman" pitchFamily="1" charset="-52"/>
                <a:ea typeface="Calibri" pitchFamily="2" charset="-52"/>
                <a:cs typeface="Calibri" pitchFamily="2" charset="-52"/>
              </a:rPr>
              <a:t>и АРБП</a:t>
            </a:r>
            <a:endParaRPr lang="ru-RU"/>
          </a:p>
        </p:txBody>
      </p:sp>
      <p:sp>
        <p:nvSpPr>
          <p:cNvPr id="9" name="Объект 18"/>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EAAAAAAAAA////AP///wgAAAAAAAAAAAAAAAAAAAAAAAAAAAAAAAAAAAAAZAAAAAEAAABAAAAAAAAAAAAAAAAAAAAAAAAAAAAAAAAAAAAAAAAAAAAAAAAAAAAAAAAAAAAAAAAAAAAAAAAAAAAAAAAAAAAAAAAAAAAAAAAAAAAAAAAAAAAAAAAAAAAAFAAAADwAAAABAAAAAAAAAAAAAA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eIQAA/hEAAPBIAACjGAAAEAAAACYAAAAIAAAAAaAAAP8fAAA="/>
              </a:ext>
            </a:extLst>
          </p:cNvSpPr>
          <p:nvPr>
            <p:ph idx="16"/>
          </p:nvPr>
        </p:nvSpPr>
        <p:spPr>
          <a:xfrm>
            <a:off x="5424170" y="2924810"/>
            <a:ext cx="6432550" cy="1080135"/>
          </a:xfrm>
          <a:solidFill>
            <a:srgbClr val="FFFFFF"/>
          </a:solidFill>
          <a:ln w="12700" cap="flat" cmpd="sng" algn="ctr">
            <a:solidFill>
              <a:srgbClr val="000000"/>
            </a:solidFill>
            <a:prstDash val="solid"/>
            <a:headEnd type="none"/>
            <a:tailEnd type="none"/>
          </a:ln>
        </p:spPr>
        <p:txBody>
          <a:bodyPr vert="horz" wrap="square" lIns="91440" tIns="45720" rIns="91440" bIns="45720" numCol="1" spcCol="215900" anchor="t">
            <a:prstTxWarp prst="textNoShape">
              <a:avLst/>
            </a:prstTxWarp>
          </a:bodyPr>
          <a:lstStyle>
            <a:lvl1pPr marL="171450" indent="-171450">
              <a:buFont typeface="Arial" pitchFamily="2" charset="-52"/>
              <a:buChar char="•"/>
              <a:defRPr lang="kk-KZ" sz="1000">
                <a:effectLst/>
              </a:defRPr>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kk-KZ"/>
            </a:pPr>
            <a:r>
              <a:rPr lang="kk-KZ" kern="400000">
                <a:solidFill>
                  <a:srgbClr val="000000"/>
                </a:solidFill>
                <a:latin typeface="Times New Roman" pitchFamily="1" charset="-52"/>
                <a:ea typeface="Calibri" pitchFamily="2" charset="-52"/>
                <a:cs typeface="Times New Roman" pitchFamily="1" charset="-52"/>
              </a:rPr>
              <a:t>установление сроков представления консолидированной финансовой отчетности для АРБП;</a:t>
            </a:r>
            <a:endParaRPr lang="ru-RU" sz="1100"/>
          </a:p>
          <a:p>
            <a:pPr>
              <a:defRPr lang="kk-KZ"/>
            </a:pPr>
            <a:r>
              <a:rPr lang="kk-KZ" kern="400000">
                <a:solidFill>
                  <a:srgbClr val="000000"/>
                </a:solidFill>
                <a:latin typeface="Times New Roman" pitchFamily="1" charset="-52"/>
                <a:ea typeface="Calibri" pitchFamily="2" charset="-52"/>
                <a:cs typeface="Times New Roman" pitchFamily="1" charset="-52"/>
              </a:rPr>
              <a:t>осуществление приема и проверки годовой, полугодовой консолидированной финансовой отчетности АРБП в соответствии с бюджетным законодательством Республики Казахстан;</a:t>
            </a:r>
            <a:endParaRPr lang="ru-RU" sz="1100"/>
          </a:p>
          <a:p>
            <a:pPr>
              <a:defRPr lang="kk-KZ"/>
            </a:pPr>
            <a:r>
              <a:rPr lang="kk-KZ" kern="400000">
                <a:solidFill>
                  <a:srgbClr val="000000"/>
                </a:solidFill>
                <a:latin typeface="Times New Roman" pitchFamily="1" charset="-52"/>
                <a:ea typeface="Calibri" pitchFamily="2" charset="-52"/>
                <a:cs typeface="Calibri" pitchFamily="2" charset="-52"/>
              </a:rPr>
              <a:t>консолидация финансовой отчетности по республиканскому бюджету</a:t>
            </a:r>
            <a:endParaRPr lang="ru-RU"/>
          </a:p>
        </p:txBody>
      </p:sp>
      <p:sp>
        <p:nvSpPr>
          <p:cNvPr id="10" name="Объект 20"/>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EAAAAAAAAA////AP///wgAAAAAAAAAAAAAAAAAAAAAAAAAAAAAAAAAAAAAZAAAAAEAAABAAAAAAAAAAAAAAAAAAAAAAAAAAAAAAAAAAAAAAAAAAAAAAAAAAAAAAAAAAAAAAAAAAAAAAAAAAAAAAAAAAAAAAAAAAAAAAAAAAAAAAAAAAAAAAAAAAAAAFAAAADwAAAABAAAAAAAAAAAAAA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eIQAAFRkAAPBIAABNKQAAEAAAACYAAAAIAAAAAaAAAP8fAAA="/>
              </a:ext>
            </a:extLst>
          </p:cNvSpPr>
          <p:nvPr>
            <p:ph idx="17"/>
          </p:nvPr>
        </p:nvSpPr>
        <p:spPr>
          <a:xfrm>
            <a:off x="5424170" y="4077335"/>
            <a:ext cx="6432550" cy="2636520"/>
          </a:xfrm>
          <a:solidFill>
            <a:srgbClr val="FFFFFF"/>
          </a:solidFill>
          <a:ln w="12700" cap="flat" cmpd="sng" algn="ctr">
            <a:solidFill>
              <a:srgbClr val="000000"/>
            </a:solidFill>
            <a:prstDash val="solid"/>
            <a:headEnd type="none"/>
            <a:tailEnd type="none"/>
          </a:ln>
        </p:spPr>
        <p:txBody>
          <a:bodyPr vert="horz" wrap="square" lIns="91440" tIns="45720" rIns="91440" bIns="45720" numCol="1" spcCol="215900" anchor="t">
            <a:prstTxWarp prst="textNoShape">
              <a:avLst/>
            </a:prstTxWarp>
          </a:bodyPr>
          <a:lstStyle>
            <a:lvl1pPr marL="171450" indent="-171450">
              <a:spcBef>
                <a:spcPts val="0"/>
              </a:spcBef>
              <a:buFont typeface="Arial" pitchFamily="2" charset="-52"/>
              <a:buChar char="•"/>
              <a:defRPr lang="ru-RU" sz="1100">
                <a:effectLst/>
              </a:defRPr>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r>
              <a:rPr lang="kk-KZ" sz="1000" kern="400000">
                <a:solidFill>
                  <a:srgbClr val="000000"/>
                </a:solidFill>
                <a:latin typeface="Times New Roman" pitchFamily="1" charset="-52"/>
                <a:ea typeface="Calibri" pitchFamily="2" charset="-52"/>
                <a:cs typeface="Times New Roman" pitchFamily="1" charset="-52"/>
              </a:rPr>
              <a:t>о</a:t>
            </a:r>
            <a:r>
              <a:rPr lang="ru-RU" sz="1000" kern="400000">
                <a:solidFill>
                  <a:srgbClr val="000000"/>
                </a:solidFill>
                <a:latin typeface="Times New Roman" pitchFamily="1" charset="-52"/>
                <a:ea typeface="Calibri" pitchFamily="2" charset="-52"/>
                <a:cs typeface="Times New Roman" pitchFamily="1" charset="-52"/>
              </a:rPr>
              <a:t>существление приема и проверки отчетов АРБП о дебиторской и кредиторской задолженностях;</a:t>
            </a:r>
          </a:p>
          <a:p>
            <a:pPr>
              <a:defRPr lang="ru-RU"/>
            </a:pPr>
            <a:r>
              <a:rPr lang="kk-KZ" sz="1000" kern="400000">
                <a:solidFill>
                  <a:srgbClr val="000000"/>
                </a:solidFill>
                <a:latin typeface="Times New Roman" pitchFamily="1" charset="-52"/>
                <a:ea typeface="Calibri" pitchFamily="2" charset="-52"/>
                <a:cs typeface="Times New Roman" pitchFamily="1" charset="-52"/>
              </a:rPr>
              <a:t>о</a:t>
            </a:r>
            <a:r>
              <a:rPr lang="ru-RU" sz="1000" kern="400000">
                <a:solidFill>
                  <a:srgbClr val="000000"/>
                </a:solidFill>
                <a:latin typeface="Times New Roman" pitchFamily="1" charset="-52"/>
                <a:ea typeface="Calibri" pitchFamily="2" charset="-52"/>
                <a:cs typeface="Times New Roman" pitchFamily="1" charset="-52"/>
              </a:rPr>
              <a:t>существление приема и проверки годовой, полугодовой бюджетной отчетности АРБП;</a:t>
            </a:r>
          </a:p>
          <a:p>
            <a:pPr>
              <a:defRPr lang="ru-RU"/>
            </a:pPr>
            <a:r>
              <a:rPr lang="kk-KZ" sz="1000" kern="400000">
                <a:solidFill>
                  <a:srgbClr val="000000"/>
                </a:solidFill>
                <a:latin typeface="Times New Roman" pitchFamily="1" charset="-52"/>
                <a:ea typeface="Calibri" pitchFamily="2" charset="-52"/>
                <a:cs typeface="Times New Roman" pitchFamily="1" charset="-52"/>
              </a:rPr>
              <a:t>о</a:t>
            </a:r>
            <a:r>
              <a:rPr lang="ru-RU" sz="1000" kern="400000">
                <a:solidFill>
                  <a:srgbClr val="000000"/>
                </a:solidFill>
                <a:latin typeface="Times New Roman" pitchFamily="1" charset="-52"/>
                <a:ea typeface="Calibri" pitchFamily="2" charset="-52"/>
                <a:cs typeface="Times New Roman" pitchFamily="1" charset="-52"/>
              </a:rPr>
              <a:t>существление приема и проверки годовых отчетов </a:t>
            </a:r>
            <a:r>
              <a:rPr lang="kk-KZ" sz="1000" kern="400000">
                <a:solidFill>
                  <a:srgbClr val="000000"/>
                </a:solidFill>
                <a:latin typeface="Times New Roman" pitchFamily="1" charset="-52"/>
                <a:ea typeface="Calibri" pitchFamily="2" charset="-52"/>
                <a:cs typeface="Times New Roman" pitchFamily="1" charset="-52"/>
              </a:rPr>
              <a:t>ТОК</a:t>
            </a:r>
            <a:r>
              <a:rPr lang="ru-RU" sz="1000" kern="400000">
                <a:solidFill>
                  <a:srgbClr val="000000"/>
                </a:solidFill>
                <a:latin typeface="Times New Roman" pitchFamily="1" charset="-52"/>
                <a:ea typeface="Calibri" pitchFamily="2" charset="-52"/>
                <a:cs typeface="Times New Roman" pitchFamily="1" charset="-52"/>
              </a:rPr>
              <a:t> о кассовом исполнении республиканского бюджета и об остатках на счетах государственных учреждений;</a:t>
            </a:r>
          </a:p>
          <a:p>
            <a:pPr>
              <a:defRPr lang="ru-RU"/>
            </a:pPr>
            <a:r>
              <a:rPr lang="kk-KZ" sz="1000" kern="400000">
                <a:solidFill>
                  <a:srgbClr val="000000"/>
                </a:solidFill>
                <a:latin typeface="Times New Roman" pitchFamily="1" charset="-52"/>
                <a:ea typeface="Calibri" pitchFamily="2" charset="-52"/>
                <a:cs typeface="Times New Roman" pitchFamily="1" charset="-52"/>
              </a:rPr>
              <a:t>с</a:t>
            </a:r>
            <a:r>
              <a:rPr lang="ru-RU" sz="1000" kern="400000">
                <a:solidFill>
                  <a:srgbClr val="000000"/>
                </a:solidFill>
                <a:latin typeface="Times New Roman" pitchFamily="1" charset="-52"/>
                <a:ea typeface="Calibri" pitchFamily="2" charset="-52"/>
                <a:cs typeface="Times New Roman" pitchFamily="1" charset="-52"/>
              </a:rPr>
              <a:t>верка полугодовых, годовых отчетов АРБП с данными, сформированными в ИИСК;</a:t>
            </a:r>
          </a:p>
          <a:p>
            <a:pPr>
              <a:defRPr lang="ru-RU"/>
            </a:pPr>
            <a:r>
              <a:rPr lang="ru-RU" sz="1000" kern="400000">
                <a:solidFill>
                  <a:srgbClr val="000000"/>
                </a:solidFill>
                <a:latin typeface="Times New Roman" pitchFamily="1" charset="-52"/>
                <a:ea typeface="Calibri" pitchFamily="2" charset="-52"/>
                <a:cs typeface="Times New Roman" pitchFamily="1" charset="-52"/>
              </a:rPr>
              <a:t> </a:t>
            </a:r>
            <a:r>
              <a:rPr lang="kk-KZ" sz="1000" kern="400000">
                <a:solidFill>
                  <a:srgbClr val="000000"/>
                </a:solidFill>
                <a:latin typeface="Times New Roman" pitchFamily="1" charset="-52"/>
                <a:ea typeface="Calibri" pitchFamily="2" charset="-52"/>
                <a:cs typeface="Times New Roman" pitchFamily="1" charset="-52"/>
              </a:rPr>
              <a:t>п</a:t>
            </a:r>
            <a:r>
              <a:rPr lang="ru-RU" sz="1000" kern="400000">
                <a:solidFill>
                  <a:srgbClr val="000000"/>
                </a:solidFill>
                <a:latin typeface="Times New Roman" pitchFamily="1" charset="-52"/>
                <a:ea typeface="Calibri" pitchFamily="2" charset="-52"/>
                <a:cs typeface="Times New Roman" pitchFamily="1" charset="-52"/>
              </a:rPr>
              <a:t>одготовка на основании отчетов АРБП сводных отчетов об исполнении планов поступлений и расходов денег от реализации товаров, (работ, услуг) и о поступлении и расходовании денег от филантропической деятельности и (или) спонсорской деятельности, и (или) меценатской деятельности;</a:t>
            </a:r>
          </a:p>
          <a:p>
            <a:pPr>
              <a:defRPr lang="ru-RU"/>
            </a:pPr>
            <a:r>
              <a:rPr lang="kk-KZ" sz="1000" kern="400000">
                <a:solidFill>
                  <a:srgbClr val="000000"/>
                </a:solidFill>
                <a:latin typeface="Times New Roman" pitchFamily="1" charset="-52"/>
                <a:ea typeface="Calibri" pitchFamily="2" charset="-52"/>
                <a:cs typeface="Times New Roman" pitchFamily="1" charset="-52"/>
              </a:rPr>
              <a:t>п</a:t>
            </a:r>
            <a:r>
              <a:rPr lang="ru-RU" sz="1000" kern="400000">
                <a:solidFill>
                  <a:srgbClr val="000000"/>
                </a:solidFill>
                <a:latin typeface="Times New Roman" pitchFamily="1" charset="-52"/>
                <a:ea typeface="Calibri" pitchFamily="2" charset="-52"/>
                <a:cs typeface="Times New Roman" pitchFamily="1" charset="-52"/>
              </a:rPr>
              <a:t>одготовка сводных отчетов о дебиторской и кредиторской задолженностях;</a:t>
            </a:r>
          </a:p>
          <a:p>
            <a:pPr>
              <a:defRPr lang="ru-RU"/>
            </a:pPr>
            <a:r>
              <a:rPr lang="kk-KZ" sz="1000" kern="400000">
                <a:solidFill>
                  <a:srgbClr val="000000"/>
                </a:solidFill>
                <a:latin typeface="Times New Roman" pitchFamily="1" charset="-52"/>
                <a:ea typeface="Calibri" pitchFamily="2" charset="-52"/>
                <a:cs typeface="Times New Roman" pitchFamily="1" charset="-52"/>
              </a:rPr>
              <a:t>у</a:t>
            </a:r>
            <a:r>
              <a:rPr lang="ru-RU" sz="1000" kern="400000">
                <a:solidFill>
                  <a:srgbClr val="000000"/>
                </a:solidFill>
                <a:latin typeface="Times New Roman" pitchFamily="1" charset="-52"/>
                <a:ea typeface="Calibri" pitchFamily="2" charset="-52"/>
                <a:cs typeface="Times New Roman" pitchFamily="1" charset="-52"/>
              </a:rPr>
              <a:t>частие в подготовке годового отчета Правительства Республики Казахстан об исполнении республиканского бюджета;</a:t>
            </a:r>
          </a:p>
          <a:p>
            <a:pPr>
              <a:defRPr lang="ru-RU"/>
            </a:pPr>
            <a:r>
              <a:rPr lang="kk-KZ" sz="1000" kern="400000">
                <a:solidFill>
                  <a:srgbClr val="000000"/>
                </a:solidFill>
                <a:latin typeface="Times New Roman" pitchFamily="1" charset="-52"/>
                <a:ea typeface="Calibri" pitchFamily="2" charset="-52"/>
                <a:cs typeface="Times New Roman" pitchFamily="1" charset="-52"/>
              </a:rPr>
              <a:t>п</a:t>
            </a:r>
            <a:r>
              <a:rPr lang="ru-RU" sz="1000" kern="400000">
                <a:solidFill>
                  <a:srgbClr val="000000"/>
                </a:solidFill>
                <a:latin typeface="Times New Roman" pitchFamily="1" charset="-52"/>
                <a:ea typeface="Calibri" pitchFamily="2" charset="-52"/>
                <a:cs typeface="Times New Roman" pitchFamily="1" charset="-52"/>
              </a:rPr>
              <a:t>редоставление структурным подразделениям Министерства финансов  РК </a:t>
            </a:r>
            <a:r>
              <a:rPr lang="ru-RU" sz="1000">
                <a:latin typeface="Times New Roman" pitchFamily="1" charset="-52"/>
                <a:ea typeface="Calibri" pitchFamily="2" charset="-52"/>
                <a:cs typeface="Times New Roman" pitchFamily="1" charset="-52"/>
              </a:rPr>
              <a:t> </a:t>
            </a:r>
          </a:p>
          <a:p>
            <a:pPr>
              <a:defRPr lang="ru-RU"/>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PwIAANhFAABnCgAAEAAAACYAAAAIAAAAAAAAAAAAAAA="/>
              </a:ext>
            </a:extLst>
          </p:cNvSpPr>
          <p:nvPr>
            <p:ph type="title"/>
          </p:nvPr>
        </p:nvSpPr>
        <p:spPr/>
        <p:txBody>
          <a:bodyPr/>
          <a:lstStyle/>
          <a:p>
            <a:pPr>
              <a:defRPr lang="ru-RU"/>
            </a:pPr>
            <a:r>
              <a:t>Образец заголовка</a:t>
            </a:r>
          </a:p>
        </p:txBody>
      </p:sp>
      <p:sp>
        <p:nvSpPr>
          <p:cNvPr id="3" name="Объект 2"/>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OwsAANhFAAAAJgAAEAAAACYAAAAIAAAAAAAAAAAAAAA="/>
              </a:ext>
            </a:extLst>
          </p:cNvSpPr>
          <p:nvPr>
            <p:ph idx="1"/>
          </p:nvPr>
        </p:nvSpPr>
        <p:spPr/>
        <p:txBody>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4" name="Дата 3"/>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GicAAAgWAABZKQAAEAAAACYAAAAIAAAAAAAAAAAAAAA="/>
              </a:ext>
            </a:extLst>
          </p:cNvSpPr>
          <p:nvPr>
            <p:ph type="dt" sz="half" idx="10"/>
          </p:nvPr>
        </p:nvSpPr>
        <p:spPr/>
        <p:txBody>
          <a:bodyPr/>
          <a:lstStyle/>
          <a:p>
            <a:pPr>
              <a:defRPr lang="ru-RU"/>
            </a:pPr>
            <a:r>
              <a:rPr lang="ru-RU"/>
              <a:t>24.04.2020</a:t>
            </a:r>
            <a:endParaRPr/>
          </a:p>
        </p:txBody>
      </p:sp>
      <p:sp>
        <p:nvSpPr>
          <p:cNvPr id="5" name="Нижний колонтитул 4"/>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YGAAAGicAACgyAABZKQAAEAAAACYAAAAIAAAAAAAAAAAAAAA="/>
              </a:ext>
            </a:extLst>
          </p:cNvSpPr>
          <p:nvPr>
            <p:ph type="ftr" sz="quarter" idx="11"/>
          </p:nvPr>
        </p:nvSpPr>
        <p:spPr/>
        <p:txBody>
          <a:bodyPr/>
          <a:lstStyle/>
          <a:p>
            <a:pPr>
              <a:defRPr lang="ru-RU"/>
            </a:pPr>
            <a:endParaRPr/>
          </a:p>
        </p:txBody>
      </p:sp>
      <p:sp>
        <p:nvSpPr>
          <p:cNvPr id="6" name="Номер слайда 5"/>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4NAAAGicAANhFAABZKQAAEAAAACYAAAAIAAAAAAAAAAAAAAA="/>
              </a:ext>
            </a:extLst>
          </p:cNvSpPr>
          <p:nvPr>
            <p:ph type="sldNum" sz="quarter" idx="12"/>
          </p:nvPr>
        </p:nvSpPr>
        <p:spPr/>
        <p:txBody>
          <a:bodyPr/>
          <a:lstStyle/>
          <a:p>
            <a:pPr>
              <a:defRPr lang="ru-RU"/>
            </a:pPr>
            <a:fld id="{337B0EE8-A6DE-2EF8-90C3-50AD408D6605}" type="slidenum">
              <a:rPr/>
              <a:pPr>
                <a:defRPr lang="ru-RU"/>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noChangeArrowheads="1"/>
            <a:extLst>
              <a:ext uri="smNativeData">
                <pr:smNativeData xmlns="" xmlns:p14="http://schemas.microsoft.com/office/powerpoint/2010/main" xmlns:pr="smNativeData" val="SMDATA_13_WTCkXhMAAAAlAAAAZAAAAA0AAAAAkAAAAEgAAACQAAAAS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eBQAAhQoAAM5FAAARHAAAEAAAACYAAAAIAAAAgYAAAAAAAAA="/>
              </a:ext>
            </a:extLst>
          </p:cNvSpPr>
          <p:nvPr>
            <p:ph type="title"/>
          </p:nvPr>
        </p:nvSpPr>
        <p:spPr>
          <a:xfrm>
            <a:off x="831850" y="1710055"/>
            <a:ext cx="10515600" cy="2852420"/>
          </a:xfrm>
        </p:spPr>
        <p:txBody>
          <a:bodyPr vert="horz" wrap="square" lIns="91440" tIns="45720" rIns="91440" bIns="45720" numCol="1" spcCol="215900" anchor="b">
            <a:prstTxWarp prst="textNoShape">
              <a:avLst/>
            </a:prstTxWarp>
          </a:bodyPr>
          <a:lstStyle>
            <a:lvl1pPr>
              <a:defRPr lang="ru-RU" sz="6000"/>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r>
              <a:t>Образец заголовка</a:t>
            </a:r>
          </a:p>
        </p:txBody>
      </p:sp>
      <p:sp>
        <p:nvSpPr>
          <p:cNvPr id="3" name="Текст 2"/>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BI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eBQAAPBwAAM5FAAB2JQAAEAAAACYAAAAIAAAAAYAAAAAAAAA="/>
              </a:ext>
            </a:extLst>
          </p:cNvSpPr>
          <p:nvPr>
            <p:ph idx="1"/>
          </p:nvPr>
        </p:nvSpPr>
        <p:spPr>
          <a:xfrm>
            <a:off x="831850" y="4589780"/>
            <a:ext cx="10515600" cy="1499870"/>
          </a:xfrm>
        </p:spPr>
        <p:txBody>
          <a:bodyPr/>
          <a:lstStyle>
            <a:lvl1pPr marL="0" indent="0">
              <a:buNone/>
              <a:defRPr lang="ru-RU" sz="2400">
                <a:solidFill>
                  <a:srgbClr val="8C8C8C"/>
                </a:solidFill>
              </a:defRPr>
            </a:lvl1pPr>
            <a:lvl2pPr marL="457200" indent="0">
              <a:buNone/>
              <a:defRPr lang="ru-RU" sz="2000">
                <a:solidFill>
                  <a:srgbClr val="8C8C8C"/>
                </a:solidFill>
              </a:defRPr>
            </a:lvl2pPr>
            <a:lvl3pPr marL="914400" indent="0">
              <a:buNone/>
              <a:defRPr lang="ru-RU" sz="1800">
                <a:solidFill>
                  <a:srgbClr val="8C8C8C"/>
                </a:solidFill>
              </a:defRPr>
            </a:lvl3pPr>
            <a:lvl4pPr marL="1371600" indent="0">
              <a:buNone/>
              <a:defRPr lang="ru-RU" sz="1600">
                <a:solidFill>
                  <a:srgbClr val="8C8C8C"/>
                </a:solidFill>
              </a:defRPr>
            </a:lvl4pPr>
            <a:lvl5pPr marL="1828800" indent="0">
              <a:buNone/>
              <a:defRPr lang="ru-RU" sz="1600">
                <a:solidFill>
                  <a:srgbClr val="8C8C8C"/>
                </a:solidFill>
              </a:defRPr>
            </a:lvl5pPr>
            <a:lvl6pPr marL="2286000" indent="0">
              <a:buNone/>
              <a:defRPr lang="ru-RU" sz="1600">
                <a:solidFill>
                  <a:srgbClr val="8C8C8C"/>
                </a:solidFill>
              </a:defRPr>
            </a:lvl6pPr>
            <a:lvl7pPr marL="2743200" indent="0">
              <a:buNone/>
              <a:defRPr lang="ru-RU" sz="1600">
                <a:solidFill>
                  <a:srgbClr val="8C8C8C"/>
                </a:solidFill>
              </a:defRPr>
            </a:lvl7pPr>
            <a:lvl8pPr marL="3200400" indent="0">
              <a:buNone/>
              <a:defRPr lang="ru-RU" sz="1600">
                <a:solidFill>
                  <a:srgbClr val="8C8C8C"/>
                </a:solidFill>
              </a:defRPr>
            </a:lvl8pPr>
            <a:lvl9pPr marL="3657600" indent="0">
              <a:buNone/>
              <a:defRPr lang="ru-RU" sz="1600">
                <a:solidFill>
                  <a:srgbClr val="8C8C8C"/>
                </a:solidFill>
              </a:defRPr>
            </a:lvl9pPr>
          </a:lstStyle>
          <a:p>
            <a:pPr>
              <a:defRPr lang="ru-RU"/>
            </a:pPr>
            <a:r>
              <a:t>Образец текста</a:t>
            </a:r>
          </a:p>
        </p:txBody>
      </p:sp>
      <p:sp>
        <p:nvSpPr>
          <p:cNvPr id="4" name="Дата 3"/>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GicAAAgWAABZKQAAEAAAACYAAAAIAAAAAAAAAAAAAAA="/>
              </a:ext>
            </a:extLst>
          </p:cNvSpPr>
          <p:nvPr>
            <p:ph type="dt" sz="half" idx="10"/>
          </p:nvPr>
        </p:nvSpPr>
        <p:spPr/>
        <p:txBody>
          <a:bodyPr/>
          <a:lstStyle/>
          <a:p>
            <a:pPr>
              <a:defRPr lang="ru-RU"/>
            </a:pPr>
            <a:r>
              <a:rPr lang="ru-RU"/>
              <a:t>24.04.2020</a:t>
            </a:r>
            <a:endParaRPr/>
          </a:p>
        </p:txBody>
      </p:sp>
      <p:sp>
        <p:nvSpPr>
          <p:cNvPr id="5" name="Нижний колонтитул 4"/>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YGAAAGicAACgyAABZKQAAEAAAACYAAAAIAAAAAAAAAAAAAAA="/>
              </a:ext>
            </a:extLst>
          </p:cNvSpPr>
          <p:nvPr>
            <p:ph type="ftr" sz="quarter" idx="11"/>
          </p:nvPr>
        </p:nvSpPr>
        <p:spPr/>
        <p:txBody>
          <a:bodyPr/>
          <a:lstStyle/>
          <a:p>
            <a:pPr>
              <a:defRPr lang="ru-RU"/>
            </a:pPr>
            <a:endParaRPr/>
          </a:p>
        </p:txBody>
      </p:sp>
      <p:sp>
        <p:nvSpPr>
          <p:cNvPr id="6" name="Номер слайда 5"/>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4NAAAGicAANhFAABZKQAAEAAAACYAAAAIAAAAAAAAAAAAAAA="/>
              </a:ext>
            </a:extLst>
          </p:cNvSpPr>
          <p:nvPr>
            <p:ph type="sldNum" sz="quarter" idx="12"/>
          </p:nvPr>
        </p:nvSpPr>
        <p:spPr/>
        <p:txBody>
          <a:bodyPr/>
          <a:lstStyle/>
          <a:p>
            <a:pPr>
              <a:defRPr lang="ru-RU"/>
            </a:pPr>
            <a:fld id="{337B1E9B-D5DE-2EE8-90C3-23BD508D6676}" type="slidenum">
              <a:rPr/>
              <a:pPr>
                <a:defRPr lang="ru-RU"/>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PwIAANhFAABnCgAAEAAAACYAAAAIAAAAAAAAAAAAAAA="/>
              </a:ext>
            </a:extLst>
          </p:cNvSpPr>
          <p:nvPr>
            <p:ph type="title"/>
          </p:nvPr>
        </p:nvSpPr>
        <p:spPr/>
        <p:txBody>
          <a:bodyPr/>
          <a:lstStyle/>
          <a:p>
            <a:pPr>
              <a:defRPr lang="ru-RU"/>
            </a:pPr>
            <a:r>
              <a:t>Образец заголовка</a:t>
            </a:r>
          </a:p>
        </p:txBody>
      </p:sp>
      <p:sp>
        <p:nvSpPr>
          <p:cNvPr id="3" name="Объект 2"/>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OwsAAAglAAAAJgAAEAAAACYAAAAIAAAAAQAAAAAAAAA="/>
              </a:ext>
            </a:extLst>
          </p:cNvSpPr>
          <p:nvPr>
            <p:ph idx="1"/>
          </p:nvPr>
        </p:nvSpPr>
        <p:spPr>
          <a:xfrm>
            <a:off x="838200" y="1825625"/>
            <a:ext cx="5181600" cy="4351655"/>
          </a:xfrm>
        </p:spPr>
        <p:txBody>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4" name="Объект 3"/>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kENQQ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4JQAAOwsAANhFAAAAJgAAEAAAACYAAAAIAAAAAQAAAAAAAAA="/>
              </a:ext>
            </a:extLst>
          </p:cNvSpPr>
          <p:nvPr>
            <p:ph idx="2"/>
          </p:nvPr>
        </p:nvSpPr>
        <p:spPr>
          <a:xfrm>
            <a:off x="6172200" y="1825625"/>
            <a:ext cx="5181600" cy="4351655"/>
          </a:xfrm>
        </p:spPr>
        <p:txBody>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5" name="Дата 4"/>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E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GicAAAgWAABZKQAAEAAAACYAAAAIAAAAAAAAAAAAAAA="/>
              </a:ext>
            </a:extLst>
          </p:cNvSpPr>
          <p:nvPr>
            <p:ph type="dt" sz="half" idx="10"/>
          </p:nvPr>
        </p:nvSpPr>
        <p:spPr/>
        <p:txBody>
          <a:bodyPr/>
          <a:lstStyle/>
          <a:p>
            <a:pPr>
              <a:defRPr lang="ru-RU"/>
            </a:pPr>
            <a:r>
              <a:rPr lang="ru-RU"/>
              <a:t>24.04.2020</a:t>
            </a:r>
            <a:endParaRPr/>
          </a:p>
        </p:txBody>
      </p:sp>
      <p:sp>
        <p:nvSpPr>
          <p:cNvPr id="6" name="Нижний колонтитул 5"/>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YGAAAGicAACgyAABZKQAAEAAAACYAAAAIAAAAAAAAAAAAAAA="/>
              </a:ext>
            </a:extLst>
          </p:cNvSpPr>
          <p:nvPr>
            <p:ph type="ftr" sz="quarter" idx="11"/>
          </p:nvPr>
        </p:nvSpPr>
        <p:spPr/>
        <p:txBody>
          <a:bodyPr/>
          <a:lstStyle/>
          <a:p>
            <a:pPr>
              <a:defRPr lang="ru-RU"/>
            </a:pPr>
            <a:endParaRPr/>
          </a:p>
        </p:txBody>
      </p:sp>
      <p:sp>
        <p:nvSpPr>
          <p:cNvPr id="7" name="Номер слайда 6"/>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4NAAAGicAANhFAABZKQAAEAAAACYAAAAIAAAAAAAAAAAAAAA="/>
              </a:ext>
            </a:extLst>
          </p:cNvSpPr>
          <p:nvPr>
            <p:ph type="sldNum" sz="quarter" idx="12"/>
          </p:nvPr>
        </p:nvSpPr>
        <p:spPr/>
        <p:txBody>
          <a:bodyPr/>
          <a:lstStyle/>
          <a:p>
            <a:pPr>
              <a:defRPr lang="ru-RU"/>
            </a:pPr>
            <a:fld id="{337B2305-4BDE-2ED5-90C3-BD806D8D66E8}" type="slidenum">
              <a:rPr/>
              <a:pPr>
                <a:defRPr lang="ru-RU"/>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rBQAAPwIAANtFAABnCgAAEAAAACYAAAAIAAAAAQAAAAAAAAA="/>
              </a:ext>
            </a:extLst>
          </p:cNvSpPr>
          <p:nvPr>
            <p:ph type="title"/>
          </p:nvPr>
        </p:nvSpPr>
        <p:spPr>
          <a:xfrm>
            <a:off x="840105" y="365125"/>
            <a:ext cx="10515600" cy="1325880"/>
          </a:xfrm>
        </p:spPr>
        <p:txBody>
          <a:bodyPr/>
          <a:lstStyle/>
          <a:p>
            <a:pPr>
              <a:defRPr lang="ru-RU"/>
            </a:pPr>
            <a:r>
              <a:t>Образец заголовка</a:t>
            </a:r>
          </a:p>
        </p:txBody>
      </p:sp>
      <p:sp>
        <p:nvSpPr>
          <p:cNvPr id="3" name="Текст 2"/>
          <p:cNvSpPr>
            <a:spLocks noGrp="1" noChangeArrowheads="1"/>
            <a:extLst>
              <a:ext uri="smNativeData">
                <pr:smNativeData xmlns="" xmlns:p14="http://schemas.microsoft.com/office/powerpoint/2010/main" xmlns:pr="smNativeData" val="SMDATA_13_WTCkXhMAAAAlAAAAZAAAAA0AAAAAkAAAAEgAAACQAAAAS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rBQAAWAoAAOUkAABpDwAAEAAAACYAAAAIAAAAgYAAAAAAAAA="/>
              </a:ext>
            </a:extLst>
          </p:cNvSpPr>
          <p:nvPr>
            <p:ph idx="1"/>
          </p:nvPr>
        </p:nvSpPr>
        <p:spPr>
          <a:xfrm>
            <a:off x="840105" y="1681480"/>
            <a:ext cx="5157470" cy="823595"/>
          </a:xfrm>
        </p:spPr>
        <p:txBody>
          <a:bodyPr vert="horz" wrap="square" lIns="91440" tIns="45720" rIns="91440" bIns="45720" numCol="1" spcCol="215900" anchor="b">
            <a:prstTxWarp prst="textNoShape">
              <a:avLst/>
            </a:prstTxWarp>
          </a:bodyPr>
          <a:lstStyle>
            <a:lvl1pPr marL="0" indent="0">
              <a:buNone/>
              <a:defRPr lang="ru-RU" sz="2400" b="1"/>
            </a:lvl1pPr>
            <a:lvl2pPr marL="457200" indent="0">
              <a:buNone/>
              <a:defRPr lang="ru-RU" sz="2000" b="1"/>
            </a:lvl2pPr>
            <a:lvl3pPr marL="914400" indent="0">
              <a:buNone/>
              <a:defRPr lang="ru-RU" sz="1800" b="1"/>
            </a:lvl3pPr>
            <a:lvl4pPr marL="1371600" indent="0">
              <a:buNone/>
              <a:defRPr lang="ru-RU" sz="1600" b="1"/>
            </a:lvl4pPr>
            <a:lvl5pPr marL="1828800" indent="0">
              <a:buNone/>
              <a:defRPr lang="ru-RU" sz="1600" b="1"/>
            </a:lvl5pPr>
            <a:lvl6pPr marL="2286000" indent="0">
              <a:buNone/>
              <a:defRPr lang="ru-RU" sz="1600" b="1"/>
            </a:lvl6pPr>
            <a:lvl7pPr marL="2743200" indent="0">
              <a:buNone/>
              <a:defRPr lang="ru-RU" sz="1600" b="1"/>
            </a:lvl7pPr>
            <a:lvl8pPr marL="3200400" indent="0">
              <a:buNone/>
              <a:defRPr lang="ru-RU" sz="1600" b="1"/>
            </a:lvl8pPr>
            <a:lvl9pPr marL="3657600" indent="0">
              <a:buNone/>
              <a:defRPr lang="ru-RU" sz="1600" b="1"/>
            </a:lvl9pPr>
          </a:lstStyle>
          <a:p>
            <a:pPr>
              <a:defRPr lang="ru-RU"/>
            </a:pPr>
            <a:r>
              <a:t>Образец текста</a:t>
            </a:r>
          </a:p>
        </p:txBody>
      </p:sp>
      <p:sp>
        <p:nvSpPr>
          <p:cNvPr id="4" name="Объект 3"/>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rBQAAaQ8AAOUkAAAUJgAAEAAAACYAAAAIAAAAAQAAAAAAAAA="/>
              </a:ext>
            </a:extLst>
          </p:cNvSpPr>
          <p:nvPr>
            <p:ph idx="2"/>
          </p:nvPr>
        </p:nvSpPr>
        <p:spPr>
          <a:xfrm>
            <a:off x="840105" y="2505075"/>
            <a:ext cx="5157470" cy="3684905"/>
          </a:xfrm>
        </p:spPr>
        <p:txBody>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5" name="Текст 4"/>
          <p:cNvSpPr>
            <a:spLocks noGrp="1" noChangeArrowheads="1"/>
            <a:extLst>
              <a:ext uri="smNativeData">
                <pr:smNativeData xmlns="" xmlns:p14="http://schemas.microsoft.com/office/powerpoint/2010/main" xmlns:pr="smNativeData" val="SMDATA_13_WTCkXhMAAAAlAAAAZAAAAA0AAAAAkAAAAEgAAACQAAAAS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4JQAAWAoAANtFAABpDwAAEAAAACYAAAAIAAAAgYAAAAAAAAA="/>
              </a:ext>
            </a:extLst>
          </p:cNvSpPr>
          <p:nvPr>
            <p:ph idx="3"/>
          </p:nvPr>
        </p:nvSpPr>
        <p:spPr>
          <a:xfrm>
            <a:off x="6172200" y="1681480"/>
            <a:ext cx="5183505" cy="823595"/>
          </a:xfrm>
        </p:spPr>
        <p:txBody>
          <a:bodyPr vert="horz" wrap="square" lIns="91440" tIns="45720" rIns="91440" bIns="45720" numCol="1" spcCol="215900" anchor="b">
            <a:prstTxWarp prst="textNoShape">
              <a:avLst/>
            </a:prstTxWarp>
          </a:bodyPr>
          <a:lstStyle>
            <a:lvl1pPr marL="0" indent="0">
              <a:buNone/>
              <a:defRPr lang="ru-RU" sz="2400" b="1"/>
            </a:lvl1pPr>
            <a:lvl2pPr marL="457200" indent="0">
              <a:buNone/>
              <a:defRPr lang="ru-RU" sz="2000" b="1"/>
            </a:lvl2pPr>
            <a:lvl3pPr marL="914400" indent="0">
              <a:buNone/>
              <a:defRPr lang="ru-RU" sz="1800" b="1"/>
            </a:lvl3pPr>
            <a:lvl4pPr marL="1371600" indent="0">
              <a:buNone/>
              <a:defRPr lang="ru-RU" sz="1600" b="1"/>
            </a:lvl4pPr>
            <a:lvl5pPr marL="1828800" indent="0">
              <a:buNone/>
              <a:defRPr lang="ru-RU" sz="1600" b="1"/>
            </a:lvl5pPr>
            <a:lvl6pPr marL="2286000" indent="0">
              <a:buNone/>
              <a:defRPr lang="ru-RU" sz="1600" b="1"/>
            </a:lvl6pPr>
            <a:lvl7pPr marL="2743200" indent="0">
              <a:buNone/>
              <a:defRPr lang="ru-RU" sz="1600" b="1"/>
            </a:lvl7pPr>
            <a:lvl8pPr marL="3200400" indent="0">
              <a:buNone/>
              <a:defRPr lang="ru-RU" sz="1600" b="1"/>
            </a:lvl8pPr>
            <a:lvl9pPr marL="3657600" indent="0">
              <a:buNone/>
              <a:defRPr lang="ru-RU" sz="1600" b="1"/>
            </a:lvl9pPr>
          </a:lstStyle>
          <a:p>
            <a:pPr>
              <a:defRPr lang="ru-RU"/>
            </a:pPr>
            <a:r>
              <a:t>Образец текста</a:t>
            </a:r>
          </a:p>
        </p:txBody>
      </p:sp>
      <p:sp>
        <p:nvSpPr>
          <p:cNvPr id="6" name="Объект 5"/>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4JQAAaQ8AANtFAAAUJgAAEAAAACYAAAAIAAAAAQAAAAAAAAA="/>
              </a:ext>
            </a:extLst>
          </p:cNvSpPr>
          <p:nvPr>
            <p:ph idx="4"/>
          </p:nvPr>
        </p:nvSpPr>
        <p:spPr>
          <a:xfrm>
            <a:off x="6172200" y="2505075"/>
            <a:ext cx="5183505" cy="3684905"/>
          </a:xfrm>
        </p:spPr>
        <p:txBody>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7" name="Дата 6"/>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GicAAAgWAABZKQAAEAAAACYAAAAIAAAAAAAAAAAAAAA="/>
              </a:ext>
            </a:extLst>
          </p:cNvSpPr>
          <p:nvPr>
            <p:ph type="dt" sz="half" idx="10"/>
          </p:nvPr>
        </p:nvSpPr>
        <p:spPr/>
        <p:txBody>
          <a:bodyPr/>
          <a:lstStyle/>
          <a:p>
            <a:pPr>
              <a:defRPr lang="ru-RU"/>
            </a:pPr>
            <a:r>
              <a:rPr lang="ru-RU"/>
              <a:t>24.04.2020</a:t>
            </a:r>
            <a:endParaRPr/>
          </a:p>
        </p:txBody>
      </p:sp>
      <p:sp>
        <p:nvSpPr>
          <p:cNvPr id="8" name="Нижний колонтитул 7"/>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YGAAAGicAACgyAABZKQAAEAAAACYAAAAIAAAAAAAAAAAAAAA="/>
              </a:ext>
            </a:extLst>
          </p:cNvSpPr>
          <p:nvPr>
            <p:ph type="ftr" sz="quarter" idx="11"/>
          </p:nvPr>
        </p:nvSpPr>
        <p:spPr/>
        <p:txBody>
          <a:bodyPr/>
          <a:lstStyle/>
          <a:p>
            <a:pPr>
              <a:defRPr lang="ru-RU"/>
            </a:pPr>
            <a:endParaRPr/>
          </a:p>
        </p:txBody>
      </p:sp>
      <p:sp>
        <p:nvSpPr>
          <p:cNvPr id="9" name="Номер слайда 8"/>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4NAAAGicAANhFAABZKQAAEAAAACYAAAAIAAAAAAAAAAAAAAA="/>
              </a:ext>
            </a:extLst>
          </p:cNvSpPr>
          <p:nvPr>
            <p:ph type="sldNum" sz="quarter" idx="12"/>
          </p:nvPr>
        </p:nvSpPr>
        <p:spPr/>
        <p:txBody>
          <a:bodyPr/>
          <a:lstStyle/>
          <a:p>
            <a:pPr>
              <a:defRPr lang="ru-RU"/>
            </a:pPr>
            <a:fld id="{337B3000-4EDE-2EC6-90C3-B8937E8D66ED}" type="slidenum">
              <a:rPr/>
              <a:pPr>
                <a:defRPr lang="ru-RU"/>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PwIAANhFAABnCgAAEAAAACYAAAAIAAAAAAAAAAAAAAA="/>
              </a:ext>
            </a:extLst>
          </p:cNvSpPr>
          <p:nvPr>
            <p:ph type="title"/>
          </p:nvPr>
        </p:nvSpPr>
        <p:spPr/>
        <p:txBody>
          <a:bodyPr/>
          <a:lstStyle/>
          <a:p>
            <a:pPr>
              <a:defRPr lang="ru-RU"/>
            </a:pPr>
            <a:r>
              <a:t>Образец заголовка</a:t>
            </a:r>
          </a:p>
        </p:txBody>
      </p:sp>
      <p:sp>
        <p:nvSpPr>
          <p:cNvPr id="3" name="Дата 2"/>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GicAAAgWAABZKQAAEAAAACYAAAAIAAAAAAAAAAAAAAA="/>
              </a:ext>
            </a:extLst>
          </p:cNvSpPr>
          <p:nvPr>
            <p:ph type="dt" sz="half" idx="10"/>
          </p:nvPr>
        </p:nvSpPr>
        <p:spPr/>
        <p:txBody>
          <a:bodyPr/>
          <a:lstStyle/>
          <a:p>
            <a:pPr>
              <a:defRPr lang="ru-RU"/>
            </a:pPr>
            <a:r>
              <a:rPr lang="ru-RU"/>
              <a:t>24.04.2020</a:t>
            </a:r>
            <a:endParaRPr/>
          </a:p>
        </p:txBody>
      </p:sp>
      <p:sp>
        <p:nvSpPr>
          <p:cNvPr id="4" name="Нижний колонтитул 3"/>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YGAAAGicAACgyAABZKQAAEAAAACYAAAAIAAAAAAAAAAAAAAA="/>
              </a:ext>
            </a:extLst>
          </p:cNvSpPr>
          <p:nvPr>
            <p:ph type="ftr" sz="quarter" idx="11"/>
          </p:nvPr>
        </p:nvSpPr>
        <p:spPr/>
        <p:txBody>
          <a:bodyPr/>
          <a:lstStyle/>
          <a:p>
            <a:pPr>
              <a:defRPr lang="ru-RU"/>
            </a:pPr>
            <a:endParaRPr/>
          </a:p>
        </p:txBody>
      </p:sp>
      <p:sp>
        <p:nvSpPr>
          <p:cNvPr id="5" name="Номер слайда 4"/>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4NAAAGicAANhFAABZKQAAEAAAACYAAAAIAAAAAAAAAAAAAAA="/>
              </a:ext>
            </a:extLst>
          </p:cNvSpPr>
          <p:nvPr>
            <p:ph type="sldNum" sz="quarter" idx="12"/>
          </p:nvPr>
        </p:nvSpPr>
        <p:spPr/>
        <p:txBody>
          <a:bodyPr/>
          <a:lstStyle/>
          <a:p>
            <a:pPr>
              <a:defRPr lang="ru-RU"/>
            </a:pPr>
            <a:fld id="{337B4E92-DCDE-2EB8-90C3-2AED008D667F}" type="slidenum">
              <a:rPr/>
              <a:pPr>
                <a:defRPr lang="ru-RU"/>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GicAAAgWAABZKQAAEAAAACYAAAAIAAAAAAAAAAAAAAA="/>
              </a:ext>
            </a:extLst>
          </p:cNvSpPr>
          <p:nvPr>
            <p:ph type="dt" sz="half" idx="10"/>
          </p:nvPr>
        </p:nvSpPr>
        <p:spPr/>
        <p:txBody>
          <a:bodyPr/>
          <a:lstStyle/>
          <a:p>
            <a:pPr>
              <a:defRPr lang="ru-RU"/>
            </a:pPr>
            <a:r>
              <a:rPr lang="ru-RU"/>
              <a:t>24.04.2020</a:t>
            </a:r>
            <a:endParaRPr/>
          </a:p>
        </p:txBody>
      </p:sp>
      <p:sp>
        <p:nvSpPr>
          <p:cNvPr id="3" name="Нижний колонтитул 2"/>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YGAAAGicAACgyAABZKQAAEAAAACYAAAAIAAAAAAAAAAAAAAA="/>
              </a:ext>
            </a:extLst>
          </p:cNvSpPr>
          <p:nvPr>
            <p:ph type="ftr" sz="quarter" idx="11"/>
          </p:nvPr>
        </p:nvSpPr>
        <p:spPr/>
        <p:txBody>
          <a:bodyPr/>
          <a:lstStyle/>
          <a:p>
            <a:pPr>
              <a:defRPr lang="ru-RU"/>
            </a:pPr>
            <a:endParaRPr/>
          </a:p>
        </p:txBody>
      </p:sp>
      <p:sp>
        <p:nvSpPr>
          <p:cNvPr id="4" name="Номер слайда 3"/>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4NAAAGicAANhFAABZKQAAEAAAACYAAAAIAAAAAAAAAAAAAAA="/>
              </a:ext>
            </a:extLst>
          </p:cNvSpPr>
          <p:nvPr>
            <p:ph type="sldNum" sz="quarter" idx="12"/>
          </p:nvPr>
        </p:nvSpPr>
        <p:spPr/>
        <p:txBody>
          <a:bodyPr/>
          <a:lstStyle/>
          <a:p>
            <a:pPr>
              <a:defRPr lang="ru-RU"/>
            </a:pPr>
            <a:fld id="{337B745A-14DE-2E82-90C3-E2D73A8D66B7}" type="slidenum">
              <a:rPr/>
              <a:pPr>
                <a:defRPr lang="ru-RU"/>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noChangeArrowheads="1"/>
            <a:extLst>
              <a:ext uri="smNativeData">
                <pr:smNativeData xmlns="" xmlns:p14="http://schemas.microsoft.com/office/powerpoint/2010/main" xmlns:pr="smNativeData" val="SMDATA_13_WTCkXhMAAAAlAAAAZAAAAA0AAAAAkAAAAEgAAACQAAAAS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rBQAA0AIAAFsdAACoDAAAEAAAACYAAAAIAAAAgYAAAAAAAAA="/>
              </a:ext>
            </a:extLst>
          </p:cNvSpPr>
          <p:nvPr>
            <p:ph type="title"/>
          </p:nvPr>
        </p:nvSpPr>
        <p:spPr>
          <a:xfrm>
            <a:off x="840105" y="457200"/>
            <a:ext cx="3931920" cy="1600200"/>
          </a:xfrm>
        </p:spPr>
        <p:txBody>
          <a:bodyPr vert="horz" wrap="square" lIns="91440" tIns="45720" rIns="91440" bIns="45720" numCol="1" spcCol="215900" anchor="b">
            <a:prstTxWarp prst="textNoShape">
              <a:avLst/>
            </a:prstTxWarp>
          </a:bodyPr>
          <a:lstStyle>
            <a:lvl1pPr>
              <a:defRPr lang="ru-RU" sz="3200"/>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r>
              <a:t>Образец заголовка</a:t>
            </a:r>
          </a:p>
        </p:txBody>
      </p:sp>
      <p:sp>
        <p:nvSpPr>
          <p:cNvPr id="3" name="Объект 2"/>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jHwAAEwYAANtFAAAOJAAAEAAAACYAAAAIAAAAAYAAAAAAAAA="/>
              </a:ext>
            </a:extLst>
          </p:cNvSpPr>
          <p:nvPr>
            <p:ph idx="1"/>
          </p:nvPr>
        </p:nvSpPr>
        <p:spPr>
          <a:xfrm>
            <a:off x="5183505" y="987425"/>
            <a:ext cx="6172200" cy="4873625"/>
          </a:xfrm>
        </p:spPr>
        <p:txBody>
          <a:bodyPr/>
          <a:lstStyle>
            <a:lvl1pPr>
              <a:defRPr lang="ru-RU" sz="3200"/>
            </a:lvl1pPr>
            <a:lvl2pPr>
              <a:defRPr lang="ru-RU" sz="2800"/>
            </a:lvl2pPr>
            <a:lvl3pPr>
              <a:defRPr lang="ru-RU" sz="2400"/>
            </a:lvl3pPr>
            <a:lvl4pPr>
              <a:defRPr lang="ru-RU" sz="2000"/>
            </a:lvl4pPr>
            <a:lvl5pPr>
              <a:defRPr lang="ru-RU" sz="2000"/>
            </a:lvl5pPr>
            <a:lvl6pPr>
              <a:defRPr lang="ru-RU" sz="2000"/>
            </a:lvl6pPr>
            <a:lvl7pPr>
              <a:defRPr lang="ru-RU" sz="2000"/>
            </a:lvl7pPr>
            <a:lvl8pPr>
              <a:defRPr lang="ru-RU" sz="2000"/>
            </a:lvl8pPr>
            <a:lvl9pPr>
              <a:defRPr lang="ru-RU" sz="2000"/>
            </a:lvl9p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4" name="Текст 3"/>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rBQAAqAwAAFsdAAAbJAAAEAAAACYAAAAIAAAAAYAAAAAAAAA="/>
              </a:ext>
            </a:extLst>
          </p:cNvSpPr>
          <p:nvPr>
            <p:ph idx="2"/>
          </p:nvPr>
        </p:nvSpPr>
        <p:spPr>
          <a:xfrm>
            <a:off x="840105" y="2057400"/>
            <a:ext cx="3931920" cy="3811905"/>
          </a:xfrm>
        </p:spPr>
        <p:txBody>
          <a:bodyPr/>
          <a:lstStyle>
            <a:lvl1pPr marL="0" indent="0">
              <a:buNone/>
              <a:defRPr lang="ru-RU" sz="1600"/>
            </a:lvl1pPr>
            <a:lvl2pPr marL="457200" indent="0">
              <a:buNone/>
              <a:defRPr lang="ru-RU" sz="1400"/>
            </a:lvl2pPr>
            <a:lvl3pPr marL="914400" indent="0">
              <a:buNone/>
              <a:defRPr lang="ru-RU" sz="1200"/>
            </a:lvl3pPr>
            <a:lvl4pPr marL="1371600" indent="0">
              <a:buNone/>
              <a:defRPr lang="ru-RU" sz="1000"/>
            </a:lvl4pPr>
            <a:lvl5pPr marL="1828800" indent="0">
              <a:buNone/>
              <a:defRPr lang="ru-RU" sz="1000"/>
            </a:lvl5pPr>
            <a:lvl6pPr marL="2286000" indent="0">
              <a:buNone/>
              <a:defRPr lang="ru-RU" sz="1000"/>
            </a:lvl6pPr>
            <a:lvl7pPr marL="2743200" indent="0">
              <a:buNone/>
              <a:defRPr lang="ru-RU" sz="1000"/>
            </a:lvl7pPr>
            <a:lvl8pPr marL="3200400" indent="0">
              <a:buNone/>
              <a:defRPr lang="ru-RU" sz="1000"/>
            </a:lvl8pPr>
            <a:lvl9pPr marL="3657600" indent="0">
              <a:buNone/>
              <a:defRPr lang="ru-RU" sz="1000"/>
            </a:lvl9pPr>
          </a:lstStyle>
          <a:p>
            <a:pPr>
              <a:defRPr lang="ru-RU"/>
            </a:pPr>
            <a:r>
              <a:t>Образец текста</a:t>
            </a:r>
          </a:p>
        </p:txBody>
      </p:sp>
      <p:sp>
        <p:nvSpPr>
          <p:cNvPr id="5" name="Дата 4"/>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GicAAAgWAABZKQAAEAAAACYAAAAIAAAAAAAAAAAAAAA="/>
              </a:ext>
            </a:extLst>
          </p:cNvSpPr>
          <p:nvPr>
            <p:ph type="dt" sz="half" idx="10"/>
          </p:nvPr>
        </p:nvSpPr>
        <p:spPr/>
        <p:txBody>
          <a:bodyPr/>
          <a:lstStyle/>
          <a:p>
            <a:pPr>
              <a:defRPr lang="ru-RU"/>
            </a:pPr>
            <a:r>
              <a:rPr lang="ru-RU"/>
              <a:t>24.04.2020</a:t>
            </a:r>
            <a:endParaRPr/>
          </a:p>
        </p:txBody>
      </p:sp>
      <p:sp>
        <p:nvSpPr>
          <p:cNvPr id="6" name="Нижний колонтитул 5"/>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YGAAAGicAACgyAABZKQAAEAAAACYAAAAIAAAAAAAAAAAAAAA="/>
              </a:ext>
            </a:extLst>
          </p:cNvSpPr>
          <p:nvPr>
            <p:ph type="ftr" sz="quarter" idx="11"/>
          </p:nvPr>
        </p:nvSpPr>
        <p:spPr/>
        <p:txBody>
          <a:bodyPr/>
          <a:lstStyle/>
          <a:p>
            <a:pPr>
              <a:defRPr lang="ru-RU"/>
            </a:pPr>
            <a:endParaRPr/>
          </a:p>
        </p:txBody>
      </p:sp>
      <p:sp>
        <p:nvSpPr>
          <p:cNvPr id="7" name="Номер слайда 6"/>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4NAAAGicAANhFAABZKQAAEAAAACYAAAAIAAAAAAAAAAAAAAA="/>
              </a:ext>
            </a:extLst>
          </p:cNvSpPr>
          <p:nvPr>
            <p:ph type="sldNum" sz="quarter" idx="12"/>
          </p:nvPr>
        </p:nvSpPr>
        <p:spPr/>
        <p:txBody>
          <a:bodyPr/>
          <a:lstStyle/>
          <a:p>
            <a:pPr>
              <a:defRPr lang="ru-RU"/>
            </a:pPr>
            <a:fld id="{337B6E9C-D2DE-2E98-90C3-24CD208D6671}" type="slidenum">
              <a:rPr/>
              <a:pPr>
                <a:defRPr lang="ru-RU"/>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noChangeArrowheads="1"/>
            <a:extLst>
              <a:ext uri="smNativeData">
                <pr:smNativeData xmlns="" xmlns:p14="http://schemas.microsoft.com/office/powerpoint/2010/main" xmlns:pr="smNativeData" val="SMDATA_13_WTCkXhMAAAAlAAAAZAAAAA0AAAAAkAAAAEgAAACQAAAASAAAAAAAAAAC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rBQAA0AIAAFsdAACoDAAAEAAAACYAAAAIAAAAgYAAAAAAAAA="/>
              </a:ext>
            </a:extLst>
          </p:cNvSpPr>
          <p:nvPr>
            <p:ph type="title"/>
          </p:nvPr>
        </p:nvSpPr>
        <p:spPr>
          <a:xfrm>
            <a:off x="840105" y="457200"/>
            <a:ext cx="3931920" cy="1600200"/>
          </a:xfrm>
        </p:spPr>
        <p:txBody>
          <a:bodyPr vert="horz" wrap="square" lIns="91440" tIns="45720" rIns="91440" bIns="45720" numCol="1" spcCol="215900" anchor="b">
            <a:prstTxWarp prst="textNoShape">
              <a:avLst/>
            </a:prstTxWarp>
          </a:bodyPr>
          <a:lstStyle>
            <a:lvl1pPr>
              <a:defRPr lang="ru-RU" sz="3200"/>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r>
              <a:t>Образец заголовка</a:t>
            </a:r>
          </a:p>
        </p:txBody>
      </p:sp>
      <p:sp>
        <p:nvSpPr>
          <p:cNvPr id="3" name="Рисунок 2"/>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jHwAAEwYAANtFAAAOJAAAEAAAACYAAAAIAAAAAYAAAAAAAAA="/>
              </a:ext>
            </a:extLst>
          </p:cNvSpPr>
          <p:nvPr>
            <p:ph type="pic" idx="1"/>
          </p:nvPr>
        </p:nvSpPr>
        <p:spPr>
          <a:xfrm>
            <a:off x="5183505" y="987425"/>
            <a:ext cx="6172200" cy="4873625"/>
          </a:xfrm>
        </p:spPr>
        <p:txBody>
          <a:bodyPr/>
          <a:lstStyle>
            <a:lvl1pPr marL="0" indent="0">
              <a:buNone/>
              <a:defRPr lang="ru-RU" sz="3200"/>
            </a:lvl1pPr>
            <a:lvl2pPr marL="457200" indent="0">
              <a:buNone/>
              <a:defRPr lang="ru-RU" sz="2800"/>
            </a:lvl2pPr>
            <a:lvl3pPr marL="914400" indent="0">
              <a:buNone/>
              <a:defRPr lang="ru-RU" sz="2400"/>
            </a:lvl3pPr>
            <a:lvl4pPr marL="1371600" indent="0">
              <a:buNone/>
              <a:defRPr lang="ru-RU" sz="2000"/>
            </a:lvl4pPr>
            <a:lvl5pPr marL="1828800" indent="0">
              <a:buNone/>
              <a:defRPr lang="ru-RU" sz="2000"/>
            </a:lvl5pPr>
            <a:lvl6pPr marL="2286000" indent="0">
              <a:buNone/>
              <a:defRPr lang="ru-RU" sz="2000"/>
            </a:lvl6pPr>
            <a:lvl7pPr marL="2743200" indent="0">
              <a:buNone/>
              <a:defRPr lang="ru-RU" sz="2000"/>
            </a:lvl7pPr>
            <a:lvl8pPr marL="3200400" indent="0">
              <a:buNone/>
              <a:defRPr lang="ru-RU" sz="2000"/>
            </a:lvl8pPr>
            <a:lvl9pPr marL="3657600" indent="0">
              <a:buNone/>
              <a:defRPr lang="ru-RU" sz="2000"/>
            </a:lvl9pPr>
          </a:lstStyle>
          <a:p>
            <a:pPr>
              <a:defRPr lang="ru-RU"/>
            </a:pPr>
            <a:endParaRPr/>
          </a:p>
        </p:txBody>
      </p:sp>
      <p:sp>
        <p:nvSpPr>
          <p:cNvPr id="4" name="Текст 3"/>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rBQAAqAwAAFsdAAAbJAAAEAAAACYAAAAIAAAAAYAAAAAAAAA="/>
              </a:ext>
            </a:extLst>
          </p:cNvSpPr>
          <p:nvPr>
            <p:ph idx="2"/>
          </p:nvPr>
        </p:nvSpPr>
        <p:spPr>
          <a:xfrm>
            <a:off x="840105" y="2057400"/>
            <a:ext cx="3931920" cy="3811905"/>
          </a:xfrm>
        </p:spPr>
        <p:txBody>
          <a:bodyPr/>
          <a:lstStyle>
            <a:lvl1pPr marL="0" indent="0">
              <a:buNone/>
              <a:defRPr lang="ru-RU" sz="1600"/>
            </a:lvl1pPr>
            <a:lvl2pPr marL="457200" indent="0">
              <a:buNone/>
              <a:defRPr lang="ru-RU" sz="1400"/>
            </a:lvl2pPr>
            <a:lvl3pPr marL="914400" indent="0">
              <a:buNone/>
              <a:defRPr lang="ru-RU" sz="1200"/>
            </a:lvl3pPr>
            <a:lvl4pPr marL="1371600" indent="0">
              <a:buNone/>
              <a:defRPr lang="ru-RU" sz="1000"/>
            </a:lvl4pPr>
            <a:lvl5pPr marL="1828800" indent="0">
              <a:buNone/>
              <a:defRPr lang="ru-RU" sz="1000"/>
            </a:lvl5pPr>
            <a:lvl6pPr marL="2286000" indent="0">
              <a:buNone/>
              <a:defRPr lang="ru-RU" sz="1000"/>
            </a:lvl6pPr>
            <a:lvl7pPr marL="2743200" indent="0">
              <a:buNone/>
              <a:defRPr lang="ru-RU" sz="1000"/>
            </a:lvl7pPr>
            <a:lvl8pPr marL="3200400" indent="0">
              <a:buNone/>
              <a:defRPr lang="ru-RU" sz="1000"/>
            </a:lvl8pPr>
            <a:lvl9pPr marL="3657600" indent="0">
              <a:buNone/>
              <a:defRPr lang="ru-RU" sz="1000"/>
            </a:lvl9pPr>
          </a:lstStyle>
          <a:p>
            <a:pPr>
              <a:defRPr lang="ru-RU"/>
            </a:pPr>
            <a:r>
              <a:t>Образец текста</a:t>
            </a:r>
          </a:p>
        </p:txBody>
      </p:sp>
      <p:sp>
        <p:nvSpPr>
          <p:cNvPr id="5" name="Дата 4"/>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oBQAAGicAAAgWAABZKQAAEAAAACYAAAAIAAAAAAAAAAAAAAA="/>
              </a:ext>
            </a:extLst>
          </p:cNvSpPr>
          <p:nvPr>
            <p:ph type="dt" sz="half" idx="10"/>
          </p:nvPr>
        </p:nvSpPr>
        <p:spPr/>
        <p:txBody>
          <a:bodyPr/>
          <a:lstStyle/>
          <a:p>
            <a:pPr>
              <a:defRPr lang="ru-RU"/>
            </a:pPr>
            <a:r>
              <a:rPr lang="ru-RU"/>
              <a:t>24.04.2020</a:t>
            </a:r>
            <a:endParaRPr/>
          </a:p>
        </p:txBody>
      </p:sp>
      <p:sp>
        <p:nvSpPr>
          <p:cNvPr id="6" name="Нижний колонтитул 5"/>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YGAAAGicAACgyAABZKQAAEAAAACYAAAAIAAAAAAAAAAAAAAA="/>
              </a:ext>
            </a:extLst>
          </p:cNvSpPr>
          <p:nvPr>
            <p:ph type="ftr" sz="quarter" idx="11"/>
          </p:nvPr>
        </p:nvSpPr>
        <p:spPr/>
        <p:txBody>
          <a:bodyPr/>
          <a:lstStyle/>
          <a:p>
            <a:pPr>
              <a:defRPr lang="ru-RU"/>
            </a:pPr>
            <a:endParaRPr/>
          </a:p>
        </p:txBody>
      </p:sp>
      <p:sp>
        <p:nvSpPr>
          <p:cNvPr id="7" name="Номер слайда 6"/>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4NAAAGicAANhFAABZKQAAEAAAACYAAAAIAAAAAAAAAAAAAAA="/>
              </a:ext>
            </a:extLst>
          </p:cNvSpPr>
          <p:nvPr>
            <p:ph type="sldNum" sz="quarter" idx="12"/>
          </p:nvPr>
        </p:nvSpPr>
        <p:spPr/>
        <p:txBody>
          <a:bodyPr/>
          <a:lstStyle/>
          <a:p>
            <a:pPr>
              <a:defRPr lang="ru-RU"/>
            </a:pPr>
            <a:fld id="{337B238B-C5DE-2ED5-90C3-33806D8D6666}" type="slidenum">
              <a:rPr/>
              <a:pPr>
                <a:defRPr lang="ru-RU"/>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NJI75Q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oBQAAPwIAANhFAABnCgAAEAAAACYAAAAIAAAAvy8AAAAAAAA="/>
              </a:ext>
            </a:extLst>
          </p:cNvSpPr>
          <p:nvPr>
            <p:ph type="title"/>
          </p:nvPr>
        </p:nvSpPr>
        <p:spPr>
          <a:xfrm>
            <a:off x="838200" y="365125"/>
            <a:ext cx="10515600" cy="1325880"/>
          </a:xfrm>
          <a:prstGeom prst="rect">
            <a:avLst/>
          </a:prstGeom>
        </p:spPr>
        <p:txBody>
          <a:bodyPr vert="horz" wrap="square" lIns="91440" tIns="45720" rIns="91440" bIns="45720" numCol="1" spcCol="215900" anchor="ctr">
            <a:prstTxWarp prst="textNoShape">
              <a:avLst/>
            </a:prstTxWarp>
          </a:bodyPr>
          <a:lstStyle/>
          <a:p>
            <a:pPr>
              <a:defRPr lang="ru-RU"/>
            </a:pPr>
            <a:r>
              <a:t>Образец заголовка</a:t>
            </a:r>
          </a:p>
        </p:txBody>
      </p:sp>
      <p:sp>
        <p:nvSpPr>
          <p:cNvPr id="3" name="Текст 2"/>
          <p:cNvSpPr>
            <a:spLocks noGrp="1" noChangeArrowheads="1"/>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UAAEg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oBQAAOwsAANhFAAAAJgAAEAAAACYAAAAIAAAAPy8AAAAAAAA="/>
              </a:ext>
            </a:extLst>
          </p:cNvSpPr>
          <p:nvPr>
            <p:ph type="body" idx="1"/>
          </p:nvPr>
        </p:nvSpPr>
        <p:spPr>
          <a:xfrm>
            <a:off x="838200" y="1825625"/>
            <a:ext cx="10515600" cy="4351655"/>
          </a:xfrm>
          <a:prstGeom prst="rect">
            <a:avLst/>
          </a:prstGeom>
        </p:spPr>
        <p:txBody>
          <a:bodyPr vert="horz" wrap="square" lIns="91440" tIns="45720" rIns="91440" bIns="45720" numCol="1" spcCol="215900" anchor="t">
            <a:prstTxWarp prst="textNoShape">
              <a:avLst/>
            </a:prstTxWarp>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4" name="Дата 3"/>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ONG86M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oBQAAGicAAAgWAABZKQAAEAAAACYAAAAIAAAAv48AAAAAAAA="/>
              </a:ext>
            </a:extLst>
          </p:cNvSpPr>
          <p:nvPr>
            <p:ph type="dt" sz="half" idx="2"/>
          </p:nvPr>
        </p:nvSpPr>
        <p:spPr>
          <a:xfrm>
            <a:off x="838200" y="6356350"/>
            <a:ext cx="2743200" cy="365125"/>
          </a:xfrm>
          <a:prstGeom prst="rect">
            <a:avLst/>
          </a:prstGeom>
        </p:spPr>
        <p:txBody>
          <a:bodyPr vert="horz" wrap="square" lIns="91440" tIns="45720" rIns="91440" bIns="45720" numCol="1" spcCol="215900" anchor="ctr">
            <a:prstTxWarp prst="textNoShape">
              <a:avLst/>
            </a:prstTxWarp>
          </a:bodyPr>
          <a:lstStyle>
            <a:lvl1pPr algn="l">
              <a:defRPr lang="ru-RU" sz="1200">
                <a:solidFill>
                  <a:srgbClr val="8C8C8C"/>
                </a:solidFill>
              </a:defRPr>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r>
              <a:rPr lang="ru-RU"/>
              <a:t>24.04.2020</a:t>
            </a:r>
            <a:endParaRPr/>
          </a:p>
        </p:txBody>
      </p:sp>
      <p:sp>
        <p:nvSpPr>
          <p:cNvPr id="5" name="Нижний колонтитул 4"/>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RaB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YGAAAGicAACgyAABZKQAAEAAAACYAAAAIAAAAv48AAAAAAAA="/>
              </a:ext>
            </a:extLst>
          </p:cNvSpPr>
          <p:nvPr>
            <p:ph type="ftr" sz="quarter" idx="3"/>
          </p:nvPr>
        </p:nvSpPr>
        <p:spPr>
          <a:xfrm>
            <a:off x="4038600" y="6356350"/>
            <a:ext cx="4114800" cy="365125"/>
          </a:xfrm>
          <a:prstGeom prst="rect">
            <a:avLst/>
          </a:prstGeom>
        </p:spPr>
        <p:txBody>
          <a:bodyPr vert="horz" wrap="square" lIns="91440" tIns="45720" rIns="91440" bIns="45720" numCol="1" spcCol="215900" anchor="ctr">
            <a:prstTxWarp prst="textNoShape">
              <a:avLst/>
            </a:prstTxWarp>
          </a:bodyPr>
          <a:lstStyle>
            <a:lvl1pPr algn="ctr">
              <a:defRPr lang="ru-RU" sz="1200">
                <a:solidFill>
                  <a:srgbClr val="8C8C8C"/>
                </a:solidFill>
              </a:defRPr>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endParaRPr/>
          </a:p>
        </p:txBody>
      </p:sp>
      <p:sp>
        <p:nvSpPr>
          <p:cNvPr id="6" name="Номер слайда 5"/>
          <p:cNvSpPr>
            <a:spLocks noGrp="1" noChangeArrowheads="1"/>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PhK1kQ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4NAAAGicAANhFAABZKQAAEAAAACYAAAAIAAAAv48AAAAAAAA="/>
              </a:ext>
            </a:extLst>
          </p:cNvSpPr>
          <p:nvPr>
            <p:ph type="sldNum" sz="quarter" idx="4"/>
          </p:nvPr>
        </p:nvSpPr>
        <p:spPr>
          <a:xfrm>
            <a:off x="8610600" y="6356350"/>
            <a:ext cx="2743200" cy="365125"/>
          </a:xfrm>
          <a:prstGeom prst="rect">
            <a:avLst/>
          </a:prstGeom>
        </p:spPr>
        <p:txBody>
          <a:bodyPr vert="horz" wrap="square" lIns="91440" tIns="45720" rIns="91440" bIns="45720" numCol="1" spcCol="215900" anchor="ctr">
            <a:prstTxWarp prst="textNoShape">
              <a:avLst/>
            </a:prstTxWarp>
          </a:bodyPr>
          <a:lstStyle>
            <a:lvl1pPr algn="r">
              <a:defRPr lang="ru-RU" sz="1200">
                <a:solidFill>
                  <a:srgbClr val="8C8C8C"/>
                </a:solidFill>
              </a:defRPr>
            </a:lvl1pPr>
            <a:lvl2pPr>
              <a:defRPr lang="ru-RU"/>
            </a:lvl2pPr>
            <a:lvl3pPr>
              <a:defRPr lang="ru-RU"/>
            </a:lvl3pPr>
            <a:lvl4pPr>
              <a:defRPr lang="ru-RU"/>
            </a:lvl4pPr>
            <a:lvl5pPr>
              <a:defRPr lang="ru-RU"/>
            </a:lvl5pPr>
            <a:lvl6pPr>
              <a:defRPr lang="ru-RU"/>
            </a:lvl6pPr>
            <a:lvl7pPr>
              <a:defRPr lang="ru-RU"/>
            </a:lvl7pPr>
            <a:lvl8pPr>
              <a:defRPr lang="ru-RU"/>
            </a:lvl8pPr>
            <a:lvl9pPr>
              <a:defRPr lang="ru-RU"/>
            </a:lvl9pPr>
          </a:lstStyle>
          <a:p>
            <a:pPr>
              <a:defRPr lang="ru-RU"/>
            </a:pPr>
            <a:fld id="{337B3E2D-63DE-2EC8-90C3-959D708D66C0}" type="slidenum">
              <a:rPr/>
              <a:pPr>
                <a:defRPr lang="ru-RU"/>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marL="0" marR="0" indent="0" algn="l" defTabSz="914400">
        <a:lnSpc>
          <a:spcPct val="90000"/>
        </a:lnSpc>
        <a:spcBef>
          <a:spcPts val="0"/>
        </a:spcBef>
        <a:spcAft>
          <a:spcPts val="0"/>
        </a:spcAft>
        <a:buNone/>
        <a:tabLst/>
        <a:defRPr lang="ru-RU" sz="4400" b="0" i="0" u="none" strike="noStrike" kern="1" spc="0" baseline="0">
          <a:solidFill>
            <a:schemeClr val="tx1"/>
          </a:solidFill>
          <a:effectLst/>
          <a:latin typeface="Calibri Light" pitchFamily="2" charset="-52"/>
          <a:ea typeface="Calibri Light" pitchFamily="2" charset="-52"/>
          <a:cs typeface="Calibri Light" pitchFamily="2" charset="-52"/>
        </a:defRPr>
      </a:lvl1pPr>
      <a:lvl2pPr marL="4572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2pPr>
      <a:lvl3pPr marL="9144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3pPr>
      <a:lvl4pPr marL="13716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4pPr>
      <a:lvl5pPr marL="18288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5pPr>
      <a:lvl6pPr marL="22860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6pPr>
      <a:lvl7pPr marL="27432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7pPr>
      <a:lvl8pPr marL="32004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8pPr>
      <a:lvl9pPr marL="36576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9pPr>
    </p:titleStyle>
    <p:bodyStyle>
      <a:lvl1pPr marL="228600" marR="0" indent="-228600" algn="l" defTabSz="914400">
        <a:lnSpc>
          <a:spcPct val="90000"/>
        </a:lnSpc>
        <a:spcBef>
          <a:spcPts val="1000"/>
        </a:spcBef>
        <a:spcAft>
          <a:spcPts val="0"/>
        </a:spcAft>
        <a:buClrTx/>
        <a:buSzTx/>
        <a:buFont typeface="Arial" pitchFamily="2" charset="-52"/>
        <a:buChar char="•"/>
        <a:tabLst/>
        <a:defRPr lang="ru-RU" sz="2800" b="0" i="0" u="none" strike="noStrike" kern="1" spc="0" baseline="0">
          <a:solidFill>
            <a:schemeClr val="tx1"/>
          </a:solidFill>
          <a:effectLst/>
          <a:latin typeface="Calibri" pitchFamily="2" charset="-52"/>
          <a:ea typeface="Calibri" pitchFamily="2" charset="-52"/>
          <a:cs typeface="Calibri" pitchFamily="2" charset="-52"/>
        </a:defRPr>
      </a:lvl1pPr>
      <a:lvl2pPr marL="685800" marR="0" indent="-228600" algn="l" defTabSz="914400">
        <a:lnSpc>
          <a:spcPct val="90000"/>
        </a:lnSpc>
        <a:spcBef>
          <a:spcPts val="500"/>
        </a:spcBef>
        <a:spcAft>
          <a:spcPts val="0"/>
        </a:spcAft>
        <a:buClrTx/>
        <a:buSzTx/>
        <a:buFont typeface="Arial" pitchFamily="2" charset="-52"/>
        <a:buChar char="•"/>
        <a:tabLst/>
        <a:defRPr lang="ru-RU" sz="2400" b="0" i="0" u="none" strike="noStrike" kern="1" spc="0" baseline="0">
          <a:solidFill>
            <a:schemeClr val="tx1"/>
          </a:solidFill>
          <a:effectLst/>
          <a:latin typeface="Calibri" pitchFamily="2" charset="-52"/>
          <a:ea typeface="Calibri" pitchFamily="2" charset="-52"/>
          <a:cs typeface="Calibri" pitchFamily="2" charset="-52"/>
        </a:defRPr>
      </a:lvl2pPr>
      <a:lvl3pPr marL="1143000" marR="0" indent="-228600" algn="l" defTabSz="914400">
        <a:lnSpc>
          <a:spcPct val="90000"/>
        </a:lnSpc>
        <a:spcBef>
          <a:spcPts val="500"/>
        </a:spcBef>
        <a:spcAft>
          <a:spcPts val="0"/>
        </a:spcAft>
        <a:buClrTx/>
        <a:buSzTx/>
        <a:buFont typeface="Arial" pitchFamily="2" charset="-52"/>
        <a:buChar char="•"/>
        <a:tabLst/>
        <a:defRPr lang="ru-RU" sz="2000" b="0" i="0" u="none" strike="noStrike" kern="1" spc="0" baseline="0">
          <a:solidFill>
            <a:schemeClr val="tx1"/>
          </a:solidFill>
          <a:effectLst/>
          <a:latin typeface="Calibri" pitchFamily="2" charset="-52"/>
          <a:ea typeface="Calibri" pitchFamily="2" charset="-52"/>
          <a:cs typeface="Calibri" pitchFamily="2" charset="-52"/>
        </a:defRPr>
      </a:lvl3pPr>
      <a:lvl4pPr marL="1600200" marR="0" indent="-228600" algn="l" defTabSz="914400">
        <a:lnSpc>
          <a:spcPct val="90000"/>
        </a:lnSpc>
        <a:spcBef>
          <a:spcPts val="500"/>
        </a:spcBef>
        <a:spcAft>
          <a:spcPts val="0"/>
        </a:spcAft>
        <a:buClrTx/>
        <a:buSzTx/>
        <a:buFont typeface="Arial" pitchFamily="2" charset="-52"/>
        <a:buChar char="•"/>
        <a:tabLst/>
        <a:defRPr lang="ru-RU" sz="1800" b="0" i="0" u="none" strike="noStrike" kern="1" spc="0" baseline="0">
          <a:solidFill>
            <a:schemeClr val="tx1"/>
          </a:solidFill>
          <a:effectLst/>
          <a:latin typeface="Calibri" pitchFamily="2" charset="-52"/>
          <a:ea typeface="Calibri" pitchFamily="2" charset="-52"/>
          <a:cs typeface="Calibri" pitchFamily="2" charset="-52"/>
        </a:defRPr>
      </a:lvl4pPr>
      <a:lvl5pPr marL="2057400" marR="0" indent="-228600" algn="l" defTabSz="914400">
        <a:lnSpc>
          <a:spcPct val="90000"/>
        </a:lnSpc>
        <a:spcBef>
          <a:spcPts val="500"/>
        </a:spcBef>
        <a:spcAft>
          <a:spcPts val="0"/>
        </a:spcAft>
        <a:buClrTx/>
        <a:buSzTx/>
        <a:buFont typeface="Arial" pitchFamily="2" charset="-52"/>
        <a:buChar char="•"/>
        <a:tabLst/>
        <a:defRPr lang="ru-RU" sz="1800" b="0" i="0" u="none" strike="noStrike" kern="1" spc="0" baseline="0">
          <a:solidFill>
            <a:schemeClr val="tx1"/>
          </a:solidFill>
          <a:effectLst/>
          <a:latin typeface="Calibri" pitchFamily="2" charset="-52"/>
          <a:ea typeface="Calibri" pitchFamily="2" charset="-52"/>
          <a:cs typeface="Calibri" pitchFamily="2" charset="-52"/>
        </a:defRPr>
      </a:lvl5pPr>
      <a:lvl6pPr marL="2514600" marR="0" indent="-228600" algn="l" defTabSz="914400">
        <a:lnSpc>
          <a:spcPct val="90000"/>
        </a:lnSpc>
        <a:spcBef>
          <a:spcPts val="500"/>
        </a:spcBef>
        <a:spcAft>
          <a:spcPts val="0"/>
        </a:spcAft>
        <a:buClrTx/>
        <a:buSzTx/>
        <a:buFont typeface="Arial" pitchFamily="2" charset="-52"/>
        <a:buChar char="•"/>
        <a:tabLst/>
        <a:defRPr lang="ru-RU" sz="1800" b="0" i="0" u="none" strike="noStrike" kern="1" spc="0" baseline="0">
          <a:solidFill>
            <a:schemeClr val="tx1"/>
          </a:solidFill>
          <a:effectLst/>
          <a:latin typeface="Calibri" pitchFamily="2" charset="-52"/>
          <a:ea typeface="Calibri" pitchFamily="2" charset="-52"/>
          <a:cs typeface="Calibri" pitchFamily="2" charset="-52"/>
        </a:defRPr>
      </a:lvl6pPr>
      <a:lvl7pPr marL="2971800" marR="0" indent="-228600" algn="l" defTabSz="914400">
        <a:lnSpc>
          <a:spcPct val="90000"/>
        </a:lnSpc>
        <a:spcBef>
          <a:spcPts val="500"/>
        </a:spcBef>
        <a:spcAft>
          <a:spcPts val="0"/>
        </a:spcAft>
        <a:buClrTx/>
        <a:buSzTx/>
        <a:buFont typeface="Arial" pitchFamily="2" charset="-52"/>
        <a:buChar char="•"/>
        <a:tabLst/>
        <a:defRPr lang="ru-RU" sz="1800" b="0" i="0" u="none" strike="noStrike" kern="1" spc="0" baseline="0">
          <a:solidFill>
            <a:schemeClr val="tx1"/>
          </a:solidFill>
          <a:effectLst/>
          <a:latin typeface="Calibri" pitchFamily="2" charset="-52"/>
          <a:ea typeface="Calibri" pitchFamily="2" charset="-52"/>
          <a:cs typeface="Calibri" pitchFamily="2" charset="-52"/>
        </a:defRPr>
      </a:lvl7pPr>
      <a:lvl8pPr marL="3429000" marR="0" indent="-228600" algn="l" defTabSz="914400">
        <a:lnSpc>
          <a:spcPct val="90000"/>
        </a:lnSpc>
        <a:spcBef>
          <a:spcPts val="500"/>
        </a:spcBef>
        <a:spcAft>
          <a:spcPts val="0"/>
        </a:spcAft>
        <a:buClrTx/>
        <a:buSzTx/>
        <a:buFont typeface="Arial" pitchFamily="2" charset="-52"/>
        <a:buChar char="•"/>
        <a:tabLst/>
        <a:defRPr lang="ru-RU" sz="1800" b="0" i="0" u="none" strike="noStrike" kern="1" spc="0" baseline="0">
          <a:solidFill>
            <a:schemeClr val="tx1"/>
          </a:solidFill>
          <a:effectLst/>
          <a:latin typeface="Calibri" pitchFamily="2" charset="-52"/>
          <a:ea typeface="Calibri" pitchFamily="2" charset="-52"/>
          <a:cs typeface="Calibri" pitchFamily="2" charset="-52"/>
        </a:defRPr>
      </a:lvl8pPr>
      <a:lvl9pPr marL="3886200" marR="0" indent="-228600" algn="l" defTabSz="914400">
        <a:lnSpc>
          <a:spcPct val="90000"/>
        </a:lnSpc>
        <a:spcBef>
          <a:spcPts val="500"/>
        </a:spcBef>
        <a:spcAft>
          <a:spcPts val="0"/>
        </a:spcAft>
        <a:buClrTx/>
        <a:buSzTx/>
        <a:buFont typeface="Arial" pitchFamily="2" charset="-52"/>
        <a:buChar char="•"/>
        <a:tabLst/>
        <a:defRPr lang="ru-RU" sz="1800" b="0" i="0" u="none" strike="noStrike" kern="1" spc="0" baseline="0">
          <a:solidFill>
            <a:schemeClr val="tx1"/>
          </a:solidFill>
          <a:effectLst/>
          <a:latin typeface="Calibri" pitchFamily="2" charset="-52"/>
          <a:ea typeface="Calibri" pitchFamily="2" charset="-52"/>
          <a:cs typeface="Calibri" pitchFamily="2" charset="-52"/>
        </a:defRPr>
      </a:lvl9pPr>
    </p:bodyStyle>
    <p:otherStyle>
      <a:lvl1pPr marL="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1pPr>
      <a:lvl2pPr marL="4572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2pPr>
      <a:lvl3pPr marL="9144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3pPr>
      <a:lvl4pPr marL="13716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4pPr>
      <a:lvl5pPr marL="18288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5pPr>
      <a:lvl6pPr marL="22860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6pPr>
      <a:lvl7pPr marL="27432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7pPr>
      <a:lvl8pPr marL="32004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8pPr>
      <a:lvl9pPr marL="36576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Calibri" pitchFamily="2" charset="-52"/>
          <a:ea typeface="Calibri" pitchFamily="2" charset="-52"/>
          <a:cs typeface="Calibri" pitchFamily="2" charset="-52"/>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jpeg"/><Relationship Id="rId7"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8.jpeg"/><Relationship Id="rId4" Type="http://schemas.openxmlformats.org/officeDocument/2006/relationships/image" Target="../media/image12.png"/><Relationship Id="rId9" Type="http://schemas.openxmlformats.org/officeDocument/2006/relationships/image" Target="../media/image17.jpeg"/></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TChikanaev\Desktop\1489676325.jp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NgYAAF4GAADmBQAAnwYAAAAAAABkAAAAZAAAAAAAAAAjAAAABAAAAGQAAAAXAAAAFAAAAAAAAAAAAAAA/38AAP9/AAAAAAAACQAAAAQAAADwddF9DAAAABAAAAAAAAAAAAAAAAAAAAAAAAAAHgAAAGgAAAAAAAAAAAAAAAAAAAAAAAAAAAAAABAnAAAQJwAAAAAAAAAAAAAAAAAAAAAAAAAAAAAAAAAAAAAAAAAAAAAUAAAAAAAAAMDA/wAAAAAAZAAAADIAAAAAAAAAZAAAAAAAAAB/f38ACgAAAB8AAABUAAAAW5vVBf///wEAAAAAAAAAAAAAAAAAAAAAAAAAAAAAAAAAAAAAAAAAAAAAAAJ/f38A5+bmA8zMzADAwP8Af39/AAAAAAAAAAAAAAAAAP///wAAAAAAIQAAABgAAAAUAAAACR8AAOcAAADRKwAARA0AABAAAAAmAAAACAAAAP//////////"/>
              </a:ext>
            </a:extLst>
          </p:cNvPicPr>
          <p:nvPr/>
        </p:nvPicPr>
        <p:blipFill>
          <a:blip r:embed="rId3"/>
          <a:srcRect l="15900" t="16300" r="15100" b="16950"/>
          <a:stretch>
            <a:fillRect/>
          </a:stretch>
        </p:blipFill>
        <p:spPr>
          <a:xfrm>
            <a:off x="5045075" y="146685"/>
            <a:ext cx="2077720" cy="2009775"/>
          </a:xfrm>
          <a:prstGeom prst="rect">
            <a:avLst/>
          </a:prstGeom>
          <a:noFill/>
          <a:ln>
            <a:noFill/>
          </a:ln>
          <a:effectLst/>
        </p:spPr>
      </p:pic>
      <p:sp>
        <p:nvSpPr>
          <p:cNvPr id="3" name="TextBox 4"/>
          <p:cNvSpPr>
            <a:extLst>
              <a:ext uri="smNativeData">
                <pr:smNativeData xmlns="" xmlns:p14="http://schemas.microsoft.com/office/powerpoint/2010/main" xmlns:pr="smNativeData" val="SMDATA_13_WTCkXhMAAAAlAAAAZAAAAE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EgdHkMAAAAEAAAAAAAAAAAAAAAAAAAAAAAAAAeAAAAaAAAAAAAAAAAAAAAAAAAAAAAAAAAAAAAECcAABAnAAAAAAAAAAAAAAAAAAAAAAAAAAAAAAAAAAAAAAAAAAAAABQAAAAAAAAAwMD/AAAAAABkAAAAMgAAAAAAAABkAAAAAAAAAH9/fwAKAAAAHwAAAFQAAABbm9UF////AQAAAAAAAAAAAAAAAAAAAAAAAAAAAAAAAAAAAAAAAAAAAAAAAH9/fwDn5uYDzMzMAMDA/wB/f38AAAAAAAAAAAAAAAAAAAAAAAAAAAAhAAAAGAAAABQAAAARBAAANAIAABAeAADiBwAAECAAACYAAAAIAAAA//////////8="/>
              </a:ext>
            </a:extLst>
          </p:cNvSpPr>
          <p:nvPr/>
        </p:nvSpPr>
        <p:spPr>
          <a:xfrm>
            <a:off x="661035" y="358140"/>
            <a:ext cx="4225925" cy="923290"/>
          </a:xfrm>
          <a:prstGeom prst="rect">
            <a:avLst/>
          </a:prstGeom>
          <a:noFill/>
          <a:ln>
            <a:noFill/>
          </a:ln>
          <a:effectLst/>
        </p:spPr>
        <p:txBody>
          <a:bodyPr vert="horz" wrap="square" lIns="91440" tIns="45720" rIns="91440" bIns="45720" numCol="1" spcCol="215900" anchor="t"/>
          <a:lstStyle/>
          <a:p>
            <a:pPr algn="ctr">
              <a:defRPr lang="ru-RU"/>
            </a:pPr>
            <a:r>
              <a:rPr lang="kk-KZ" b="1">
                <a:solidFill>
                  <a:srgbClr val="344050"/>
                </a:solidFill>
                <a:latin typeface="Arial" pitchFamily="2" charset="-52"/>
                <a:ea typeface="Calibri" pitchFamily="2" charset="-52"/>
                <a:cs typeface="Arial" pitchFamily="2" charset="-52"/>
              </a:rPr>
              <a:t>Қазақстан Республикасы </a:t>
            </a:r>
            <a:br/>
            <a:r>
              <a:rPr lang="kk-KZ" b="1">
                <a:solidFill>
                  <a:srgbClr val="344050"/>
                </a:solidFill>
                <a:latin typeface="Arial" pitchFamily="2" charset="-52"/>
                <a:ea typeface="Calibri" pitchFamily="2" charset="-52"/>
                <a:cs typeface="Arial" pitchFamily="2" charset="-52"/>
              </a:rPr>
              <a:t>Қаржы министрлігінің Қазынашылық комитеті</a:t>
            </a:r>
          </a:p>
        </p:txBody>
      </p:sp>
      <p:sp>
        <p:nvSpPr>
          <p:cNvPr id="4" name="TextBox 5"/>
          <p:cNvSpPr>
            <a:extLst>
              <a:ext uri="smNativeData">
                <pr:smNativeData xmlns="" xmlns:p14="http://schemas.microsoft.com/office/powerpoint/2010/main" xmlns:pr="smNativeData" val="SMDATA_13_WTCkXhMAAAAlAAAAZAAAAE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QgdHkMAAAAEAAAAAAAAAAAAAAAAAAAAAAAAAAeAAAAaAAAAAAAAAAAAAAAAAAAAAAAAAAAAAAAECcAABAnAAAAAAAAAAAAAAAAAAAAAAAAAAAAAAAAAAAAAAAAAAAAABQAAAAAAAAAwMD/AAAAAABkAAAAMgAAAAAAAABkAAAAAAAAAH9/fwAKAAAAHwAAAFQAAABbm9UF////AQAAAAAAAAAAAAAAAAAAAAAAAAAAAAAAAAAAAAAAAAAAAAAAAH9/fwDn5uYDzMzMAMDA/wB/f38AAAAAAAAAAAAAAAAAAAAAAAAAAAAhAAAAGAAAABQAAADKLAAANAIAAONGAADiBwAAECAAACYAAAAIAAAA//////////8="/>
              </a:ext>
            </a:extLst>
          </p:cNvSpPr>
          <p:nvPr/>
        </p:nvSpPr>
        <p:spPr>
          <a:xfrm>
            <a:off x="7280910" y="358140"/>
            <a:ext cx="4242435" cy="923290"/>
          </a:xfrm>
          <a:prstGeom prst="rect">
            <a:avLst/>
          </a:prstGeom>
          <a:noFill/>
          <a:ln>
            <a:noFill/>
          </a:ln>
          <a:effectLst/>
        </p:spPr>
        <p:txBody>
          <a:bodyPr vert="horz" wrap="square" lIns="91440" tIns="45720" rIns="91440" bIns="45720" numCol="1" spcCol="215900" anchor="t"/>
          <a:lstStyle/>
          <a:p>
            <a:pPr algn="ctr">
              <a:defRPr lang="ru-RU"/>
            </a:pPr>
            <a:r>
              <a:rPr lang="en-US" b="1" dirty="0">
                <a:solidFill>
                  <a:srgbClr val="344050"/>
                </a:solidFill>
                <a:latin typeface="Arial" pitchFamily="2" charset="-52"/>
                <a:ea typeface="Calibri" pitchFamily="2" charset="-52"/>
                <a:cs typeface="Arial" pitchFamily="2" charset="-52"/>
              </a:rPr>
              <a:t>The Treasury Committee </a:t>
            </a:r>
            <a:r>
              <a:rPr lang="kk-KZ" b="1" dirty="0">
                <a:solidFill>
                  <a:srgbClr val="344050"/>
                </a:solidFill>
                <a:latin typeface="Arial" pitchFamily="2" charset="-52"/>
                <a:ea typeface="Calibri" pitchFamily="2" charset="-52"/>
                <a:cs typeface="Arial" pitchFamily="2" charset="-52"/>
              </a:rPr>
              <a:t> </a:t>
            </a:r>
            <a:endParaRPr lang="en-US" b="1" dirty="0">
              <a:solidFill>
                <a:srgbClr val="344050"/>
              </a:solidFill>
              <a:latin typeface="Arial" pitchFamily="2" charset="-52"/>
              <a:ea typeface="Calibri" pitchFamily="2" charset="-52"/>
              <a:cs typeface="Arial" pitchFamily="2" charset="-52"/>
            </a:endParaRPr>
          </a:p>
          <a:p>
            <a:pPr algn="ctr">
              <a:defRPr lang="ru-RU"/>
            </a:pPr>
            <a:r>
              <a:rPr lang="en-US" b="1" dirty="0">
                <a:solidFill>
                  <a:srgbClr val="344050"/>
                </a:solidFill>
                <a:latin typeface="Arial" pitchFamily="2" charset="-52"/>
                <a:cs typeface="Arial" pitchFamily="2" charset="-52"/>
              </a:rPr>
              <a:t>Ministry of Finance</a:t>
            </a:r>
            <a:r>
              <a:rPr lang="kk-KZ" b="1" dirty="0">
                <a:solidFill>
                  <a:srgbClr val="344050"/>
                </a:solidFill>
                <a:latin typeface="Arial" pitchFamily="2" charset="-52"/>
                <a:ea typeface="Calibri" pitchFamily="2" charset="-52"/>
                <a:cs typeface="Arial" pitchFamily="2" charset="-52"/>
              </a:rPr>
              <a:t> </a:t>
            </a:r>
            <a:br>
              <a:rPr dirty="0"/>
            </a:br>
            <a:r>
              <a:rPr lang="en-US" b="1" dirty="0">
                <a:solidFill>
                  <a:srgbClr val="344050"/>
                </a:solidFill>
                <a:latin typeface="Arial" pitchFamily="2" charset="-52"/>
                <a:cs typeface="Arial" pitchFamily="2" charset="-52"/>
              </a:rPr>
              <a:t>R</a:t>
            </a:r>
            <a:r>
              <a:rPr lang="en-US" b="1" dirty="0">
                <a:solidFill>
                  <a:srgbClr val="344050"/>
                </a:solidFill>
                <a:latin typeface="Arial" pitchFamily="2" charset="-52"/>
                <a:ea typeface="Calibri" pitchFamily="2" charset="-52"/>
                <a:cs typeface="Arial" pitchFamily="2" charset="-52"/>
              </a:rPr>
              <a:t>epublic of Kazakhstan</a:t>
            </a:r>
            <a:endParaRPr lang="ru-RU" b="1" dirty="0">
              <a:solidFill>
                <a:srgbClr val="344050"/>
              </a:solidFill>
              <a:latin typeface="Arial" pitchFamily="2" charset="-52"/>
              <a:ea typeface="Calibri" pitchFamily="2" charset="-52"/>
              <a:cs typeface="Arial" pitchFamily="2" charset="-52"/>
            </a:endParaRPr>
          </a:p>
        </p:txBody>
      </p:sp>
      <p:sp>
        <p:nvSpPr>
          <p:cNvPr id="5" name="TextBox 6"/>
          <p:cNvSpPr>
            <a:extLst>
              <a:ext uri="smNativeData">
                <pr:smNativeData xmlns="" xmlns:p14="http://schemas.microsoft.com/office/powerpoint/2010/main" xmlns:pr="smNativeData" val="SMDATA_13_WTCkXhMAAAAlAAAAZAAAAE0AAAAAkAAAAEgAAACQAAAASAAAAAAAAAAAAAAAAAAAAAEAAABQAAAAAAAAAAAA4D8AAAAAAADgPwAAAAAAAOA/AAAAAAAA4D8AAAAAAADgPwAAAAAAAOA/AAAAAAAA4D8AAAAAAADgPwAAAAAAAOA/AAAAAAAA4D8CAAAAjAAAAAEAAAAAAAAA3+z3AP///wgAAAAAAAAAAAAAAAAAAAAAAAAAAAAAAAAAAAAAZAAAAAEAAABAAAAAAAAAAAAAAAAAAAAAAAAAAAAAAAAAAAAAAAAAAAAAAAAAAAAAAAAAAAAAAAAAAAAAAAAAAAAAAAAAAAAAAAAAAAAAAAAAAAAAAAAAAAAAAAAAAAAAFAAAADwAAAABAAAAAAAAAFub1Qw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xpZEYMAAAAEAAAAAAAAAAAAAAAAAAAAAAAAAAeAAAAaAAAAAAAAAAAAAAAAAAAAAAAAAAAAAAAECcAABAnAAAAAAAAAAAAAAAAAAAAAAAAAAAAAAAAAAAAAAAAAAAAABQAAAAAAAAAwMD/AAAAAABkAAAAMgAAAAAAAABkAAAAAAAAAH9/fwAKAAAAHwAAAFQAAADf7PcA////AQAAAAAAAAAAAAAAAAAAAAAAAAAAAAAAAAAAAAAAAAAAW5vVBX9/fwDn5uYDzMzMAMDA/wB/f38AAAAAAAAAAAAAAAAAAAAAAAAAAAAhAAAAGAAAABQAAACPBgAAmRAAAEtEAACpGwAAACAAACYAAAAIAAAA//////////8="/>
              </a:ext>
            </a:extLst>
          </p:cNvSpPr>
          <p:nvPr/>
        </p:nvSpPr>
        <p:spPr>
          <a:xfrm>
            <a:off x="1066165" y="2698115"/>
            <a:ext cx="10035540" cy="1798320"/>
          </a:xfrm>
          <a:prstGeom prst="rect">
            <a:avLst/>
          </a:prstGeom>
          <a:solidFill>
            <a:srgbClr val="DFECF7"/>
          </a:solidFill>
          <a:ln w="12700" cap="flat" cmpd="sng" algn="ctr">
            <a:solidFill>
              <a:schemeClr val="accent1"/>
            </a:solidFill>
            <a:prstDash val="solid"/>
            <a:headEnd type="none"/>
            <a:tailEnd type="none"/>
          </a:ln>
          <a:effectLst/>
        </p:spPr>
        <p:txBody>
          <a:bodyPr vert="horz" wrap="square" lIns="91440" tIns="45720" rIns="91440" bIns="45720" numCol="1" spcCol="215900" anchor="t"/>
          <a:lstStyle/>
          <a:p>
            <a:pPr algn="ctr">
              <a:defRPr lang="ru-RU">
                <a:solidFill>
                  <a:srgbClr val="000000"/>
                </a:solidFill>
              </a:defRPr>
            </a:pPr>
            <a:r>
              <a:rPr lang="ru-RU" sz="2800" b="1" dirty="0">
                <a:solidFill>
                  <a:schemeClr val="tx1"/>
                </a:solidFill>
                <a:latin typeface="Arial" pitchFamily="2" charset="-52"/>
                <a:ea typeface="Calibri" pitchFamily="2" charset="-52"/>
                <a:cs typeface="Arial" pitchFamily="2" charset="-52"/>
              </a:rPr>
              <a:t> </a:t>
            </a:r>
            <a:r>
              <a:rPr lang="en-US" sz="2800" b="1" dirty="0">
                <a:solidFill>
                  <a:schemeClr val="tx1"/>
                </a:solidFill>
                <a:latin typeface="Arial" pitchFamily="2" charset="-52"/>
                <a:ea typeface="Calibri" pitchFamily="2" charset="-52"/>
                <a:cs typeface="Arial" pitchFamily="2" charset="-52"/>
              </a:rPr>
              <a:t>The Treasury Committee of the Ministry of Finance </a:t>
            </a:r>
          </a:p>
          <a:p>
            <a:pPr algn="ctr">
              <a:defRPr lang="ru-RU">
                <a:solidFill>
                  <a:srgbClr val="000000"/>
                </a:solidFill>
              </a:defRPr>
            </a:pPr>
            <a:r>
              <a:rPr lang="en-US" sz="2800" b="1" dirty="0">
                <a:solidFill>
                  <a:schemeClr val="tx1"/>
                </a:solidFill>
                <a:latin typeface="Arial" pitchFamily="2" charset="-52"/>
                <a:ea typeface="Calibri" pitchFamily="2" charset="-52"/>
                <a:cs typeface="Arial" pitchFamily="2" charset="-52"/>
              </a:rPr>
              <a:t>of the Republic of Kazakhstan </a:t>
            </a:r>
          </a:p>
          <a:p>
            <a:pPr algn="ctr">
              <a:defRPr lang="ru-RU">
                <a:solidFill>
                  <a:srgbClr val="000000"/>
                </a:solidFill>
              </a:defRPr>
            </a:pPr>
            <a:r>
              <a:rPr lang="en-US" sz="2800" b="1" dirty="0">
                <a:solidFill>
                  <a:schemeClr val="tx1"/>
                </a:solidFill>
                <a:latin typeface="Arial" pitchFamily="2" charset="-52"/>
                <a:ea typeface="Calibri" pitchFamily="2" charset="-52"/>
                <a:cs typeface="Arial" pitchFamily="2" charset="-52"/>
              </a:rPr>
              <a:t>Response to the </a:t>
            </a:r>
          </a:p>
          <a:p>
            <a:pPr algn="ctr">
              <a:defRPr lang="ru-RU">
                <a:solidFill>
                  <a:srgbClr val="000000"/>
                </a:solidFill>
              </a:defRPr>
            </a:pPr>
            <a:r>
              <a:rPr lang="ru-RU" sz="2800" b="1" dirty="0">
                <a:solidFill>
                  <a:srgbClr val="FF0000"/>
                </a:solidFill>
                <a:latin typeface="Arial" pitchFamily="2" charset="-52"/>
                <a:cs typeface="Arial" pitchFamily="2" charset="-52"/>
              </a:rPr>
              <a:t>COVID-19</a:t>
            </a:r>
            <a:r>
              <a:rPr lang="en-US" sz="2800" b="1" dirty="0">
                <a:solidFill>
                  <a:srgbClr val="FF0000"/>
                </a:solidFill>
                <a:latin typeface="Arial" pitchFamily="2" charset="-52"/>
                <a:cs typeface="Arial" pitchFamily="2" charset="-52"/>
              </a:rPr>
              <a:t> Pandemic</a:t>
            </a:r>
            <a:r>
              <a:rPr lang="ru-RU" sz="2800" b="1" dirty="0">
                <a:latin typeface="Arial" pitchFamily="2" charset="-52"/>
                <a:cs typeface="Arial" pitchFamily="2" charset="-52"/>
              </a:rPr>
              <a:t> </a:t>
            </a:r>
            <a:endParaRPr lang="ru-RU" sz="2800" b="1" dirty="0">
              <a:solidFill>
                <a:schemeClr val="tx1"/>
              </a:solidFill>
              <a:latin typeface="Arial" pitchFamily="2" charset="-52"/>
              <a:ea typeface="Calibri" pitchFamily="2" charset="-52"/>
              <a:cs typeface="Arial" pitchFamily="2" charset="-52"/>
            </a:endParaRPr>
          </a:p>
        </p:txBody>
      </p:sp>
      <p:sp>
        <p:nvSpPr>
          <p:cNvPr id="6" name="TextBox 7"/>
          <p:cNvSpPr>
            <a:extLst>
              <a:ext uri="smNativeData">
                <pr:smNativeData xmlns="" xmlns:p14="http://schemas.microsoft.com/office/powerpoint/2010/main" xmlns:pr="smNativeData" val="SMDATA_13_WTCkXhMAAAAlAAAAZAAAAE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H9/fwDn5uYDzMzMAMDA/wB/f38AAAAAAAAAAAAAAAAAAAAAAAAAAAAhAAAAGAAAABQAAACcHAAAyyUAAD4uAAALKAAAACAAACYAAAAIAAAA//////////8="/>
              </a:ext>
            </a:extLst>
          </p:cNvSpPr>
          <p:nvPr/>
        </p:nvSpPr>
        <p:spPr>
          <a:xfrm>
            <a:off x="4650740" y="6143625"/>
            <a:ext cx="2866390" cy="365760"/>
          </a:xfrm>
          <a:prstGeom prst="rect">
            <a:avLst/>
          </a:prstGeom>
          <a:noFill/>
          <a:ln>
            <a:noFill/>
          </a:ln>
          <a:effectLst/>
        </p:spPr>
        <p:txBody>
          <a:bodyPr vert="horz" wrap="square" lIns="91440" tIns="45720" rIns="91440" bIns="45720" numCol="1" spcCol="215900" anchor="t"/>
          <a:lstStyle/>
          <a:p>
            <a:pPr algn="ctr">
              <a:defRPr lang="ru-RU"/>
            </a:pPr>
            <a:r>
              <a:rPr lang="en-US" b="1" dirty="0" err="1">
                <a:solidFill>
                  <a:srgbClr val="344050"/>
                </a:solidFill>
                <a:latin typeface="Arial" pitchFamily="2" charset="-52"/>
                <a:ea typeface="Calibri" pitchFamily="2" charset="-52"/>
                <a:cs typeface="Arial" pitchFamily="2" charset="-52"/>
              </a:rPr>
              <a:t>Nur</a:t>
            </a:r>
            <a:r>
              <a:rPr lang="en-US" b="1" dirty="0">
                <a:solidFill>
                  <a:srgbClr val="344050"/>
                </a:solidFill>
                <a:latin typeface="Arial" pitchFamily="2" charset="-52"/>
                <a:ea typeface="Calibri" pitchFamily="2" charset="-52"/>
                <a:cs typeface="Arial" pitchFamily="2" charset="-52"/>
              </a:rPr>
              <a:t>-Sultan,</a:t>
            </a:r>
            <a:r>
              <a:rPr lang="ru-RU" b="1" dirty="0">
                <a:solidFill>
                  <a:srgbClr val="344050"/>
                </a:solidFill>
                <a:latin typeface="Arial" pitchFamily="2" charset="-52"/>
                <a:ea typeface="Calibri" pitchFamily="2" charset="-52"/>
                <a:cs typeface="Arial" pitchFamily="2" charset="-52"/>
              </a:rPr>
              <a:t> 2020</a:t>
            </a:r>
          </a:p>
        </p:txBody>
      </p:sp>
      <p:sp>
        <p:nvSpPr>
          <p:cNvPr id="7" name="TextBox 1"/>
          <p:cNvSpPr>
            <a:extLst>
              <a:ext uri="smNativeData">
                <pr:smNativeData xmlns="" xmlns:p14="http://schemas.microsoft.com/office/powerpoint/2010/main" xmlns:pr="smNativeData" val="SMDATA_13_WTCkXhMAAAAlAAAAZAAAAE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H9/fwDn5uYDzMzMAMDA/wB/f38AAAAAAAAAAAAAAAAAAAAAAAAAAAAhAAAAGAAAABQAAAD0DAAAkBwAALo9AADwHwAAACAAACYAAAAIAAAA//////////8="/>
              </a:ext>
            </a:extLst>
          </p:cNvSpPr>
          <p:nvPr/>
        </p:nvSpPr>
        <p:spPr>
          <a:xfrm>
            <a:off x="2105660" y="4643120"/>
            <a:ext cx="7928610" cy="548640"/>
          </a:xfrm>
          <a:prstGeom prst="rect">
            <a:avLst/>
          </a:prstGeom>
          <a:noFill/>
          <a:ln>
            <a:noFill/>
          </a:ln>
          <a:effectLst/>
        </p:spPr>
        <p:txBody>
          <a:bodyPr vert="horz" wrap="square" lIns="91440" tIns="45720" rIns="91440" bIns="45720" numCol="1" spcCol="215900" anchor="t"/>
          <a:lstStyle/>
          <a:p>
            <a:pPr algn="ctr">
              <a:defRPr lang="ru-RU"/>
            </a:pPr>
            <a:r>
              <a:rPr lang="en-US" sz="1600" b="1" dirty="0">
                <a:solidFill>
                  <a:schemeClr val="accent5"/>
                </a:solidFill>
                <a:latin typeface="Arial" pitchFamily="2" charset="-52"/>
                <a:ea typeface="Calibri" pitchFamily="2" charset="-52"/>
                <a:cs typeface="Arial" pitchFamily="2" charset="-52"/>
              </a:rPr>
              <a:t>Speaker</a:t>
            </a:r>
            <a:r>
              <a:rPr lang="ru-RU" sz="1600" b="1" dirty="0">
                <a:solidFill>
                  <a:schemeClr val="accent5"/>
                </a:solidFill>
                <a:latin typeface="Arial" pitchFamily="2" charset="-52"/>
                <a:ea typeface="Calibri" pitchFamily="2" charset="-52"/>
                <a:cs typeface="Arial" pitchFamily="2" charset="-52"/>
              </a:rPr>
              <a:t>:</a:t>
            </a:r>
            <a:r>
              <a:rPr lang="en-US" sz="1600" b="1" dirty="0">
                <a:solidFill>
                  <a:schemeClr val="accent5"/>
                </a:solidFill>
                <a:latin typeface="Arial" pitchFamily="2" charset="-52"/>
                <a:ea typeface="Calibri" pitchFamily="2" charset="-52"/>
                <a:cs typeface="Arial" pitchFamily="2" charset="-52"/>
              </a:rPr>
              <a:t> </a:t>
            </a:r>
            <a:r>
              <a:rPr lang="ru-RU" sz="1600" b="1" dirty="0">
                <a:latin typeface="Arial" pitchFamily="2" charset="-52"/>
                <a:ea typeface="Calibri" pitchFamily="2" charset="-52"/>
                <a:cs typeface="Arial" pitchFamily="2" charset="-52"/>
              </a:rPr>
              <a:t> А</a:t>
            </a:r>
            <a:r>
              <a:rPr lang="en-US" sz="1600" b="1" dirty="0" err="1">
                <a:latin typeface="Arial" pitchFamily="2" charset="-52"/>
                <a:ea typeface="Calibri" pitchFamily="2" charset="-52"/>
                <a:cs typeface="Arial" pitchFamily="2" charset="-52"/>
              </a:rPr>
              <a:t>idyn</a:t>
            </a:r>
            <a:r>
              <a:rPr lang="en-US" sz="1600" b="1" dirty="0">
                <a:latin typeface="Arial" pitchFamily="2" charset="-52"/>
                <a:ea typeface="Calibri" pitchFamily="2" charset="-52"/>
                <a:cs typeface="Arial" pitchFamily="2" charset="-52"/>
              </a:rPr>
              <a:t> </a:t>
            </a:r>
            <a:r>
              <a:rPr lang="en-US" sz="1600" b="1" dirty="0" err="1">
                <a:latin typeface="Arial" pitchFamily="2" charset="-52"/>
                <a:ea typeface="Calibri" pitchFamily="2" charset="-52"/>
                <a:cs typeface="Arial" pitchFamily="2" charset="-52"/>
              </a:rPr>
              <a:t>Ashuev</a:t>
            </a:r>
            <a:r>
              <a:rPr lang="en-US" sz="1600" b="1" dirty="0">
                <a:latin typeface="Arial" pitchFamily="2" charset="-52"/>
                <a:ea typeface="Calibri" pitchFamily="2" charset="-52"/>
                <a:cs typeface="Arial" pitchFamily="2" charset="-52"/>
              </a:rPr>
              <a:t>,</a:t>
            </a:r>
            <a:endParaRPr lang="ru-RU" sz="1600" b="1" dirty="0">
              <a:latin typeface="Arial" pitchFamily="2" charset="-52"/>
              <a:ea typeface="Calibri" pitchFamily="2" charset="-52"/>
              <a:cs typeface="Arial" pitchFamily="2" charset="-52"/>
            </a:endParaRPr>
          </a:p>
          <a:p>
            <a:pPr algn="ctr">
              <a:defRPr lang="ru-RU"/>
            </a:pPr>
            <a:r>
              <a:rPr lang="en-US" sz="1400" b="1" dirty="0">
                <a:latin typeface="Arial" pitchFamily="2" charset="-52"/>
                <a:ea typeface="Calibri" pitchFamily="2" charset="-52"/>
                <a:cs typeface="Arial" pitchFamily="2" charset="-52"/>
              </a:rPr>
              <a:t>Chair, Treasury Committee of the Ministry of Finance of the Republic of Kazakhstan</a:t>
            </a:r>
            <a:endParaRPr lang="ru-RU" sz="1400" b="1" dirty="0">
              <a:latin typeface="Arial" pitchFamily="2" charset="-52"/>
              <a:ea typeface="Calibri" pitchFamily="2" charset="-52"/>
              <a:cs typeface="Arial" pitchFamily="2" charset="-52"/>
            </a:endParaRPr>
          </a:p>
        </p:txBody>
      </p:sp>
      <p:sp>
        <p:nvSpPr>
          <p:cNvPr id="8" name="Прямоугольник 17"/>
          <p:cNvSpPr>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EAAAAAAAAA////CP///wgAAAAAAAAAAAAAAAAAAAAAAAAAAAAAAAAAAAAAZAAAAAEAAABAAAAAAAAAAAAAAAAAAAAAAAAAAAAAAAAAAAAAAAAAAAAAAAAAAAAAAAAAAAAAAAAAAAAAAAAAAAAAAAAAAAAAAAAAAAAAAAAAAAAAAAAAAAAAAAAAAAAAFAAAADwAAAABAAAAAAAAAP///wg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B////AQAAAAAAAAAAAAAAAAAAAAAAAAAAAAAAAAAAAAAAAAAA////AX9/fwDn5uYDzMzMAMDA/wB/f38AAAAAAAAAAAAAAAAAAAAAAAAAAAAhAAAAGAAAABQAAABLRAAAgBwAAPxJAACXIwAAEAAAACYAAAAIAAAA//////////8="/>
              </a:ext>
            </a:extLst>
          </p:cNvSpPr>
          <p:nvPr/>
        </p:nvSpPr>
        <p:spPr>
          <a:xfrm>
            <a:off x="11101705" y="4632960"/>
            <a:ext cx="925195" cy="1152525"/>
          </a:xfrm>
          <a:prstGeom prst="rect">
            <a:avLst/>
          </a:prstGeom>
          <a:solidFill>
            <a:schemeClr val="bg1"/>
          </a:solidFill>
          <a:ln w="12700" cap="flat" cmpd="sng" algn="ctr">
            <a:solidFill>
              <a:schemeClr val="bg1"/>
            </a:solidFill>
            <a:prstDash val="solid"/>
            <a:headEnd type="none"/>
            <a:tailEnd type="none"/>
          </a:ln>
          <a:effectLst/>
        </p:spPr>
        <p:txBody>
          <a:bodyPr vert="horz" wrap="square" lIns="91440" tIns="45720" rIns="91440" bIns="45720" numCol="1" spcCol="215900" anchor="ctr"/>
          <a:lstStyle/>
          <a:p>
            <a:pPr algn="ctr">
              <a:defRPr lang="ru-RU">
                <a:solidFill>
                  <a:srgbClr val="FFFFFF"/>
                </a:solidFill>
              </a:defRPr>
            </a:pPr>
            <a:endParaRPr/>
          </a:p>
        </p:txBody>
      </p:sp>
      <p:sp>
        <p:nvSpPr>
          <p:cNvPr id="9" name="Прямоугольник1"/>
          <p:cNvSpPr>
            <a:extLst>
              <a:ext uri="smNativeData">
                <pr:smNativeData xmlns="" xmlns:p14="http://schemas.microsoft.com/office/powerpoint/2010/main" xmlns:pr="smNativeData" val="SMDATA_13_WTCkXhMAAAAlAAAAZAAAAE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lsZT4MAAAAEAAAAAAAAAAAAAAAAAAAAAAAAAAeAAAAaAAAAAAAAAAAAAAAAAAAAAAAAAAAAAAAECcAABAnAAAAAAAAAAAAAAAAAAAAAAAAAAAAAAAAAAAAAAAAAAAAABQAAAAAAAAAwMD/AAAAAABkAAAAMgAAAAAAAABkAAAAAAAAAH9/fwAKAAAAHwAAAFQAAABbm9UF////AQAAAAAAAAAAAAAAAAAAAAAAAAAAAAAAAAAAAAAAAAAAAAAAAH9/fwDn5uYDzMzMAMDA/wB/f38AAAAAAAAAAAAAAAAAAAAAAAAAAAAhAAAAGAAAABQAAAC/FAAAKg4AAB42AABqEAAAACAAACYAAAAIAAAA//////////8="/>
              </a:ext>
            </a:extLst>
          </p:cNvSpPr>
          <p:nvPr/>
        </p:nvSpPr>
        <p:spPr>
          <a:xfrm>
            <a:off x="3372485" y="2399070"/>
            <a:ext cx="5424805" cy="365760"/>
          </a:xfrm>
          <a:prstGeom prst="rect">
            <a:avLst/>
          </a:prstGeom>
          <a:noFill/>
          <a:ln>
            <a:noFill/>
          </a:ln>
          <a:effectLst/>
        </p:spPr>
        <p:txBody>
          <a:bodyPr vert="horz" wrap="square" lIns="91440" tIns="45720" rIns="91440" bIns="45720" numCol="1" spcCol="215900" anchor="t"/>
          <a:lstStyle/>
          <a:p>
            <a:pPr algn="ctr">
              <a:defRPr lang="ru-RU"/>
            </a:pPr>
            <a:r>
              <a:rPr sz="1400" b="1" dirty="0">
                <a:solidFill>
                  <a:schemeClr val="accent5"/>
                </a:solidFill>
                <a:latin typeface="Arial" pitchFamily="2" charset="-52"/>
                <a:cs typeface="Arial" pitchFamily="2" charset="-52"/>
              </a:rPr>
              <a:t>PEMPAL </a:t>
            </a:r>
            <a:r>
              <a:rPr lang="en-US" sz="1400" b="1" dirty="0">
                <a:solidFill>
                  <a:schemeClr val="accent5"/>
                </a:solidFill>
                <a:latin typeface="Arial" pitchFamily="2" charset="-52"/>
                <a:cs typeface="Arial" pitchFamily="2" charset="-52"/>
              </a:rPr>
              <a:t>VC, April </a:t>
            </a:r>
            <a:r>
              <a:rPr sz="1400" b="1" dirty="0">
                <a:solidFill>
                  <a:schemeClr val="accent5"/>
                </a:solidFill>
                <a:latin typeface="Arial" pitchFamily="2" charset="-52"/>
                <a:cs typeface="Arial" pitchFamily="2" charset="-52"/>
              </a:rPr>
              <a:t>29</a:t>
            </a:r>
            <a:r>
              <a:rPr lang="en-US" sz="1400" b="1" dirty="0">
                <a:solidFill>
                  <a:schemeClr val="accent5"/>
                </a:solidFill>
                <a:latin typeface="Arial" pitchFamily="2" charset="-52"/>
                <a:cs typeface="Arial" pitchFamily="2" charset="-52"/>
              </a:rPr>
              <a:t>,</a:t>
            </a:r>
            <a:r>
              <a:rPr sz="1400" b="1" dirty="0">
                <a:solidFill>
                  <a:schemeClr val="accent5"/>
                </a:solidFill>
                <a:latin typeface="Arial" pitchFamily="2" charset="-52"/>
                <a:cs typeface="Arial" pitchFamily="2" charset="-52"/>
              </a:rPr>
              <a:t> 2020 года</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4"/>
          <p:cNvSpPr>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EAAAAAAAAAvNfvAP///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RlZlQMAAAAEAAAAAAAAAAAAAAAAAAAAAAAAAAeAAAAaAAAAAAAAAAAAAAAAAAAAAAAAAAAAAAAECcAABAnAAAAAAAAAAAAAAAAAAAAAAAAAAAAAAAAAAAAAAAAAAAAABQAAAAAAAAAwMD/AAAAAABkAAAAMgAAAAAAAABkAAAAAAAAAH9/fwAKAAAAHwAAAFQAAAC81+8A////AQAAAAAAAAAAAAAAAAAAAAAAAAAAAAAAAAAAAAAAAAAAnMTnAH9/fwDn5uYDzMzMAMDA/wB/f38AAAAAAAAAAAAAAAAAAAAAAAAAAAAhAAAAGAAAABQAAACOBQAAdQAAAN9JAAArBQAAEAAAACYAAAAIAAAA//////////8="/>
              </a:ext>
            </a:extLst>
          </p:cNvSpPr>
          <p:nvPr/>
        </p:nvSpPr>
        <p:spPr>
          <a:xfrm>
            <a:off x="902970" y="74295"/>
            <a:ext cx="11105515" cy="765810"/>
          </a:xfrm>
          <a:prstGeom prst="rect">
            <a:avLst/>
          </a:prstGeom>
          <a:solidFill>
            <a:srgbClr val="BCD7EF"/>
          </a:solidFill>
          <a:ln w="12700" cap="flat" cmpd="sng" algn="ctr">
            <a:solidFill>
              <a:srgbClr val="9CC4E7"/>
            </a:solidFill>
            <a:prstDash val="solid"/>
            <a:headEnd type="none"/>
            <a:tailEnd type="none"/>
          </a:ln>
          <a:effectLst/>
        </p:spPr>
        <p:txBody>
          <a:bodyPr vert="horz" wrap="square" lIns="91440" tIns="45720" rIns="91440" bIns="45720" numCol="1" spcCol="215900" anchor="ctr"/>
          <a:lstStyle/>
          <a:p>
            <a:pPr algn="ctr">
              <a:defRPr lang="ru-RU">
                <a:solidFill>
                  <a:srgbClr val="FFFFFF"/>
                </a:solidFill>
              </a:defRPr>
            </a:pPr>
            <a:r>
              <a:rPr lang="en-US" sz="2800" b="1" dirty="0">
                <a:solidFill>
                  <a:srgbClr val="344050"/>
                </a:solidFill>
                <a:latin typeface="Arial" pitchFamily="2" charset="-52"/>
                <a:ea typeface="Calibri" pitchFamily="2" charset="-52"/>
                <a:cs typeface="Calibri" pitchFamily="2" charset="-52"/>
              </a:rPr>
              <a:t>Coronavirus in </a:t>
            </a:r>
            <a:r>
              <a:rPr lang="en-US" sz="2800" b="1" dirty="0">
                <a:solidFill>
                  <a:srgbClr val="344050"/>
                </a:solidFill>
                <a:latin typeface="Arial" pitchFamily="2" charset="-52"/>
              </a:rPr>
              <a:t>K</a:t>
            </a:r>
            <a:r>
              <a:rPr lang="en-US" sz="2800" b="1" dirty="0">
                <a:solidFill>
                  <a:srgbClr val="344050"/>
                </a:solidFill>
                <a:latin typeface="Arial" pitchFamily="2" charset="-52"/>
                <a:ea typeface="Calibri" pitchFamily="2" charset="-52"/>
                <a:cs typeface="Calibri" pitchFamily="2" charset="-52"/>
              </a:rPr>
              <a:t>azakhstan</a:t>
            </a:r>
            <a:r>
              <a:rPr lang="ru-RU" sz="2800" b="1" dirty="0">
                <a:solidFill>
                  <a:srgbClr val="344050"/>
                </a:solidFill>
                <a:latin typeface="Arial" pitchFamily="2" charset="-52"/>
                <a:ea typeface="Calibri" pitchFamily="2" charset="-52"/>
                <a:cs typeface="Calibri" pitchFamily="2" charset="-52"/>
              </a:rPr>
              <a:t>: </a:t>
            </a:r>
            <a:r>
              <a:rPr lang="en-US" sz="2800" b="1" dirty="0">
                <a:solidFill>
                  <a:srgbClr val="344050"/>
                </a:solidFill>
                <a:latin typeface="Arial" pitchFamily="2" charset="-52"/>
                <a:ea typeface="Calibri" pitchFamily="2" charset="-52"/>
                <a:cs typeface="Calibri" pitchFamily="2" charset="-52"/>
              </a:rPr>
              <a:t>timeline</a:t>
            </a:r>
            <a:r>
              <a:rPr lang="ru-RU" sz="2800" b="1" dirty="0">
                <a:solidFill>
                  <a:srgbClr val="344050"/>
                </a:solidFill>
                <a:latin typeface="Arial" pitchFamily="2" charset="-52"/>
                <a:ea typeface="Calibri" pitchFamily="2" charset="-52"/>
                <a:cs typeface="Calibri" pitchFamily="2" charset="-52"/>
              </a:rPr>
              <a:t> </a:t>
            </a:r>
            <a:endParaRPr lang="ru-RU" sz="4400" b="1" dirty="0">
              <a:solidFill>
                <a:srgbClr val="344050"/>
              </a:solidFill>
              <a:latin typeface="Arial" pitchFamily="2" charset="-52"/>
              <a:ea typeface="Calibri" pitchFamily="2" charset="-52"/>
              <a:cs typeface="Calibri" pitchFamily="2" charset="-52"/>
            </a:endParaRPr>
          </a:p>
        </p:txBody>
      </p:sp>
      <p:pic>
        <p:nvPicPr>
          <p:cNvPr id="3" name="Picture 2" descr="C:\Users\TChikanaev\Desktop\1489676325.jp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BAAAAAAAAAJzE5wAe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NgYAAF4GAADmBQAAnwY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W5vVBf///wEAAAAAAAAAAAAAAAAAAAAAAAAAAAAAAAAAAAAAAAAAAJzE5wB/f38A5+bmA8zMzADAwP8Af39/AAAAAAAAAAAAAAAAAP///wAAAAAAIQAAABgAAAAUAAAAngAAAH8AAACOBQAAKwUAABAAAAAmAAAACAAAAP//////////"/>
              </a:ext>
            </a:extLst>
          </p:cNvPicPr>
          <p:nvPr/>
        </p:nvPicPr>
        <p:blipFill>
          <a:blip r:embed="rId2"/>
          <a:srcRect l="15900" t="16300" r="15100" b="16950"/>
          <a:stretch>
            <a:fillRect/>
          </a:stretch>
        </p:blipFill>
        <p:spPr>
          <a:xfrm>
            <a:off x="100330" y="80645"/>
            <a:ext cx="802640" cy="759460"/>
          </a:xfrm>
          <a:prstGeom prst="rect">
            <a:avLst/>
          </a:prstGeom>
          <a:noFill/>
          <a:ln w="19050" cap="flat" cmpd="sng" algn="ctr">
            <a:solidFill>
              <a:srgbClr val="9CC4E7"/>
            </a:solidFill>
            <a:prstDash val="solid"/>
            <a:headEnd type="none"/>
            <a:tailEnd type="none"/>
          </a:ln>
          <a:effectLst/>
        </p:spPr>
      </p:pic>
      <p:sp>
        <p:nvSpPr>
          <p:cNvPr id="4" name="object 19"/>
          <p:cNvSpPr>
            <a:extLst>
              <a:ext uri="smNativeData">
                <pr:smNativeData xmlns="" xmlns:p14="http://schemas.microsoft.com/office/powerpoint/2010/main" xmlns:pr="smNativeData" val="SMDATA_13_WTCkXhMAAAAlAAAACwAAAA0AAAAAAAAAAAAAAAAAAAAAAAAAAAAAAAAAAAAAAAAAAAEAAABQAAAAAAAAAAAA4D8AAAAAAADgPwAAAAAAAOA/AAAAAAAA4D8AAAAAAADgPwAAAAAAAOA/AAAAAAAA4D8AAAAAAADgPwAAAAAAAOA/AAAAAAAA4D8CAAAAjAAAAAEAAAAAAAAAVILCA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MrdBAAMAAAAEAAAAAAAAAAAAAAAAAAAAAAAAAAeAAAAaAAAAAAAAAAAAAAAAAAAAAAAAAAAAAAAECcAABAnAAAAAAAAAAAAAAAAAAAAAAAAAAAAAAAAAAAAAAAAAAAAABQAAAAAAAAAwMD/AAAAAABkAAAAMgAAAAAAAABkAAAAAAAAAH9/fwAKAAAAHwAAAFQAAABUgsIA////AQAAAAAAAAAAAAAAAAAAAAAAAAAAAAAAAAAAAAAAAAAAAAAAAn9/fwDn5uYDzMzMAMDA/wB/f38AAAAAAAAAAAAAAAAAAAAAAAAAAAAhAAAAGAAAABQAAADtLgAAXRIAAAMyAABzFQAAEAAAACYAAAAIAAAA//////////8="/>
              </a:ext>
            </a:extLst>
          </p:cNvSpPr>
          <p:nvPr/>
        </p:nvSpPr>
        <p:spPr>
          <a:xfrm>
            <a:off x="7628255" y="2985135"/>
            <a:ext cx="501650" cy="501650"/>
          </a:xfrm>
          <a:custGeom>
            <a:avLst/>
            <a:gdLst/>
            <a:ahLst/>
            <a:cxnLst/>
            <a:rect l="0" t="0" r="501650" b="501650"/>
            <a:pathLst>
              <a:path w="501650" h="501650">
                <a:moveTo>
                  <a:pt x="250825" y="0"/>
                </a:moveTo>
                <a:lnTo>
                  <a:pt x="205746" y="4041"/>
                </a:lnTo>
                <a:lnTo>
                  <a:pt x="163292" y="15700"/>
                </a:lnTo>
                <a:lnTo>
                  <a:pt x="124228" y="34233"/>
                </a:lnTo>
                <a:lnTo>
                  <a:pt x="89229" y="58990"/>
                </a:lnTo>
                <a:lnTo>
                  <a:pt x="58990" y="89229"/>
                </a:lnTo>
                <a:lnTo>
                  <a:pt x="34233" y="124228"/>
                </a:lnTo>
                <a:lnTo>
                  <a:pt x="15700" y="163292"/>
                </a:lnTo>
                <a:lnTo>
                  <a:pt x="4041" y="205746"/>
                </a:lnTo>
                <a:lnTo>
                  <a:pt x="0" y="250825"/>
                </a:lnTo>
                <a:lnTo>
                  <a:pt x="4041" y="295904"/>
                </a:lnTo>
                <a:lnTo>
                  <a:pt x="15700" y="338335"/>
                </a:lnTo>
                <a:lnTo>
                  <a:pt x="34233" y="377422"/>
                </a:lnTo>
                <a:lnTo>
                  <a:pt x="58990" y="412421"/>
                </a:lnTo>
                <a:lnTo>
                  <a:pt x="89229" y="442660"/>
                </a:lnTo>
                <a:lnTo>
                  <a:pt x="124228" y="467394"/>
                </a:lnTo>
                <a:lnTo>
                  <a:pt x="163292" y="485950"/>
                </a:lnTo>
                <a:lnTo>
                  <a:pt x="205746" y="497609"/>
                </a:lnTo>
                <a:lnTo>
                  <a:pt x="250825" y="501650"/>
                </a:lnTo>
                <a:lnTo>
                  <a:pt x="295904" y="497609"/>
                </a:lnTo>
                <a:lnTo>
                  <a:pt x="338335" y="485950"/>
                </a:lnTo>
                <a:lnTo>
                  <a:pt x="377422" y="467394"/>
                </a:lnTo>
                <a:lnTo>
                  <a:pt x="412421" y="442660"/>
                </a:lnTo>
                <a:lnTo>
                  <a:pt x="442660" y="412421"/>
                </a:lnTo>
                <a:lnTo>
                  <a:pt x="467394" y="377422"/>
                </a:lnTo>
                <a:lnTo>
                  <a:pt x="485950" y="338335"/>
                </a:lnTo>
                <a:lnTo>
                  <a:pt x="497586" y="295904"/>
                </a:lnTo>
                <a:lnTo>
                  <a:pt x="501627" y="250825"/>
                </a:lnTo>
                <a:lnTo>
                  <a:pt x="497586" y="205746"/>
                </a:lnTo>
                <a:lnTo>
                  <a:pt x="485950" y="163292"/>
                </a:lnTo>
                <a:lnTo>
                  <a:pt x="467394" y="124228"/>
                </a:lnTo>
                <a:lnTo>
                  <a:pt x="442660" y="89229"/>
                </a:lnTo>
                <a:lnTo>
                  <a:pt x="412421" y="58990"/>
                </a:lnTo>
                <a:lnTo>
                  <a:pt x="377422" y="34233"/>
                </a:lnTo>
                <a:lnTo>
                  <a:pt x="338335" y="15700"/>
                </a:lnTo>
                <a:lnTo>
                  <a:pt x="295904" y="4041"/>
                </a:lnTo>
                <a:lnTo>
                  <a:pt x="250825" y="0"/>
                </a:lnTo>
                <a:close/>
              </a:path>
            </a:pathLst>
          </a:custGeom>
          <a:solidFill>
            <a:srgbClr val="5482C2"/>
          </a:solidFill>
          <a:ln>
            <a:noFill/>
          </a:ln>
          <a:effectLst/>
        </p:spPr>
        <p:txBody>
          <a:bodyPr vert="horz" wrap="square" lIns="0" tIns="0" rIns="0" bIns="0" numCol="1" spcCol="215900" anchor="t"/>
          <a:lstStyle/>
          <a:p>
            <a:pPr>
              <a:defRPr lang="ru-RU"/>
            </a:pPr>
            <a:endParaRPr/>
          </a:p>
        </p:txBody>
      </p:sp>
      <p:sp>
        <p:nvSpPr>
          <p:cNvPr id="5" name="object 21"/>
          <p:cNvSpPr>
            <a:extLst>
              <a:ext uri="smNativeData">
                <pr:smNativeData xmlns="" xmlns:p14="http://schemas.microsoft.com/office/powerpoint/2010/main" xmlns:pr="smNativeData" val="SMDATA_13_WTCkXhMAAAAlAAAACwAAAA0AAAAAAAAAAAAAAAAAAAAAAAAAAAAAAAAAAAAAAAAAAAEAAABQAAAAAAAAAAAA4D8AAAAAAADgPwAAAAAAAOA/AAAAAAAA4D8AAAAAAADgPwAAAAAAAOA/AAAAAAAA4D8AAAAAAADgPwAAAAAAAOA/AAAAAAAA4D8CAAAAjAAAAAEAAAAAAAAAVILCA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EYpBQAMAAAAEAAAAAAAAAAAAAAAAAAAAAAAAAAeAAAAaAAAAAAAAAAAAAAAAAAAAAAAAAAAAAAAECcAABAnAAAAAAAAAAAAAAAAAAAAAAAAAAAAAAAAAAAAAAAAAAAAABQAAAAAAAAAwMD/AAAAAABkAAAAMgAAAAAAAABkAAAAAAAAAH9/fwAKAAAAHwAAAFQAAABUgsIA////AQAAAAAAAAAAAAAAAAAAAAAAAAAAAAAAAAAAAAAAAAAAAAAAAn9/fwDn5uYDzMzMAMDA/wB/f38AAAAAAAAAAAAAAAAAAAAAAAAAAAAhAAAAGAAAABQAAADrLgAAFRcAAAEyAAArGgAAEAAAACYAAAAIAAAA//////////8="/>
              </a:ext>
            </a:extLst>
          </p:cNvSpPr>
          <p:nvPr/>
        </p:nvSpPr>
        <p:spPr>
          <a:xfrm>
            <a:off x="7626985" y="3752215"/>
            <a:ext cx="501650" cy="501650"/>
          </a:xfrm>
          <a:custGeom>
            <a:avLst/>
            <a:gdLst/>
            <a:ahLst/>
            <a:cxnLst/>
            <a:rect l="0" t="0" r="501650" b="501650"/>
            <a:pathLst>
              <a:path w="501650" h="501650">
                <a:moveTo>
                  <a:pt x="250825" y="0"/>
                </a:moveTo>
                <a:lnTo>
                  <a:pt x="205746" y="4041"/>
                </a:lnTo>
                <a:lnTo>
                  <a:pt x="163292" y="15700"/>
                </a:lnTo>
                <a:lnTo>
                  <a:pt x="124228" y="34256"/>
                </a:lnTo>
                <a:lnTo>
                  <a:pt x="89229" y="58990"/>
                </a:lnTo>
                <a:lnTo>
                  <a:pt x="58990" y="89229"/>
                </a:lnTo>
                <a:lnTo>
                  <a:pt x="34233" y="124228"/>
                </a:lnTo>
                <a:lnTo>
                  <a:pt x="15700" y="163315"/>
                </a:lnTo>
                <a:lnTo>
                  <a:pt x="4041" y="205746"/>
                </a:lnTo>
                <a:lnTo>
                  <a:pt x="0" y="250825"/>
                </a:lnTo>
                <a:lnTo>
                  <a:pt x="4041" y="295904"/>
                </a:lnTo>
                <a:lnTo>
                  <a:pt x="15700" y="338358"/>
                </a:lnTo>
                <a:lnTo>
                  <a:pt x="34233" y="377422"/>
                </a:lnTo>
                <a:lnTo>
                  <a:pt x="58990" y="412421"/>
                </a:lnTo>
                <a:lnTo>
                  <a:pt x="89229" y="442660"/>
                </a:lnTo>
                <a:lnTo>
                  <a:pt x="124228" y="467417"/>
                </a:lnTo>
                <a:lnTo>
                  <a:pt x="163292" y="485950"/>
                </a:lnTo>
                <a:lnTo>
                  <a:pt x="205746" y="497609"/>
                </a:lnTo>
                <a:lnTo>
                  <a:pt x="250825" y="501650"/>
                </a:lnTo>
                <a:lnTo>
                  <a:pt x="295904" y="497609"/>
                </a:lnTo>
                <a:lnTo>
                  <a:pt x="338335" y="485950"/>
                </a:lnTo>
                <a:lnTo>
                  <a:pt x="377422" y="467417"/>
                </a:lnTo>
                <a:lnTo>
                  <a:pt x="412421" y="442660"/>
                </a:lnTo>
                <a:lnTo>
                  <a:pt x="442660" y="412421"/>
                </a:lnTo>
                <a:lnTo>
                  <a:pt x="467394" y="377422"/>
                </a:lnTo>
                <a:lnTo>
                  <a:pt x="485950" y="338358"/>
                </a:lnTo>
                <a:lnTo>
                  <a:pt x="497586" y="295904"/>
                </a:lnTo>
                <a:lnTo>
                  <a:pt x="501627" y="250825"/>
                </a:lnTo>
                <a:lnTo>
                  <a:pt x="497586" y="205746"/>
                </a:lnTo>
                <a:lnTo>
                  <a:pt x="485950" y="163315"/>
                </a:lnTo>
                <a:lnTo>
                  <a:pt x="467394" y="124228"/>
                </a:lnTo>
                <a:lnTo>
                  <a:pt x="442660" y="89229"/>
                </a:lnTo>
                <a:lnTo>
                  <a:pt x="412421" y="58990"/>
                </a:lnTo>
                <a:lnTo>
                  <a:pt x="377422" y="34256"/>
                </a:lnTo>
                <a:lnTo>
                  <a:pt x="338335" y="15700"/>
                </a:lnTo>
                <a:lnTo>
                  <a:pt x="295904" y="4041"/>
                </a:lnTo>
                <a:lnTo>
                  <a:pt x="250825" y="0"/>
                </a:lnTo>
                <a:close/>
              </a:path>
            </a:pathLst>
          </a:custGeom>
          <a:solidFill>
            <a:srgbClr val="5482C2"/>
          </a:solidFill>
          <a:ln>
            <a:noFill/>
          </a:ln>
          <a:effectLst/>
        </p:spPr>
        <p:txBody>
          <a:bodyPr vert="horz" wrap="square" lIns="0" tIns="0" rIns="0" bIns="0" numCol="1" spcCol="215900" anchor="t"/>
          <a:lstStyle/>
          <a:p>
            <a:pPr>
              <a:defRPr lang="ru-RU"/>
            </a:pPr>
            <a:endParaRPr/>
          </a:p>
        </p:txBody>
      </p:sp>
      <p:sp>
        <p:nvSpPr>
          <p:cNvPr id="6" name="Кривая3"/>
          <p:cNvSpPr>
            <a:extLst>
              <a:ext uri="smNativeData">
                <pr:smNativeData xmlns="" xmlns:p14="http://schemas.microsoft.com/office/powerpoint/2010/main" xmlns:pr="smNativeData" val="SMDATA_13_WTCkXhMAAAAlAAAACwAAAA0AAAAAAAAAAAAAAAAAAAAAAAAAAAAAAAAAAAAAAAAAAAEAAABQAAAAAAAAAAAA4D8AAAAAAADgPwAAAAAAAOA/AAAAAAAA4D8AAAAAAADgPwAAAAAAAOA/AAAAAAAA4D8AAAAAAADgPwAAAAAAAOA/AAAAAAAA4D8CAAAAjAAAAAEAAAAAAAAAVILCA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QA5hYMAAAAEAAAAAAAAAAAAAAAAAAAAAAAAAAeAAAAaAAAAAAAAAAAAAAAAAAAAAAAAAAAAAAAECcAABAnAAAAAAAAAAAAAAAAAAAAAAAAAAAAAAAAAAAAAAAAAAAAABQAAAAAAAAAwMD/AAAAAABkAAAAMgAAAAAAAABkAAAAAAAAAH9/fwAKAAAAHwAAAFQAAABUgsIA////AQAAAAAAAAAAAAAAAAAAAAAAAAAAAAAAAAAAAAAAAAAAAAAAAn9/fwDn5uYDzMzMAMDA/wB/f38AAAAAAAAAAAAAAAAAAAAAAAAAAAAhAAAAGAAAABQAAADtLgAAaSAAAAMyAAB/IwAAEAAAACYAAAAIAAAA//////////8="/>
              </a:ext>
            </a:extLst>
          </p:cNvSpPr>
          <p:nvPr/>
        </p:nvSpPr>
        <p:spPr>
          <a:xfrm>
            <a:off x="7628255" y="5268595"/>
            <a:ext cx="501650" cy="501650"/>
          </a:xfrm>
          <a:custGeom>
            <a:avLst/>
            <a:gdLst/>
            <a:ahLst/>
            <a:cxnLst/>
            <a:rect l="0" t="0" r="501650" b="501650"/>
            <a:pathLst>
              <a:path w="501650" h="501650">
                <a:moveTo>
                  <a:pt x="250825" y="0"/>
                </a:moveTo>
                <a:lnTo>
                  <a:pt x="205746" y="4041"/>
                </a:lnTo>
                <a:lnTo>
                  <a:pt x="163292" y="15700"/>
                </a:lnTo>
                <a:lnTo>
                  <a:pt x="124228" y="34233"/>
                </a:lnTo>
                <a:lnTo>
                  <a:pt x="89229" y="58990"/>
                </a:lnTo>
                <a:lnTo>
                  <a:pt x="58990" y="89229"/>
                </a:lnTo>
                <a:lnTo>
                  <a:pt x="34233" y="124228"/>
                </a:lnTo>
                <a:lnTo>
                  <a:pt x="15700" y="163292"/>
                </a:lnTo>
                <a:lnTo>
                  <a:pt x="4041" y="205746"/>
                </a:lnTo>
                <a:lnTo>
                  <a:pt x="0" y="250825"/>
                </a:lnTo>
                <a:lnTo>
                  <a:pt x="4041" y="295904"/>
                </a:lnTo>
                <a:lnTo>
                  <a:pt x="15700" y="338335"/>
                </a:lnTo>
                <a:lnTo>
                  <a:pt x="34233" y="377422"/>
                </a:lnTo>
                <a:lnTo>
                  <a:pt x="58990" y="412421"/>
                </a:lnTo>
                <a:lnTo>
                  <a:pt x="89229" y="442660"/>
                </a:lnTo>
                <a:lnTo>
                  <a:pt x="124228" y="467394"/>
                </a:lnTo>
                <a:lnTo>
                  <a:pt x="163292" y="485950"/>
                </a:lnTo>
                <a:lnTo>
                  <a:pt x="205746" y="497586"/>
                </a:lnTo>
                <a:lnTo>
                  <a:pt x="250825" y="501627"/>
                </a:lnTo>
                <a:lnTo>
                  <a:pt x="295904" y="497586"/>
                </a:lnTo>
                <a:lnTo>
                  <a:pt x="338358" y="485950"/>
                </a:lnTo>
                <a:lnTo>
                  <a:pt x="377422" y="467394"/>
                </a:lnTo>
                <a:lnTo>
                  <a:pt x="412421" y="442660"/>
                </a:lnTo>
                <a:lnTo>
                  <a:pt x="442660" y="412421"/>
                </a:lnTo>
                <a:lnTo>
                  <a:pt x="467417" y="377422"/>
                </a:lnTo>
                <a:lnTo>
                  <a:pt x="485950" y="338335"/>
                </a:lnTo>
                <a:lnTo>
                  <a:pt x="497609" y="295904"/>
                </a:lnTo>
                <a:lnTo>
                  <a:pt x="501650" y="250825"/>
                </a:lnTo>
                <a:lnTo>
                  <a:pt x="497609" y="205746"/>
                </a:lnTo>
                <a:lnTo>
                  <a:pt x="485950" y="163292"/>
                </a:lnTo>
                <a:lnTo>
                  <a:pt x="467417" y="124228"/>
                </a:lnTo>
                <a:lnTo>
                  <a:pt x="442660" y="89229"/>
                </a:lnTo>
                <a:lnTo>
                  <a:pt x="412421" y="58990"/>
                </a:lnTo>
                <a:lnTo>
                  <a:pt x="377422" y="34233"/>
                </a:lnTo>
                <a:lnTo>
                  <a:pt x="338358" y="15700"/>
                </a:lnTo>
                <a:lnTo>
                  <a:pt x="295904" y="4041"/>
                </a:lnTo>
                <a:lnTo>
                  <a:pt x="250825" y="0"/>
                </a:lnTo>
                <a:close/>
              </a:path>
            </a:pathLst>
          </a:custGeom>
          <a:solidFill>
            <a:srgbClr val="5482C2"/>
          </a:solidFill>
          <a:ln>
            <a:noFill/>
          </a:ln>
          <a:effectLst/>
        </p:spPr>
        <p:txBody>
          <a:bodyPr vert="horz" wrap="square" lIns="0" tIns="0" rIns="0" bIns="0" numCol="1" spcCol="215900" anchor="t"/>
          <a:lstStyle/>
          <a:p>
            <a:pPr>
              <a:defRPr lang="ru-RU"/>
            </a:pPr>
            <a:endParaRPr/>
          </a:p>
        </p:txBody>
      </p:sp>
      <p:sp>
        <p:nvSpPr>
          <p:cNvPr id="7" name="Кривая4"/>
          <p:cNvSpPr>
            <a:extLst>
              <a:ext uri="smNativeData">
                <pr:smNativeData xmlns="" xmlns:p14="http://schemas.microsoft.com/office/powerpoint/2010/main" xmlns:pr="smNativeData" val="SMDATA_13_WTCkXhMAAAAlAAAACwAAAA0AAAAAAAAAAAAAAAAAAAAAAAAAAAAAAAAAAAAAAAAAAAEAAABQAAAAAAAAAAAA4D8AAAAAAADgPwAAAAAAAOA/AAAAAAAA4D8AAAAAAADgPwAAAAAAAOA/AAAAAAAA4D8AAAAAAADgPwAAAAAAAOA/AAAAAAAA4D8CAAAAjAAAAAEAAAAAAAAAktBQA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S0FAA////AQAAAAAAAAAAAAAAAAAAAAAAAAAAAAAAAAAAAAAAAAAAAAAAAn9/fwDn5uYDzMzMAMDA/wB/f38AAAAAAAAAAAAAAAAAAAAAAAAAAAAhAAAAGAAAABQAAABSAAAAVxwAAKsEAACyIAAAEAAAACYAAAAIAAAA//////////8="/>
              </a:ext>
            </a:extLst>
          </p:cNvSpPr>
          <p:nvPr/>
        </p:nvSpPr>
        <p:spPr>
          <a:xfrm>
            <a:off x="52070" y="4606925"/>
            <a:ext cx="706755" cy="708025"/>
          </a:xfrm>
          <a:custGeom>
            <a:avLst/>
            <a:gdLst/>
            <a:ahLst/>
            <a:cxnLst/>
            <a:rect l="0" t="0" r="706755" b="708025"/>
            <a:pathLst>
              <a:path w="706755" h="708025">
                <a:moveTo>
                  <a:pt x="353181" y="0"/>
                </a:moveTo>
                <a:lnTo>
                  <a:pt x="305246" y="3245"/>
                </a:lnTo>
                <a:lnTo>
                  <a:pt x="259274" y="12652"/>
                </a:lnTo>
                <a:lnTo>
                  <a:pt x="215691" y="27796"/>
                </a:lnTo>
                <a:lnTo>
                  <a:pt x="174920" y="48316"/>
                </a:lnTo>
                <a:lnTo>
                  <a:pt x="137359" y="73719"/>
                </a:lnTo>
                <a:lnTo>
                  <a:pt x="103428" y="103646"/>
                </a:lnTo>
                <a:lnTo>
                  <a:pt x="73587" y="137605"/>
                </a:lnTo>
                <a:lnTo>
                  <a:pt x="48229" y="175236"/>
                </a:lnTo>
                <a:lnTo>
                  <a:pt x="27746" y="216111"/>
                </a:lnTo>
                <a:lnTo>
                  <a:pt x="12629" y="259773"/>
                </a:lnTo>
                <a:lnTo>
                  <a:pt x="3239" y="305794"/>
                </a:lnTo>
                <a:lnTo>
                  <a:pt x="0" y="353815"/>
                </a:lnTo>
                <a:lnTo>
                  <a:pt x="3239" y="401836"/>
                </a:lnTo>
                <a:lnTo>
                  <a:pt x="12629" y="447891"/>
                </a:lnTo>
                <a:lnTo>
                  <a:pt x="27746" y="491552"/>
                </a:lnTo>
                <a:lnTo>
                  <a:pt x="48229" y="532395"/>
                </a:lnTo>
                <a:lnTo>
                  <a:pt x="73587" y="570025"/>
                </a:lnTo>
                <a:lnTo>
                  <a:pt x="103428" y="603984"/>
                </a:lnTo>
                <a:lnTo>
                  <a:pt x="137359" y="633911"/>
                </a:lnTo>
                <a:lnTo>
                  <a:pt x="174920" y="659315"/>
                </a:lnTo>
                <a:lnTo>
                  <a:pt x="215691" y="679835"/>
                </a:lnTo>
                <a:lnTo>
                  <a:pt x="259274" y="694978"/>
                </a:lnTo>
                <a:lnTo>
                  <a:pt x="305246" y="704386"/>
                </a:lnTo>
                <a:lnTo>
                  <a:pt x="353181" y="707631"/>
                </a:lnTo>
                <a:lnTo>
                  <a:pt x="401116" y="704386"/>
                </a:lnTo>
                <a:lnTo>
                  <a:pt x="447055" y="694978"/>
                </a:lnTo>
                <a:lnTo>
                  <a:pt x="490638" y="679835"/>
                </a:lnTo>
                <a:lnTo>
                  <a:pt x="531440" y="659315"/>
                </a:lnTo>
                <a:lnTo>
                  <a:pt x="569003" y="633911"/>
                </a:lnTo>
                <a:lnTo>
                  <a:pt x="602901" y="603984"/>
                </a:lnTo>
                <a:lnTo>
                  <a:pt x="632774" y="570025"/>
                </a:lnTo>
                <a:lnTo>
                  <a:pt x="658132" y="532395"/>
                </a:lnTo>
                <a:lnTo>
                  <a:pt x="678582" y="491552"/>
                </a:lnTo>
                <a:lnTo>
                  <a:pt x="693732" y="447891"/>
                </a:lnTo>
                <a:lnTo>
                  <a:pt x="703123" y="401836"/>
                </a:lnTo>
                <a:lnTo>
                  <a:pt x="706362" y="353815"/>
                </a:lnTo>
                <a:lnTo>
                  <a:pt x="703123" y="305794"/>
                </a:lnTo>
                <a:lnTo>
                  <a:pt x="693732" y="259773"/>
                </a:lnTo>
                <a:lnTo>
                  <a:pt x="678582" y="216111"/>
                </a:lnTo>
                <a:lnTo>
                  <a:pt x="658132" y="175236"/>
                </a:lnTo>
                <a:lnTo>
                  <a:pt x="632774" y="137605"/>
                </a:lnTo>
                <a:lnTo>
                  <a:pt x="602901" y="103646"/>
                </a:lnTo>
                <a:lnTo>
                  <a:pt x="569003" y="73719"/>
                </a:lnTo>
                <a:lnTo>
                  <a:pt x="531440" y="48316"/>
                </a:lnTo>
                <a:lnTo>
                  <a:pt x="490638" y="27796"/>
                </a:lnTo>
                <a:lnTo>
                  <a:pt x="447055" y="12652"/>
                </a:lnTo>
                <a:lnTo>
                  <a:pt x="401116" y="3245"/>
                </a:lnTo>
                <a:lnTo>
                  <a:pt x="353181" y="0"/>
                </a:lnTo>
                <a:close/>
              </a:path>
            </a:pathLst>
          </a:custGeom>
          <a:solidFill>
            <a:srgbClr val="92D050"/>
          </a:solidFill>
          <a:ln>
            <a:noFill/>
          </a:ln>
          <a:effectLst/>
        </p:spPr>
        <p:txBody>
          <a:bodyPr vert="horz" wrap="square" lIns="0" tIns="0" rIns="0" bIns="0" numCol="1" spcCol="215900" anchor="t"/>
          <a:lstStyle/>
          <a:p>
            <a:pPr>
              <a:defRPr lang="ru-RU"/>
            </a:pPr>
            <a:endParaRPr/>
          </a:p>
        </p:txBody>
      </p:sp>
      <p:sp>
        <p:nvSpPr>
          <p:cNvPr id="8" name="object 42"/>
          <p:cNvSpPr>
            <a:extLst>
              <a:ext uri="smNativeData">
                <pr:smNativeData xmlns="" xmlns:p14="http://schemas.microsoft.com/office/powerpoint/2010/main" xmlns:pr="smNativeData" val="SMDATA_13_WTCkXhMAAAAlAAAAZAAAAE0AAAAAAAAAABQAAAAA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5zaGk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B1AAAAKR0AAEkEAAB9HwAAECAAACYAAAAIAAAA//////////8="/>
              </a:ext>
            </a:extLst>
          </p:cNvSpPr>
          <p:nvPr/>
        </p:nvSpPr>
        <p:spPr>
          <a:xfrm>
            <a:off x="74295" y="4740275"/>
            <a:ext cx="622300" cy="378460"/>
          </a:xfrm>
          <a:prstGeom prst="rect">
            <a:avLst/>
          </a:prstGeom>
          <a:noFill/>
          <a:ln>
            <a:noFill/>
          </a:ln>
          <a:effectLst/>
        </p:spPr>
        <p:txBody>
          <a:bodyPr vert="horz" wrap="square" lIns="0" tIns="12700" rIns="0" bIns="0" numCol="1" spcCol="215900" anchor="t"/>
          <a:lstStyle/>
          <a:p>
            <a:pPr marL="12700" algn="ctr">
              <a:spcBef>
                <a:spcPts val="100"/>
              </a:spcBef>
              <a:spcAft>
                <a:spcPts val="0"/>
              </a:spcAft>
              <a:defRPr lang="ru-RU" sz="1200" b="1">
                <a:solidFill>
                  <a:schemeClr val="bg1"/>
                </a:solidFill>
                <a:latin typeface="Arial" pitchFamily="2" charset="-52"/>
                <a:ea typeface="Calibri" pitchFamily="2" charset="-52"/>
                <a:cs typeface="Calibri" pitchFamily="2" charset="-52"/>
              </a:defRPr>
            </a:pPr>
            <a:r>
              <a:rPr lang="en-US" dirty="0"/>
              <a:t>January </a:t>
            </a:r>
            <a:r>
              <a:rPr dirty="0"/>
              <a:t>26 </a:t>
            </a:r>
          </a:p>
        </p:txBody>
      </p:sp>
      <p:sp>
        <p:nvSpPr>
          <p:cNvPr id="9" name="object 55"/>
          <p:cNvSpPr>
            <a:extLst>
              <a:ext uri="smNativeData">
                <pr:smNativeData xmlns="" xmlns:p14="http://schemas.microsoft.com/office/powerpoint/2010/main" xmlns:pr="smNativeData" val="SMDATA_13_WTCkXhMAAAAlAAAAZAAAAE0AAAAAAAAAACkAAAAAAAAAA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Mgbm8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BQAAExwAAGsSAACCHgAAECAAACYAAAAIAAAA//////////8="/>
              </a:ext>
            </a:extLst>
          </p:cNvSpPr>
          <p:nvPr/>
        </p:nvSpPr>
        <p:spPr>
          <a:xfrm>
            <a:off x="865505" y="4812982"/>
            <a:ext cx="1757045" cy="585680"/>
          </a:xfrm>
          <a:prstGeom prst="rect">
            <a:avLst/>
          </a:prstGeom>
          <a:noFill/>
          <a:ln>
            <a:noFill/>
          </a:ln>
          <a:effectLst/>
        </p:spPr>
        <p:txBody>
          <a:bodyPr vert="horz" wrap="square" lIns="0" tIns="26035" rIns="0" bIns="0" numCol="1" spcCol="215900" anchor="t"/>
          <a:lstStyle/>
          <a:p>
            <a:pPr marL="12700" marR="0" indent="0" algn="just" defTabSz="914400">
              <a:lnSpc>
                <a:spcPct val="100000"/>
              </a:lnSpc>
              <a:spcBef>
                <a:spcPts val="0"/>
              </a:spcBef>
              <a:spcAft>
                <a:spcPts val="0"/>
              </a:spcAft>
              <a:buNone/>
              <a:tabLst/>
              <a:defRPr lang="ru-RU"/>
            </a:pPr>
            <a:r>
              <a:rPr lang="en-US" sz="1200" b="1" dirty="0">
                <a:solidFill>
                  <a:srgbClr val="231F20"/>
                </a:solidFill>
                <a:latin typeface="Arial" pitchFamily="2" charset="-52"/>
              </a:rPr>
              <a:t>E</a:t>
            </a:r>
            <a:r>
              <a:rPr lang="en-US" sz="1200" b="1" dirty="0">
                <a:solidFill>
                  <a:srgbClr val="231F20"/>
                </a:solidFill>
                <a:latin typeface="Arial" pitchFamily="2" charset="-52"/>
                <a:ea typeface="Calibri" pitchFamily="2" charset="-52"/>
                <a:cs typeface="Calibri" pitchFamily="2" charset="-52"/>
              </a:rPr>
              <a:t>pidemiological surveillance at the border tightened</a:t>
            </a:r>
            <a:r>
              <a:rPr lang="ru-RU" sz="1200" b="1" dirty="0">
                <a:solidFill>
                  <a:srgbClr val="231F20"/>
                </a:solidFill>
                <a:latin typeface="Arial" pitchFamily="2" charset="-52"/>
                <a:ea typeface="Calibri" pitchFamily="2" charset="-52"/>
                <a:cs typeface="Calibri" pitchFamily="2" charset="-52"/>
              </a:rPr>
              <a:t> </a:t>
            </a:r>
            <a:endParaRPr lang="ru-RU" sz="1200" b="1" dirty="0">
              <a:latin typeface="Arial" pitchFamily="2" charset="-52"/>
              <a:ea typeface="Calibri" pitchFamily="2" charset="-52"/>
              <a:cs typeface="Calibri" pitchFamily="2" charset="-52"/>
            </a:endParaRPr>
          </a:p>
        </p:txBody>
      </p:sp>
      <p:sp>
        <p:nvSpPr>
          <p:cNvPr id="11" name="object 58"/>
          <p:cNvSpPr>
            <a:extLst>
              <a:ext uri="smNativeData">
                <pr:smNativeData xmlns="" xmlns:p14="http://schemas.microsoft.com/office/powerpoint/2010/main" xmlns:pr="smNativeData" val="SMDATA_13_WTCkXhMAAAAlAAAAZAAAAE0AAAAAAAAAACkAAAAAAAAAA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xhOng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TBQAADCQAAOASAADBKAAAECAAACYAAAAIAAAA//////////8="/>
              </a:ext>
            </a:extLst>
          </p:cNvSpPr>
          <p:nvPr/>
        </p:nvSpPr>
        <p:spPr>
          <a:xfrm>
            <a:off x="865505" y="5859780"/>
            <a:ext cx="2202815" cy="765175"/>
          </a:xfrm>
          <a:prstGeom prst="rect">
            <a:avLst/>
          </a:prstGeom>
          <a:noFill/>
          <a:ln>
            <a:noFill/>
          </a:ln>
          <a:effectLst/>
        </p:spPr>
        <p:txBody>
          <a:bodyPr vert="horz" wrap="square" lIns="0" tIns="26035" rIns="0" bIns="0" numCol="1" spcCol="215900" anchor="t"/>
          <a:lstStyle/>
          <a:p>
            <a:pPr marL="12700" marR="0" indent="0" algn="l" defTabSz="914400">
              <a:lnSpc>
                <a:spcPct val="100000"/>
              </a:lnSpc>
              <a:spcBef>
                <a:spcPts val="0"/>
              </a:spcBef>
              <a:spcAft>
                <a:spcPts val="0"/>
              </a:spcAft>
              <a:buNone/>
              <a:tabLst/>
              <a:defRPr lang="ru-RU"/>
            </a:pPr>
            <a:r>
              <a:rPr lang="en-US" sz="1200" b="1" dirty="0">
                <a:latin typeface="Arial" pitchFamily="2" charset="-52"/>
              </a:rPr>
              <a:t>Interdepartmental Commission  comprising government agencies under the RK Government established</a:t>
            </a:r>
            <a:endParaRPr lang="ru-RU" sz="1200" b="1" dirty="0">
              <a:latin typeface="Arial" pitchFamily="2" charset="-52"/>
              <a:ea typeface="Calibri" pitchFamily="2" charset="-52"/>
              <a:cs typeface="Calibri" pitchFamily="2" charset="-52"/>
            </a:endParaRPr>
          </a:p>
        </p:txBody>
      </p:sp>
      <p:sp>
        <p:nvSpPr>
          <p:cNvPr id="12" name="object 80"/>
          <p:cNvSpPr>
            <a:extLst>
              <a:ext uri="smNativeData">
                <pr:smNativeData xmlns="" xmlns:p14="http://schemas.microsoft.com/office/powerpoint/2010/main" xmlns:pr="smNativeData" val="SMDATA_13_WTCkXhMAAAAlAAAAZAAAAA0AAAAAAAAAAAAAAAAAAAAAAAAAAAAAAAAAAAAAAAAAAAEAAABQAAAAAAAAAAAA4D8AAAAAAADgPwAAAAAAAOA/AAAAAAAA4D8AAAAAAADgPwAAAAAAAOA/AAAAAAAA4D8AAAAAAADgPwAAAAAAAOA/AAAAAAAA4D8CAAAAjAAAAAEAAAACAAAA////AP///wgAAAAAAAAAAJ0IxPvC8JlNo9EZD4z52nkB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1SVSIMAAAAEAAAAAAAAAAAAAAAAAAAAAAAAAAeAAAAaAAAAAEAAAAAAAAAAAAAAAAAAAAAAAAAECcAABAnAAAAAAAAAAAAAAAAAAAAAAAAAAAAAAAAAAAAAAAAAAAAABQAAAAAAAAAwMD/AAAAAABkAAAAMgAAAAAAAABkAAAAAAAAAH9/fwAKAAAAHwAAAFQAAAD///8A////AQAAAAAAAAAAAAAAAAAAAAAAAAAAAAAAAAAAAAAAAAAAAAAAAn9/fwDn5uYDzMzMAMDA/wB/f38AAAAAAAAAAAAAAAAAAAAAAAAAAAAhAAAAGAAAABQAAACQAQAAJAYAAD0RAAArGgAAEAAAACYAAAAIAAAA//////////8="/>
              </a:ext>
            </a:extLst>
          </p:cNvSpPr>
          <p:nvPr/>
        </p:nvSpPr>
        <p:spPr>
          <a:xfrm>
            <a:off x="254000" y="998220"/>
            <a:ext cx="2548255" cy="3255645"/>
          </a:xfrm>
          <a:prstGeom prst="rect">
            <a:avLst/>
          </a:prstGeom>
          <a:blipFill rotWithShape="1">
            <a:blip r:embed="rId3" cstate="print"/>
            <a:srcRect/>
            <a:stretch/>
          </a:blipFill>
          <a:ln>
            <a:noFill/>
          </a:ln>
          <a:effectLst/>
        </p:spPr>
        <p:txBody>
          <a:bodyPr vert="horz" wrap="square" lIns="0" tIns="0" rIns="0" bIns="0" numCol="1" spcCol="215900" anchor="t"/>
          <a:lstStyle/>
          <a:p>
            <a:pPr marL="0" marR="0" indent="0" algn="l" defTabSz="914400">
              <a:lnSpc>
                <a:spcPct val="100000"/>
              </a:lnSpc>
              <a:spcBef>
                <a:spcPts val="0"/>
              </a:spcBef>
              <a:spcAft>
                <a:spcPts val="0"/>
              </a:spcAft>
              <a:buNone/>
              <a:tabLst/>
              <a:defRPr lang="ru-RU"/>
            </a:pPr>
            <a:endParaRPr/>
          </a:p>
        </p:txBody>
      </p:sp>
      <p:sp>
        <p:nvSpPr>
          <p:cNvPr id="13" name="Кривая2"/>
          <p:cNvSpPr>
            <a:extLst>
              <a:ext uri="smNativeData">
                <pr:smNativeData xmlns="" xmlns:p14="http://schemas.microsoft.com/office/powerpoint/2010/main" xmlns:pr="smNativeData" val="SMDATA_13_WTCkXhMAAAAlAAAACwAAAA0AAAAAAAAAAAAAAAAAAAAAAAAAAAAAAAAAAAAAAAAAAAEAAABQAAAAAAAAAAAA4D8AAAAAAADgPwAAAAAAAOA/AAAAAAAA4D8AAAAAAADgPwAAAAAAAOA/AAAAAAAA4D8AAAAAAADgPwAAAAAAAOA/AAAAAAAA4D8CAAAAjAAAAAEAAAAAAAAAVILCA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oAIAAMAAAAEAAAAAAAAAAAAAAAAAAAAAAAAAAeAAAAaAAAAAAAAAAAAAAAAAAAAAAAAAAAAAAAECcAABAnAAAAAAAAAAAAAAAAAAAAAAAAAAAAAAAAAAAAAAAAAAAAABQAAAAAAAAAwMD/AAAAAABkAAAAMgAAAAAAAABkAAAAAAAAAH9/fwAKAAAAHwAAAFQAAABUgsIA////AQAAAAAAAAAAAAAAAAAAAAAAAAAAAAAAAAAAAAAAAAAAAAAAAn9/fwDn5uYDzMzMAMDA/wB/f38AAAAAAAAAAAAAAAAAAAAAAAAAAAAhAAAAGAAAABQAAAD1LgAAaw0AAAsyAACBEAAAEAAAACYAAAAIAAAA//////////8="/>
              </a:ext>
            </a:extLst>
          </p:cNvSpPr>
          <p:nvPr/>
        </p:nvSpPr>
        <p:spPr>
          <a:xfrm>
            <a:off x="7633335" y="2181225"/>
            <a:ext cx="501650" cy="501650"/>
          </a:xfrm>
          <a:custGeom>
            <a:avLst/>
            <a:gdLst/>
            <a:ahLst/>
            <a:cxnLst/>
            <a:rect l="0" t="0" r="501650" b="501650"/>
            <a:pathLst>
              <a:path w="501650" h="501650">
                <a:moveTo>
                  <a:pt x="250825" y="0"/>
                </a:moveTo>
                <a:lnTo>
                  <a:pt x="205746" y="4041"/>
                </a:lnTo>
                <a:lnTo>
                  <a:pt x="163292" y="15700"/>
                </a:lnTo>
                <a:lnTo>
                  <a:pt x="124228" y="34233"/>
                </a:lnTo>
                <a:lnTo>
                  <a:pt x="89229" y="58990"/>
                </a:lnTo>
                <a:lnTo>
                  <a:pt x="58990" y="89229"/>
                </a:lnTo>
                <a:lnTo>
                  <a:pt x="34233" y="124228"/>
                </a:lnTo>
                <a:lnTo>
                  <a:pt x="15700" y="163292"/>
                </a:lnTo>
                <a:lnTo>
                  <a:pt x="4041" y="205746"/>
                </a:lnTo>
                <a:lnTo>
                  <a:pt x="0" y="250825"/>
                </a:lnTo>
                <a:lnTo>
                  <a:pt x="4041" y="295904"/>
                </a:lnTo>
                <a:lnTo>
                  <a:pt x="15700" y="338335"/>
                </a:lnTo>
                <a:lnTo>
                  <a:pt x="34233" y="377422"/>
                </a:lnTo>
                <a:lnTo>
                  <a:pt x="58990" y="412421"/>
                </a:lnTo>
                <a:lnTo>
                  <a:pt x="89229" y="442660"/>
                </a:lnTo>
                <a:lnTo>
                  <a:pt x="124228" y="467394"/>
                </a:lnTo>
                <a:lnTo>
                  <a:pt x="163292" y="485950"/>
                </a:lnTo>
                <a:lnTo>
                  <a:pt x="205746" y="497586"/>
                </a:lnTo>
                <a:lnTo>
                  <a:pt x="250825" y="501627"/>
                </a:lnTo>
                <a:lnTo>
                  <a:pt x="295904" y="497586"/>
                </a:lnTo>
                <a:lnTo>
                  <a:pt x="338335" y="485950"/>
                </a:lnTo>
                <a:lnTo>
                  <a:pt x="377422" y="467394"/>
                </a:lnTo>
                <a:lnTo>
                  <a:pt x="412421" y="442660"/>
                </a:lnTo>
                <a:lnTo>
                  <a:pt x="442660" y="412421"/>
                </a:lnTo>
                <a:lnTo>
                  <a:pt x="467394" y="377422"/>
                </a:lnTo>
                <a:lnTo>
                  <a:pt x="485950" y="338335"/>
                </a:lnTo>
                <a:lnTo>
                  <a:pt x="497586" y="295904"/>
                </a:lnTo>
                <a:lnTo>
                  <a:pt x="501627" y="250825"/>
                </a:lnTo>
                <a:lnTo>
                  <a:pt x="497586" y="205746"/>
                </a:lnTo>
                <a:lnTo>
                  <a:pt x="485950" y="163292"/>
                </a:lnTo>
                <a:lnTo>
                  <a:pt x="467394" y="124228"/>
                </a:lnTo>
                <a:lnTo>
                  <a:pt x="442660" y="89229"/>
                </a:lnTo>
                <a:lnTo>
                  <a:pt x="412421" y="58990"/>
                </a:lnTo>
                <a:lnTo>
                  <a:pt x="377422" y="34233"/>
                </a:lnTo>
                <a:lnTo>
                  <a:pt x="338335" y="15700"/>
                </a:lnTo>
                <a:lnTo>
                  <a:pt x="295904" y="4041"/>
                </a:lnTo>
                <a:lnTo>
                  <a:pt x="250825" y="0"/>
                </a:lnTo>
                <a:close/>
              </a:path>
            </a:pathLst>
          </a:custGeom>
          <a:solidFill>
            <a:srgbClr val="5482C2"/>
          </a:solidFill>
          <a:ln>
            <a:noFill/>
          </a:ln>
          <a:effectLst/>
        </p:spPr>
        <p:txBody>
          <a:bodyPr vert="horz" wrap="square" lIns="0" tIns="0" rIns="0" bIns="0" numCol="1" spcCol="215900" anchor="t"/>
          <a:lstStyle/>
          <a:p>
            <a:pPr>
              <a:defRPr lang="ru-RU"/>
            </a:pPr>
            <a:endParaRPr/>
          </a:p>
        </p:txBody>
      </p:sp>
      <p:sp>
        <p:nvSpPr>
          <p:cNvPr id="14" name="object 26"/>
          <p:cNvSpPr>
            <a:extLst>
              <a:ext uri="smNativeData">
                <pr:smNativeData xmlns="" xmlns:p14="http://schemas.microsoft.com/office/powerpoint/2010/main" xmlns:pr="smNativeData" val="SMDATA_13_WTCkXhMAAAAlAAAACwAAAA0AAAAAAAAAAAAAAAAAAAAAAAAAAAAAAAAAAAAAAAAAAAEAAABQAAAAAAAAAAAA4D8AAAAAAADgPwAAAAAAAOA/AAAAAAAA4D8AAAAAAADgPwAAAAAAAOA/AAAAAAAA4D8AAAAAAADgPwAAAAAAAOA/AAAAAAAA4D8CAAAAjAAAAAEAAAAAAAAAVILCA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IAAAAAMAAAAEAAAAAAAAAAAAAAAAAAAAAAAAAAeAAAAaAAAAAAAAAAAAAAAAAAAAAAAAAAAAAAAECcAABAnAAAAAAAAAAAAAAAAAAAAAAAAAAAAAAAAAAAAAAAAAAAAABQAAAAAAAAAwMD/AAAAAABkAAAAMgAAAAAAAABkAAAAAAAAAH9/fwAKAAAAHwAAAFQAAABUgsIA////AQAAAAAAAAAAAAAAAAAAAAAAAAAAAAAAAAAAAAAAAAAAAAAAAn9/fwDn5uYDzMzMAMDA/wB/f38AAAAAAAAAAAAAAAAAAAAAAAAAAAAhAAAAGAAAABQAAADhAAAAXiMAAPcDAAB0JgAAEAAAACYAAAAIAAAA//////////8="/>
              </a:ext>
            </a:extLst>
          </p:cNvSpPr>
          <p:nvPr/>
        </p:nvSpPr>
        <p:spPr>
          <a:xfrm>
            <a:off x="142875" y="5749290"/>
            <a:ext cx="501650" cy="501650"/>
          </a:xfrm>
          <a:custGeom>
            <a:avLst/>
            <a:gdLst/>
            <a:ahLst/>
            <a:cxnLst/>
            <a:rect l="0" t="0" r="501650" b="501650"/>
            <a:pathLst>
              <a:path w="501650" h="501650">
                <a:moveTo>
                  <a:pt x="250825" y="0"/>
                </a:moveTo>
                <a:lnTo>
                  <a:pt x="205746" y="4041"/>
                </a:lnTo>
                <a:lnTo>
                  <a:pt x="163292" y="15700"/>
                </a:lnTo>
                <a:lnTo>
                  <a:pt x="124228" y="34233"/>
                </a:lnTo>
                <a:lnTo>
                  <a:pt x="89229" y="58990"/>
                </a:lnTo>
                <a:lnTo>
                  <a:pt x="58990" y="89229"/>
                </a:lnTo>
                <a:lnTo>
                  <a:pt x="34233" y="124228"/>
                </a:lnTo>
                <a:lnTo>
                  <a:pt x="15700" y="163292"/>
                </a:lnTo>
                <a:lnTo>
                  <a:pt x="4041" y="205746"/>
                </a:lnTo>
                <a:lnTo>
                  <a:pt x="0" y="250825"/>
                </a:lnTo>
                <a:lnTo>
                  <a:pt x="4041" y="295904"/>
                </a:lnTo>
                <a:lnTo>
                  <a:pt x="15700" y="338358"/>
                </a:lnTo>
                <a:lnTo>
                  <a:pt x="34233" y="377422"/>
                </a:lnTo>
                <a:lnTo>
                  <a:pt x="58990" y="412421"/>
                </a:lnTo>
                <a:lnTo>
                  <a:pt x="89229" y="442660"/>
                </a:lnTo>
                <a:lnTo>
                  <a:pt x="124228" y="467394"/>
                </a:lnTo>
                <a:lnTo>
                  <a:pt x="163292" y="485950"/>
                </a:lnTo>
                <a:lnTo>
                  <a:pt x="205746" y="497609"/>
                </a:lnTo>
                <a:lnTo>
                  <a:pt x="250825" y="501650"/>
                </a:lnTo>
                <a:lnTo>
                  <a:pt x="295904" y="497609"/>
                </a:lnTo>
                <a:lnTo>
                  <a:pt x="338358" y="485950"/>
                </a:lnTo>
                <a:lnTo>
                  <a:pt x="377422" y="467394"/>
                </a:lnTo>
                <a:lnTo>
                  <a:pt x="412421" y="442660"/>
                </a:lnTo>
                <a:lnTo>
                  <a:pt x="442660" y="412421"/>
                </a:lnTo>
                <a:lnTo>
                  <a:pt x="467417" y="377422"/>
                </a:lnTo>
                <a:lnTo>
                  <a:pt x="485950" y="338358"/>
                </a:lnTo>
                <a:lnTo>
                  <a:pt x="497609" y="295904"/>
                </a:lnTo>
                <a:lnTo>
                  <a:pt x="501650" y="250825"/>
                </a:lnTo>
                <a:lnTo>
                  <a:pt x="497609" y="205746"/>
                </a:lnTo>
                <a:lnTo>
                  <a:pt x="485950" y="163292"/>
                </a:lnTo>
                <a:lnTo>
                  <a:pt x="467417" y="124228"/>
                </a:lnTo>
                <a:lnTo>
                  <a:pt x="442660" y="89229"/>
                </a:lnTo>
                <a:lnTo>
                  <a:pt x="412421" y="58990"/>
                </a:lnTo>
                <a:lnTo>
                  <a:pt x="377422" y="34233"/>
                </a:lnTo>
                <a:lnTo>
                  <a:pt x="338358" y="15700"/>
                </a:lnTo>
                <a:lnTo>
                  <a:pt x="295904" y="4041"/>
                </a:lnTo>
                <a:lnTo>
                  <a:pt x="250825" y="0"/>
                </a:lnTo>
                <a:close/>
              </a:path>
            </a:pathLst>
          </a:custGeom>
          <a:solidFill>
            <a:srgbClr val="5482C2"/>
          </a:solidFill>
          <a:ln>
            <a:noFill/>
          </a:ln>
          <a:effectLst/>
        </p:spPr>
        <p:txBody>
          <a:bodyPr vert="horz" wrap="square" lIns="0" tIns="0" rIns="0" bIns="0" numCol="1" spcCol="215900" anchor="t"/>
          <a:lstStyle/>
          <a:p>
            <a:pPr>
              <a:defRPr lang="ru-RU"/>
            </a:pPr>
            <a:endParaRPr/>
          </a:p>
        </p:txBody>
      </p:sp>
      <p:sp>
        <p:nvSpPr>
          <p:cNvPr id="15" name="Прямоугольник2"/>
          <p:cNvSpPr>
            <a:extLst>
              <a:ext uri="smNativeData">
                <pr:smNativeData xmlns="" xmlns:p14="http://schemas.microsoft.com/office/powerpoint/2010/main" xmlns:pr="smNativeData" val="SMDATA_13_WTCkXhMAAAAlAAAAZAAAAE0AAAAAAAAAABQAAAAA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8yMDE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ARAQAA6iMAAKoDAACzJQAAECAAACYAAAAIAAAA//////////8="/>
              </a:ext>
            </a:extLst>
          </p:cNvSpPr>
          <p:nvPr/>
        </p:nvSpPr>
        <p:spPr>
          <a:xfrm>
            <a:off x="173355" y="5838190"/>
            <a:ext cx="422275" cy="290195"/>
          </a:xfrm>
          <a:prstGeom prst="rect">
            <a:avLst/>
          </a:prstGeom>
          <a:noFill/>
          <a:ln>
            <a:noFill/>
          </a:ln>
          <a:effectLst/>
        </p:spPr>
        <p:txBody>
          <a:bodyPr vert="horz" wrap="square" lIns="0" tIns="12700" rIns="0" bIns="0" numCol="1" spcCol="215900" anchor="t"/>
          <a:lstStyle/>
          <a:p>
            <a:pPr marL="12700" algn="ctr">
              <a:spcBef>
                <a:spcPts val="100"/>
              </a:spcBef>
              <a:spcAft>
                <a:spcPts val="0"/>
              </a:spcAft>
              <a:defRPr lang="ru-RU"/>
            </a:pPr>
            <a:r>
              <a:rPr lang="en-US" sz="900" b="1" dirty="0">
                <a:solidFill>
                  <a:schemeClr val="bg1"/>
                </a:solidFill>
                <a:latin typeface="Arial" pitchFamily="2" charset="-52"/>
              </a:rPr>
              <a:t>Jan </a:t>
            </a:r>
          </a:p>
          <a:p>
            <a:pPr marL="12700" algn="ctr">
              <a:spcBef>
                <a:spcPts val="100"/>
              </a:spcBef>
              <a:spcAft>
                <a:spcPts val="0"/>
              </a:spcAft>
              <a:defRPr lang="ru-RU"/>
            </a:pPr>
            <a:r>
              <a:rPr lang="ru-RU" sz="900" b="1" dirty="0">
                <a:solidFill>
                  <a:schemeClr val="bg1"/>
                </a:solidFill>
                <a:latin typeface="Arial" pitchFamily="2" charset="-52"/>
                <a:ea typeface="Calibri" pitchFamily="2" charset="-52"/>
                <a:cs typeface="Calibri" pitchFamily="2" charset="-52"/>
              </a:rPr>
              <a:t>27</a:t>
            </a:r>
          </a:p>
        </p:txBody>
      </p:sp>
      <p:sp>
        <p:nvSpPr>
          <p:cNvPr id="16" name="Кривая1"/>
          <p:cNvSpPr>
            <a:extLst>
              <a:ext uri="smNativeData">
                <pr:smNativeData xmlns="" xmlns:p14="http://schemas.microsoft.com/office/powerpoint/2010/main" xmlns:pr="smNativeData" val="SMDATA_13_WTCkXhMAAAAlAAAACwAAAA0AAAAAAAAAAAAAAAAAAAAAAAAAAAAAAAAAAAAAAAAAAAEAAABQAAAAAAAAAAAA4D8AAAAAAADgPwAAAAAAAOA/AAAAAAAA4D8AAAAAAADgPwAAAAAAAOA/AAAAAAAA4D8AAAAAAADgPwAAAAAAAOA/AAAAAAAA4D8CAAAAjAAAAAEAAAAAAAAAVILCA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UgsIA////AQAAAAAAAAAAAAAAAAAAAAAAAAAAAAAAAAAAAAAAAAAAAAAAAn9/fwDn5uYDzMzMAMDA/wB/f38AAAAAAAAAAAAAAAAAAAAAAAAAAAAhAAAAGAAAABQAAADoLgAAmRsAAP4xAACvHgAAEAAAACYAAAAIAAAA//////////8="/>
              </a:ext>
            </a:extLst>
          </p:cNvSpPr>
          <p:nvPr/>
        </p:nvSpPr>
        <p:spPr>
          <a:xfrm>
            <a:off x="7625080" y="4486275"/>
            <a:ext cx="501650" cy="501650"/>
          </a:xfrm>
          <a:custGeom>
            <a:avLst/>
            <a:gdLst/>
            <a:ahLst/>
            <a:cxnLst/>
            <a:rect l="0" t="0" r="501650" b="501650"/>
            <a:pathLst>
              <a:path w="501650" h="501650">
                <a:moveTo>
                  <a:pt x="250825" y="0"/>
                </a:moveTo>
                <a:lnTo>
                  <a:pt x="205746" y="4041"/>
                </a:lnTo>
                <a:lnTo>
                  <a:pt x="163292" y="15700"/>
                </a:lnTo>
                <a:lnTo>
                  <a:pt x="124228" y="34256"/>
                </a:lnTo>
                <a:lnTo>
                  <a:pt x="89229" y="58990"/>
                </a:lnTo>
                <a:lnTo>
                  <a:pt x="58990" y="89229"/>
                </a:lnTo>
                <a:lnTo>
                  <a:pt x="34233" y="124228"/>
                </a:lnTo>
                <a:lnTo>
                  <a:pt x="15700" y="163315"/>
                </a:lnTo>
                <a:lnTo>
                  <a:pt x="4041" y="205746"/>
                </a:lnTo>
                <a:lnTo>
                  <a:pt x="0" y="250825"/>
                </a:lnTo>
                <a:lnTo>
                  <a:pt x="4041" y="295904"/>
                </a:lnTo>
                <a:lnTo>
                  <a:pt x="15700" y="338358"/>
                </a:lnTo>
                <a:lnTo>
                  <a:pt x="34233" y="377422"/>
                </a:lnTo>
                <a:lnTo>
                  <a:pt x="58990" y="412421"/>
                </a:lnTo>
                <a:lnTo>
                  <a:pt x="89229" y="442660"/>
                </a:lnTo>
                <a:lnTo>
                  <a:pt x="124228" y="467417"/>
                </a:lnTo>
                <a:lnTo>
                  <a:pt x="163292" y="485950"/>
                </a:lnTo>
                <a:lnTo>
                  <a:pt x="205746" y="497609"/>
                </a:lnTo>
                <a:lnTo>
                  <a:pt x="250825" y="501650"/>
                </a:lnTo>
                <a:lnTo>
                  <a:pt x="295904" y="497609"/>
                </a:lnTo>
                <a:lnTo>
                  <a:pt x="338358" y="485950"/>
                </a:lnTo>
                <a:lnTo>
                  <a:pt x="377422" y="467417"/>
                </a:lnTo>
                <a:lnTo>
                  <a:pt x="412421" y="442660"/>
                </a:lnTo>
                <a:lnTo>
                  <a:pt x="442660" y="412421"/>
                </a:lnTo>
                <a:lnTo>
                  <a:pt x="467417" y="377422"/>
                </a:lnTo>
                <a:lnTo>
                  <a:pt x="485950" y="338358"/>
                </a:lnTo>
                <a:lnTo>
                  <a:pt x="497609" y="295904"/>
                </a:lnTo>
                <a:lnTo>
                  <a:pt x="501650" y="250825"/>
                </a:lnTo>
                <a:lnTo>
                  <a:pt x="497609" y="205746"/>
                </a:lnTo>
                <a:lnTo>
                  <a:pt x="485950" y="163315"/>
                </a:lnTo>
                <a:lnTo>
                  <a:pt x="467417" y="124228"/>
                </a:lnTo>
                <a:lnTo>
                  <a:pt x="442660" y="89229"/>
                </a:lnTo>
                <a:lnTo>
                  <a:pt x="412421" y="58990"/>
                </a:lnTo>
                <a:lnTo>
                  <a:pt x="377422" y="34256"/>
                </a:lnTo>
                <a:lnTo>
                  <a:pt x="338358" y="15700"/>
                </a:lnTo>
                <a:lnTo>
                  <a:pt x="295904" y="4041"/>
                </a:lnTo>
                <a:lnTo>
                  <a:pt x="250825" y="0"/>
                </a:lnTo>
                <a:close/>
              </a:path>
            </a:pathLst>
          </a:custGeom>
          <a:solidFill>
            <a:srgbClr val="5482C2"/>
          </a:solidFill>
          <a:ln>
            <a:noFill/>
          </a:ln>
          <a:effectLst/>
        </p:spPr>
        <p:txBody>
          <a:bodyPr vert="horz" wrap="square" lIns="0" tIns="0" rIns="0" bIns="0" numCol="1" spcCol="215900" anchor="t"/>
          <a:lstStyle/>
          <a:p>
            <a:pPr>
              <a:defRPr lang="ru-RU"/>
            </a:pPr>
            <a:endParaRPr/>
          </a:p>
        </p:txBody>
      </p:sp>
      <p:sp>
        <p:nvSpPr>
          <p:cNvPr id="18" name="Прямоугольник 2"/>
          <p:cNvSpPr>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EAAAAAAAAA/1BQAP///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o9InEMAAAAEAAAAAAAAAAAAAAAAAAAAAAAAAAeAAAAaAAAAAAAAAAAAAAAAAAAAAAAAAAAAAAAECcAABAnAAAAAAAAAAAAAAAAAAAAAAAAAAAAAAAAAAAAAAAAAAAAABQAAAAAAAAAwMD/AAAAAABkAAAAMgAAAAAAAABkAAAAAAAAAH9/fwAKAAAAHwAAAFQAAAD/UFAA////AQAAAAAAAAAAAAAAAAAAAAAAAAAAAAAAAAAAAAAAAAAARHOeAH9/fwDn5uYDzMzMAMDA/wB/f38AAAAAAAAAAAAAAAAAAAAAAAAAAAAhAAAAGAAAABQAAABcEwAAsgUAANBHAAAIDAAAAAAAACYAAAAIAAAA//////////8="/>
              </a:ext>
            </a:extLst>
          </p:cNvSpPr>
          <p:nvPr/>
        </p:nvSpPr>
        <p:spPr>
          <a:xfrm>
            <a:off x="3147060" y="925830"/>
            <a:ext cx="8526780" cy="1029970"/>
          </a:xfrm>
          <a:prstGeom prst="rect">
            <a:avLst/>
          </a:prstGeom>
          <a:solidFill>
            <a:srgbClr val="FF5050"/>
          </a:solidFill>
          <a:ln w="12700" cap="flat" cmpd="sng" algn="ctr">
            <a:solidFill>
              <a:srgbClr val="44739E"/>
            </a:solidFill>
            <a:prstDash val="solid"/>
            <a:headEnd type="none"/>
            <a:tailEnd type="none"/>
          </a:ln>
          <a:effectLst/>
        </p:spPr>
        <p:txBody>
          <a:bodyPr vert="horz" wrap="square" lIns="91440" tIns="45720" rIns="91440" bIns="45720" numCol="1" spcCol="215900" anchor="ctr"/>
          <a:lstStyle/>
          <a:p>
            <a:pPr algn="ctr">
              <a:defRPr lang="ru-RU">
                <a:solidFill>
                  <a:srgbClr val="FFFFFF"/>
                </a:solidFill>
              </a:defRPr>
            </a:pPr>
            <a:r>
              <a:rPr lang="en-US" sz="2000" b="1" dirty="0">
                <a:latin typeface="Arial" pitchFamily="2" charset="-52"/>
                <a:ea typeface="Calibri" pitchFamily="2" charset="-52"/>
                <a:cs typeface="Calibri" pitchFamily="2" charset="-52"/>
              </a:rPr>
              <a:t>Infected</a:t>
            </a:r>
            <a:r>
              <a:rPr lang="ru-RU" sz="2000" b="1" dirty="0">
                <a:latin typeface="Arial" pitchFamily="2" charset="-52"/>
                <a:ea typeface="Calibri" pitchFamily="2" charset="-52"/>
                <a:cs typeface="Calibri" pitchFamily="2" charset="-52"/>
              </a:rPr>
              <a:t> – 2</a:t>
            </a:r>
            <a:r>
              <a:rPr lang="en-US" sz="2000" b="1" dirty="0">
                <a:latin typeface="Arial" pitchFamily="2" charset="-52"/>
                <a:ea typeface="Calibri" pitchFamily="2" charset="-52"/>
                <a:cs typeface="Calibri" pitchFamily="2" charset="-52"/>
              </a:rPr>
              <a:t>,</a:t>
            </a:r>
            <a:r>
              <a:rPr lang="ru-RU" sz="2000" b="1" dirty="0">
                <a:latin typeface="Arial" pitchFamily="2" charset="-52"/>
                <a:ea typeface="Calibri" pitchFamily="2" charset="-52"/>
                <a:cs typeface="Calibri" pitchFamily="2" charset="-52"/>
              </a:rPr>
              <a:t>717, </a:t>
            </a:r>
            <a:r>
              <a:rPr lang="en-US" sz="2000" b="1" dirty="0">
                <a:latin typeface="Arial" pitchFamily="2" charset="-52"/>
                <a:ea typeface="Calibri" pitchFamily="2" charset="-52"/>
                <a:cs typeface="Calibri" pitchFamily="2" charset="-52"/>
              </a:rPr>
              <a:t>cured</a:t>
            </a:r>
            <a:r>
              <a:rPr lang="ru-RU" sz="2000" b="1" dirty="0">
                <a:latin typeface="Arial" pitchFamily="2" charset="-52"/>
                <a:ea typeface="Calibri" pitchFamily="2" charset="-52"/>
                <a:cs typeface="Calibri" pitchFamily="2" charset="-52"/>
              </a:rPr>
              <a:t> – </a:t>
            </a:r>
            <a:r>
              <a:rPr lang="en-US" sz="2000" b="1" dirty="0">
                <a:latin typeface="Arial" pitchFamily="2" charset="-52"/>
                <a:ea typeface="Calibri" pitchFamily="2" charset="-52"/>
                <a:cs typeface="Calibri" pitchFamily="2" charset="-52"/>
              </a:rPr>
              <a:t>6</a:t>
            </a:r>
            <a:r>
              <a:rPr lang="ru-RU" sz="2000" b="1" dirty="0">
                <a:latin typeface="Arial" pitchFamily="2" charset="-52"/>
                <a:ea typeface="Calibri" pitchFamily="2" charset="-52"/>
                <a:cs typeface="Calibri" pitchFamily="2" charset="-52"/>
              </a:rPr>
              <a:t>82, </a:t>
            </a:r>
            <a:r>
              <a:rPr lang="en-US" sz="2000" b="1" dirty="0">
                <a:latin typeface="Arial" pitchFamily="2" charset="-52"/>
                <a:ea typeface="Calibri" pitchFamily="2" charset="-52"/>
                <a:cs typeface="Calibri" pitchFamily="2" charset="-52"/>
              </a:rPr>
              <a:t>deaths</a:t>
            </a:r>
            <a:r>
              <a:rPr lang="ru-RU" sz="2000" b="1" dirty="0">
                <a:latin typeface="Arial" pitchFamily="2" charset="-52"/>
                <a:ea typeface="Calibri" pitchFamily="2" charset="-52"/>
                <a:cs typeface="Calibri" pitchFamily="2" charset="-52"/>
              </a:rPr>
              <a:t>– 25</a:t>
            </a:r>
          </a:p>
          <a:p>
            <a:pPr algn="ctr">
              <a:defRPr lang="ru-RU">
                <a:solidFill>
                  <a:srgbClr val="FFFFFF"/>
                </a:solidFill>
              </a:defRPr>
            </a:pPr>
            <a:endParaRPr lang="ru-RU" sz="1200" b="1" i="1" dirty="0">
              <a:solidFill>
                <a:schemeClr val="bg1"/>
              </a:solidFill>
              <a:latin typeface="Arial" pitchFamily="2" charset="-52"/>
              <a:ea typeface="Calibri" pitchFamily="2" charset="-52"/>
              <a:cs typeface="Calibri" pitchFamily="2" charset="-52"/>
            </a:endParaRPr>
          </a:p>
          <a:p>
            <a:pPr algn="ctr">
              <a:defRPr lang="ru-RU">
                <a:solidFill>
                  <a:srgbClr val="FFFFFF"/>
                </a:solidFill>
              </a:defRPr>
            </a:pPr>
            <a:r>
              <a:rPr lang="en-US" sz="1200" b="1" i="1" dirty="0">
                <a:solidFill>
                  <a:schemeClr val="bg1"/>
                </a:solidFill>
                <a:latin typeface="Arial" pitchFamily="2" charset="-52"/>
              </a:rPr>
              <a:t>As of April 2</a:t>
            </a:r>
            <a:r>
              <a:rPr lang="ru-RU" sz="1200" b="1" i="1" dirty="0">
                <a:solidFill>
                  <a:schemeClr val="bg1"/>
                </a:solidFill>
                <a:latin typeface="Arial" pitchFamily="2" charset="-52"/>
                <a:ea typeface="Calibri" pitchFamily="2" charset="-52"/>
                <a:cs typeface="Calibri" pitchFamily="2" charset="-52"/>
              </a:rPr>
              <a:t>7</a:t>
            </a:r>
            <a:r>
              <a:rPr lang="en-US" sz="1200" b="1" i="1" dirty="0">
                <a:solidFill>
                  <a:schemeClr val="bg1"/>
                </a:solidFill>
                <a:latin typeface="Arial" pitchFamily="2" charset="-52"/>
                <a:ea typeface="Calibri" pitchFamily="2" charset="-52"/>
                <a:cs typeface="Calibri" pitchFamily="2" charset="-52"/>
              </a:rPr>
              <a:t>, </a:t>
            </a:r>
            <a:r>
              <a:rPr lang="ru-RU" sz="1200" b="1" i="1" dirty="0">
                <a:solidFill>
                  <a:schemeClr val="bg1"/>
                </a:solidFill>
                <a:latin typeface="Arial" pitchFamily="2" charset="-52"/>
                <a:ea typeface="Calibri" pitchFamily="2" charset="-52"/>
                <a:cs typeface="Calibri" pitchFamily="2" charset="-52"/>
              </a:rPr>
              <a:t>2020</a:t>
            </a:r>
            <a:r>
              <a:rPr lang="ru-RU" sz="1600" b="1" dirty="0">
                <a:solidFill>
                  <a:schemeClr val="bg1"/>
                </a:solidFill>
                <a:latin typeface="Arial" pitchFamily="2" charset="-52"/>
                <a:ea typeface="Calibri" pitchFamily="2" charset="-52"/>
                <a:cs typeface="Calibri" pitchFamily="2" charset="-52"/>
              </a:rPr>
              <a:t> </a:t>
            </a:r>
          </a:p>
        </p:txBody>
      </p:sp>
      <p:sp>
        <p:nvSpPr>
          <p:cNvPr id="19" name="object 18"/>
          <p:cNvSpPr>
            <a:extLst>
              <a:ext uri="smNativeData">
                <pr:smNativeData xmlns="" xmlns:p14="http://schemas.microsoft.com/office/powerpoint/2010/main" xmlns:pr="smNativeData" val="SMDATA_13_WTCkXhMAAAAlAAAACwAAAA0AAAAAAAAAAAAAAAAAAAAAAAAAAAAAAAAAAAAAAAAAAAEAAABQAAAAAAAAAAAA4D8AAAAAAADgPwAAAAAAAOA/AAAAAAAA4D8AAAAAAADgPwAAAAAAAOA/AAAAAAAA4D8AAAAAAADgPwAAAAAAAOA/AAAAAAAA4D8CAAAAjAAAAAEAAAAAAAAAVILCA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NDvgwsMAAAAEAAAAAAAAAAAAAAAAAAAAAAAAAAeAAAAaAAAAAAAAAAAAAAAAAAAAAAAAAAAAAAAECcAABAnAAAAAAAAAAAAAAAAAAAAAAAAAAAAAAAAAAAAAAAAAAAAABQAAAAAAAAAwMD/AAAAAABkAAAAMgAAAAAAAABkAAAAAAAAAH9/fwAKAAAAHwAAAFQAAABUgsIA////AQAAAAAAAAAAAAAAAAAAAAAAAAAAAAAAAAAAAAAAAAAAAAAAAn9/fwDn5uYDzMzMAMDA/wB/f38AAAAAAAAAAAAAAAAAAAAAAAAAAAAhAAAAGAAAABQAAAAbEwAA/A0AADEWAAASEQAAEAAAACYAAAAIAAAA//////////8="/>
              </a:ext>
            </a:extLst>
          </p:cNvSpPr>
          <p:nvPr/>
        </p:nvSpPr>
        <p:spPr>
          <a:xfrm>
            <a:off x="3105785" y="2273300"/>
            <a:ext cx="501650" cy="501650"/>
          </a:xfrm>
          <a:custGeom>
            <a:avLst/>
            <a:gdLst/>
            <a:ahLst/>
            <a:cxnLst/>
            <a:rect l="0" t="0" r="501650" b="501650"/>
            <a:pathLst>
              <a:path w="501650" h="501650">
                <a:moveTo>
                  <a:pt x="250825" y="0"/>
                </a:moveTo>
                <a:lnTo>
                  <a:pt x="205746" y="4041"/>
                </a:lnTo>
                <a:lnTo>
                  <a:pt x="163292" y="15700"/>
                </a:lnTo>
                <a:lnTo>
                  <a:pt x="124228" y="34256"/>
                </a:lnTo>
                <a:lnTo>
                  <a:pt x="89229" y="58990"/>
                </a:lnTo>
                <a:lnTo>
                  <a:pt x="58990" y="89229"/>
                </a:lnTo>
                <a:lnTo>
                  <a:pt x="34233" y="124228"/>
                </a:lnTo>
                <a:lnTo>
                  <a:pt x="15700" y="163315"/>
                </a:lnTo>
                <a:lnTo>
                  <a:pt x="4041" y="205746"/>
                </a:lnTo>
                <a:lnTo>
                  <a:pt x="0" y="250825"/>
                </a:lnTo>
                <a:lnTo>
                  <a:pt x="4041" y="295904"/>
                </a:lnTo>
                <a:lnTo>
                  <a:pt x="15700" y="338358"/>
                </a:lnTo>
                <a:lnTo>
                  <a:pt x="34233" y="377422"/>
                </a:lnTo>
                <a:lnTo>
                  <a:pt x="58990" y="412421"/>
                </a:lnTo>
                <a:lnTo>
                  <a:pt x="89229" y="442660"/>
                </a:lnTo>
                <a:lnTo>
                  <a:pt x="124228" y="467417"/>
                </a:lnTo>
                <a:lnTo>
                  <a:pt x="163292" y="485950"/>
                </a:lnTo>
                <a:lnTo>
                  <a:pt x="205746" y="497609"/>
                </a:lnTo>
                <a:lnTo>
                  <a:pt x="250825" y="501650"/>
                </a:lnTo>
                <a:lnTo>
                  <a:pt x="295904" y="497609"/>
                </a:lnTo>
                <a:lnTo>
                  <a:pt x="338358" y="485950"/>
                </a:lnTo>
                <a:lnTo>
                  <a:pt x="377422" y="467417"/>
                </a:lnTo>
                <a:lnTo>
                  <a:pt x="412421" y="442660"/>
                </a:lnTo>
                <a:lnTo>
                  <a:pt x="442660" y="412421"/>
                </a:lnTo>
                <a:lnTo>
                  <a:pt x="467417" y="377422"/>
                </a:lnTo>
                <a:lnTo>
                  <a:pt x="485950" y="338358"/>
                </a:lnTo>
                <a:lnTo>
                  <a:pt x="497609" y="295904"/>
                </a:lnTo>
                <a:lnTo>
                  <a:pt x="501650" y="250825"/>
                </a:lnTo>
                <a:lnTo>
                  <a:pt x="497609" y="205746"/>
                </a:lnTo>
                <a:lnTo>
                  <a:pt x="485950" y="163315"/>
                </a:lnTo>
                <a:lnTo>
                  <a:pt x="467417" y="124228"/>
                </a:lnTo>
                <a:lnTo>
                  <a:pt x="442660" y="89229"/>
                </a:lnTo>
                <a:lnTo>
                  <a:pt x="412421" y="58990"/>
                </a:lnTo>
                <a:lnTo>
                  <a:pt x="377422" y="34256"/>
                </a:lnTo>
                <a:lnTo>
                  <a:pt x="338358" y="15700"/>
                </a:lnTo>
                <a:lnTo>
                  <a:pt x="295904" y="4041"/>
                </a:lnTo>
                <a:lnTo>
                  <a:pt x="250825" y="0"/>
                </a:lnTo>
                <a:close/>
              </a:path>
            </a:pathLst>
          </a:custGeom>
          <a:solidFill>
            <a:srgbClr val="5482C2"/>
          </a:solidFill>
          <a:ln>
            <a:noFill/>
          </a:ln>
          <a:effectLst/>
        </p:spPr>
        <p:txBody>
          <a:bodyPr vert="horz" wrap="square" lIns="0" tIns="0" rIns="0" bIns="0" numCol="1" spcCol="215900" anchor="t"/>
          <a:lstStyle/>
          <a:p>
            <a:pPr>
              <a:defRPr lang="ru-RU"/>
            </a:pPr>
            <a:endParaRPr/>
          </a:p>
        </p:txBody>
      </p:sp>
      <p:sp>
        <p:nvSpPr>
          <p:cNvPr id="20" name="object 20"/>
          <p:cNvSpPr>
            <a:extLst>
              <a:ext uri="smNativeData">
                <pr:smNativeData xmlns="" xmlns:p14="http://schemas.microsoft.com/office/powerpoint/2010/main" xmlns:pr="smNativeData" val="SMDATA_13_WTCkXhMAAAAlAAAACwAAAA0AAAAAAAAAAAAAAAAAAAAAAAAAAAAAAAAAAAAAAAAAAAEAAABQAAAAAAAAAAAA4D8AAAAAAADgPwAAAAAAAOA/AAAAAAAA4D8AAAAAAADgPwAAAAAAAOA/AAAAAAAA4D8AAAAAAADgPwAAAAAAAOA/AAAAAAAA4D8CAAAAjAAAAAEAAAAAAAAAVILCA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MjvgwsMAAAAEAAAAAAAAAAAAAAAAAAAAAAAAAAeAAAAaAAAAAAAAAAAAAAAAAAAAAAAAAAAAAAAECcAABAnAAAAAAAAAAAAAAAAAAAAAAAAAAAAAAAAAAAAAAAAAAAAABQAAAAAAAAAwMD/AAAAAABkAAAAMgAAAAAAAABkAAAAAAAAAH9/fwAKAAAAHwAAAFQAAABUgsIA////AQAAAAAAAAAAAAAAAAAAAAAAAAAAAAAAAAAAAAAAAAAAAAAAAn9/fwDn5uYDzMzMAMDA/wB/f38AAAAAAAAAAAAAAAAAAAAAAAAAAAAhAAAAGAAAABQAAAAdEwAARBIAADMWAABaFQAAEAAAACYAAAAIAAAA//////////8="/>
              </a:ext>
            </a:extLst>
          </p:cNvSpPr>
          <p:nvPr/>
        </p:nvSpPr>
        <p:spPr>
          <a:xfrm>
            <a:off x="3107055" y="2969260"/>
            <a:ext cx="501650" cy="501650"/>
          </a:xfrm>
          <a:custGeom>
            <a:avLst/>
            <a:gdLst/>
            <a:ahLst/>
            <a:cxnLst/>
            <a:rect l="0" t="0" r="501650" b="501650"/>
            <a:pathLst>
              <a:path w="501650" h="501650">
                <a:moveTo>
                  <a:pt x="250825" y="0"/>
                </a:moveTo>
                <a:lnTo>
                  <a:pt x="205746" y="4041"/>
                </a:lnTo>
                <a:lnTo>
                  <a:pt x="163292" y="15700"/>
                </a:lnTo>
                <a:lnTo>
                  <a:pt x="124228" y="34233"/>
                </a:lnTo>
                <a:lnTo>
                  <a:pt x="89229" y="58990"/>
                </a:lnTo>
                <a:lnTo>
                  <a:pt x="58990" y="89229"/>
                </a:lnTo>
                <a:lnTo>
                  <a:pt x="34233" y="124228"/>
                </a:lnTo>
                <a:lnTo>
                  <a:pt x="15700" y="163292"/>
                </a:lnTo>
                <a:lnTo>
                  <a:pt x="4041" y="205746"/>
                </a:lnTo>
                <a:lnTo>
                  <a:pt x="0" y="250825"/>
                </a:lnTo>
                <a:lnTo>
                  <a:pt x="4041" y="295904"/>
                </a:lnTo>
                <a:lnTo>
                  <a:pt x="15700" y="338335"/>
                </a:lnTo>
                <a:lnTo>
                  <a:pt x="34233" y="377422"/>
                </a:lnTo>
                <a:lnTo>
                  <a:pt x="58990" y="412421"/>
                </a:lnTo>
                <a:lnTo>
                  <a:pt x="89229" y="442660"/>
                </a:lnTo>
                <a:lnTo>
                  <a:pt x="124228" y="467394"/>
                </a:lnTo>
                <a:lnTo>
                  <a:pt x="163292" y="485950"/>
                </a:lnTo>
                <a:lnTo>
                  <a:pt x="205746" y="497609"/>
                </a:lnTo>
                <a:lnTo>
                  <a:pt x="250825" y="501650"/>
                </a:lnTo>
                <a:lnTo>
                  <a:pt x="295904" y="497609"/>
                </a:lnTo>
                <a:lnTo>
                  <a:pt x="338358" y="485950"/>
                </a:lnTo>
                <a:lnTo>
                  <a:pt x="377422" y="467394"/>
                </a:lnTo>
                <a:lnTo>
                  <a:pt x="412421" y="442660"/>
                </a:lnTo>
                <a:lnTo>
                  <a:pt x="442660" y="412421"/>
                </a:lnTo>
                <a:lnTo>
                  <a:pt x="467417" y="377422"/>
                </a:lnTo>
                <a:lnTo>
                  <a:pt x="485950" y="338335"/>
                </a:lnTo>
                <a:lnTo>
                  <a:pt x="497609" y="295904"/>
                </a:lnTo>
                <a:lnTo>
                  <a:pt x="501650" y="250825"/>
                </a:lnTo>
                <a:lnTo>
                  <a:pt x="497609" y="205746"/>
                </a:lnTo>
                <a:lnTo>
                  <a:pt x="485950" y="163292"/>
                </a:lnTo>
                <a:lnTo>
                  <a:pt x="467417" y="124228"/>
                </a:lnTo>
                <a:lnTo>
                  <a:pt x="442660" y="89229"/>
                </a:lnTo>
                <a:lnTo>
                  <a:pt x="412421" y="58990"/>
                </a:lnTo>
                <a:lnTo>
                  <a:pt x="377422" y="34233"/>
                </a:lnTo>
                <a:lnTo>
                  <a:pt x="338358" y="15700"/>
                </a:lnTo>
                <a:lnTo>
                  <a:pt x="295904" y="4041"/>
                </a:lnTo>
                <a:lnTo>
                  <a:pt x="250825" y="0"/>
                </a:lnTo>
                <a:close/>
              </a:path>
            </a:pathLst>
          </a:custGeom>
          <a:solidFill>
            <a:srgbClr val="5482C2"/>
          </a:solidFill>
          <a:ln>
            <a:noFill/>
          </a:ln>
          <a:effectLst/>
        </p:spPr>
        <p:txBody>
          <a:bodyPr vert="horz" wrap="square" lIns="0" tIns="0" rIns="0" bIns="0" numCol="1" spcCol="215900" anchor="t"/>
          <a:lstStyle/>
          <a:p>
            <a:pPr>
              <a:defRPr lang="ru-RU"/>
            </a:pPr>
            <a:endParaRPr/>
          </a:p>
        </p:txBody>
      </p:sp>
      <p:sp>
        <p:nvSpPr>
          <p:cNvPr id="21" name="object 22"/>
          <p:cNvSpPr>
            <a:extLst>
              <a:ext uri="smNativeData">
                <pr:smNativeData xmlns="" xmlns:p14="http://schemas.microsoft.com/office/powerpoint/2010/main" xmlns:pr="smNativeData" val="SMDATA_13_WTCkXhMAAAAlAAAACwAAAA0AAAAAAAAAAAAAAAAAAAAAAAAAAAAAAAAAAAAAAAAAAAEAAABQAAAAAAAAAAAA4D8AAAAAAADgPwAAAAAAAOA/AAAAAAAA4D8AAAAAAADgPwAAAAAAAOA/AAAAAAAA4D8AAAAAAADgPwAAAAAAAOA/AAAAAAAA4D8CAAAAjAAAAAEAAAAAAAAAVILCA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QAMwAMAAAAEAAAAAAAAAAAAAAAAAAAAAAAAAAeAAAAaAAAAAAAAAAAAAAAAAAAAAAAAAAAAAAAECcAABAnAAAAAAAAAAAAAAAAAAAAAAAAAAAAAAAAAAAAAAAAAAAAABQAAAAAAAAAwMD/AAAAAABkAAAAMgAAAAAAAABkAAAAAAAAAH9/fwAKAAAAHwAAAFQAAABUgsIA////AQAAAAAAAAAAAAAAAAAAAAAAAAAAAAAAAAAAAAAAAAAAAAAAAn9/fwDn5uYDzMzMAMDA/wB/f38AAAAAAAAAAAAAAAAAAAAAAAAAAAAhAAAAGAAAABQAAAAbEwAAABcAADEWAAAWGgAAEAAAACYAAAAIAAAA//////////8="/>
              </a:ext>
            </a:extLst>
          </p:cNvSpPr>
          <p:nvPr/>
        </p:nvSpPr>
        <p:spPr>
          <a:xfrm>
            <a:off x="3105785" y="3738880"/>
            <a:ext cx="501650" cy="501650"/>
          </a:xfrm>
          <a:custGeom>
            <a:avLst/>
            <a:gdLst/>
            <a:ahLst/>
            <a:cxnLst/>
            <a:rect l="0" t="0" r="501650" b="501650"/>
            <a:pathLst>
              <a:path w="501650" h="501650">
                <a:moveTo>
                  <a:pt x="250825" y="0"/>
                </a:moveTo>
                <a:lnTo>
                  <a:pt x="205746" y="4041"/>
                </a:lnTo>
                <a:lnTo>
                  <a:pt x="163292" y="15700"/>
                </a:lnTo>
                <a:lnTo>
                  <a:pt x="124228" y="34256"/>
                </a:lnTo>
                <a:lnTo>
                  <a:pt x="89229" y="58990"/>
                </a:lnTo>
                <a:lnTo>
                  <a:pt x="58990" y="89229"/>
                </a:lnTo>
                <a:lnTo>
                  <a:pt x="34233" y="124228"/>
                </a:lnTo>
                <a:lnTo>
                  <a:pt x="15700" y="163315"/>
                </a:lnTo>
                <a:lnTo>
                  <a:pt x="4041" y="205746"/>
                </a:lnTo>
                <a:lnTo>
                  <a:pt x="0" y="250825"/>
                </a:lnTo>
                <a:lnTo>
                  <a:pt x="4041" y="295904"/>
                </a:lnTo>
                <a:lnTo>
                  <a:pt x="15700" y="338358"/>
                </a:lnTo>
                <a:lnTo>
                  <a:pt x="34233" y="377422"/>
                </a:lnTo>
                <a:lnTo>
                  <a:pt x="58990" y="412421"/>
                </a:lnTo>
                <a:lnTo>
                  <a:pt x="89229" y="442660"/>
                </a:lnTo>
                <a:lnTo>
                  <a:pt x="124228" y="467417"/>
                </a:lnTo>
                <a:lnTo>
                  <a:pt x="163292" y="485950"/>
                </a:lnTo>
                <a:lnTo>
                  <a:pt x="205746" y="497609"/>
                </a:lnTo>
                <a:lnTo>
                  <a:pt x="250825" y="501650"/>
                </a:lnTo>
                <a:lnTo>
                  <a:pt x="295904" y="497609"/>
                </a:lnTo>
                <a:lnTo>
                  <a:pt x="338358" y="485950"/>
                </a:lnTo>
                <a:lnTo>
                  <a:pt x="377422" y="467417"/>
                </a:lnTo>
                <a:lnTo>
                  <a:pt x="412421" y="442660"/>
                </a:lnTo>
                <a:lnTo>
                  <a:pt x="442660" y="412421"/>
                </a:lnTo>
                <a:lnTo>
                  <a:pt x="467417" y="377422"/>
                </a:lnTo>
                <a:lnTo>
                  <a:pt x="485950" y="338358"/>
                </a:lnTo>
                <a:lnTo>
                  <a:pt x="497609" y="295904"/>
                </a:lnTo>
                <a:lnTo>
                  <a:pt x="501650" y="250825"/>
                </a:lnTo>
                <a:lnTo>
                  <a:pt x="497609" y="205746"/>
                </a:lnTo>
                <a:lnTo>
                  <a:pt x="485950" y="163315"/>
                </a:lnTo>
                <a:lnTo>
                  <a:pt x="467417" y="124228"/>
                </a:lnTo>
                <a:lnTo>
                  <a:pt x="442660" y="89229"/>
                </a:lnTo>
                <a:lnTo>
                  <a:pt x="412421" y="58990"/>
                </a:lnTo>
                <a:lnTo>
                  <a:pt x="377422" y="34256"/>
                </a:lnTo>
                <a:lnTo>
                  <a:pt x="338358" y="15700"/>
                </a:lnTo>
                <a:lnTo>
                  <a:pt x="295904" y="4041"/>
                </a:lnTo>
                <a:lnTo>
                  <a:pt x="250825" y="0"/>
                </a:lnTo>
                <a:close/>
              </a:path>
            </a:pathLst>
          </a:custGeom>
          <a:solidFill>
            <a:srgbClr val="5482C2"/>
          </a:solidFill>
          <a:ln>
            <a:noFill/>
          </a:ln>
          <a:effectLst/>
        </p:spPr>
        <p:txBody>
          <a:bodyPr vert="horz" wrap="square" lIns="0" tIns="0" rIns="0" bIns="0" numCol="1" spcCol="215900" anchor="t"/>
          <a:lstStyle/>
          <a:p>
            <a:pPr>
              <a:defRPr lang="ru-RU"/>
            </a:pPr>
            <a:endParaRPr/>
          </a:p>
        </p:txBody>
      </p:sp>
      <p:sp>
        <p:nvSpPr>
          <p:cNvPr id="22" name="object 23"/>
          <p:cNvSpPr>
            <a:extLst>
              <a:ext uri="smNativeData">
                <pr:smNativeData xmlns="" xmlns:p14="http://schemas.microsoft.com/office/powerpoint/2010/main" xmlns:pr="smNativeData" val="SMDATA_13_WTCkXhMAAAAlAAAACwAAAA0AAAAAAAAAAAAAAAAAAAAAAAAAAAAAAAAAAAAAAAAAAAEAAABQAAAAAAAAAAAA4D8AAAAAAADgPwAAAAAAAOA/AAAAAAAA4D8AAAAAAADgPwAAAAAAAOA/AAAAAAAA4D8AAAAAAADgPwAAAAAAAOA/AAAAAAAA4D8CAAAAjAAAAAEAAAAAAAAAVILCA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MjvgwsMAAAAEAAAAAAAAAAAAAAAAAAAAAAAAAAeAAAAaAAAAAAAAAAAAAAAAAAAAAAAAAAAAAAAECcAABAnAAAAAAAAAAAAAAAAAAAAAAAAAAAAAAAAAAAAAAAAAAAAABQAAAAAAAAAwMD/AAAAAABkAAAAMgAAAAAAAABkAAAAAAAAAH9/fwAKAAAAHwAAAFQAAABUgsIA////AQAAAAAAAAAAAAAAAAAAAAAAAAAAAAAAAAAAAAAAAAAAAAAAAn9/fwDn5uYDzMzMAMDA/wB/f38AAAAAAAAAAAAAAAAAAAAAAAAAAAAhAAAAGAAAABQAAAAWEwAAvRsAACwWAADTHgAAEAAAACYAAAAIAAAA//////////8="/>
              </a:ext>
            </a:extLst>
          </p:cNvSpPr>
          <p:nvPr/>
        </p:nvSpPr>
        <p:spPr>
          <a:xfrm>
            <a:off x="3102610" y="4509135"/>
            <a:ext cx="501650" cy="501650"/>
          </a:xfrm>
          <a:custGeom>
            <a:avLst/>
            <a:gdLst/>
            <a:ahLst/>
            <a:cxnLst/>
            <a:rect l="0" t="0" r="501650" b="501650"/>
            <a:pathLst>
              <a:path w="501650" h="501650">
                <a:moveTo>
                  <a:pt x="250825" y="0"/>
                </a:moveTo>
                <a:lnTo>
                  <a:pt x="205746" y="4041"/>
                </a:lnTo>
                <a:lnTo>
                  <a:pt x="163292" y="15700"/>
                </a:lnTo>
                <a:lnTo>
                  <a:pt x="124228" y="34233"/>
                </a:lnTo>
                <a:lnTo>
                  <a:pt x="89229" y="58990"/>
                </a:lnTo>
                <a:lnTo>
                  <a:pt x="58990" y="89229"/>
                </a:lnTo>
                <a:lnTo>
                  <a:pt x="34233" y="124228"/>
                </a:lnTo>
                <a:lnTo>
                  <a:pt x="15700" y="163292"/>
                </a:lnTo>
                <a:lnTo>
                  <a:pt x="4041" y="205746"/>
                </a:lnTo>
                <a:lnTo>
                  <a:pt x="0" y="250825"/>
                </a:lnTo>
                <a:lnTo>
                  <a:pt x="4041" y="295904"/>
                </a:lnTo>
                <a:lnTo>
                  <a:pt x="15700" y="338335"/>
                </a:lnTo>
                <a:lnTo>
                  <a:pt x="34233" y="377422"/>
                </a:lnTo>
                <a:lnTo>
                  <a:pt x="58990" y="412421"/>
                </a:lnTo>
                <a:lnTo>
                  <a:pt x="89229" y="442660"/>
                </a:lnTo>
                <a:lnTo>
                  <a:pt x="124228" y="467394"/>
                </a:lnTo>
                <a:lnTo>
                  <a:pt x="163292" y="485950"/>
                </a:lnTo>
                <a:lnTo>
                  <a:pt x="205746" y="497586"/>
                </a:lnTo>
                <a:lnTo>
                  <a:pt x="250825" y="501627"/>
                </a:lnTo>
                <a:lnTo>
                  <a:pt x="295904" y="497586"/>
                </a:lnTo>
                <a:lnTo>
                  <a:pt x="338335" y="485950"/>
                </a:lnTo>
                <a:lnTo>
                  <a:pt x="377422" y="467394"/>
                </a:lnTo>
                <a:lnTo>
                  <a:pt x="412421" y="442660"/>
                </a:lnTo>
                <a:lnTo>
                  <a:pt x="442660" y="412421"/>
                </a:lnTo>
                <a:lnTo>
                  <a:pt x="467394" y="377422"/>
                </a:lnTo>
                <a:lnTo>
                  <a:pt x="485950" y="338335"/>
                </a:lnTo>
                <a:lnTo>
                  <a:pt x="497586" y="295904"/>
                </a:lnTo>
                <a:lnTo>
                  <a:pt x="501627" y="250825"/>
                </a:lnTo>
                <a:lnTo>
                  <a:pt x="497586" y="205746"/>
                </a:lnTo>
                <a:lnTo>
                  <a:pt x="485950" y="163292"/>
                </a:lnTo>
                <a:lnTo>
                  <a:pt x="467394" y="124228"/>
                </a:lnTo>
                <a:lnTo>
                  <a:pt x="442660" y="89229"/>
                </a:lnTo>
                <a:lnTo>
                  <a:pt x="412421" y="58990"/>
                </a:lnTo>
                <a:lnTo>
                  <a:pt x="377422" y="34233"/>
                </a:lnTo>
                <a:lnTo>
                  <a:pt x="338335" y="15700"/>
                </a:lnTo>
                <a:lnTo>
                  <a:pt x="295904" y="4041"/>
                </a:lnTo>
                <a:lnTo>
                  <a:pt x="250825" y="0"/>
                </a:lnTo>
                <a:close/>
              </a:path>
            </a:pathLst>
          </a:custGeom>
          <a:solidFill>
            <a:srgbClr val="5482C2"/>
          </a:solidFill>
          <a:ln>
            <a:noFill/>
          </a:ln>
          <a:effectLst/>
        </p:spPr>
        <p:txBody>
          <a:bodyPr vert="horz" wrap="square" lIns="0" tIns="0" rIns="0" bIns="0" numCol="1" spcCol="215900" anchor="t"/>
          <a:lstStyle/>
          <a:p>
            <a:pPr>
              <a:defRPr lang="ru-RU"/>
            </a:pPr>
            <a:endParaRPr/>
          </a:p>
        </p:txBody>
      </p:sp>
      <p:sp>
        <p:nvSpPr>
          <p:cNvPr id="23" name="object 25"/>
          <p:cNvSpPr>
            <a:extLst>
              <a:ext uri="smNativeData">
                <pr:smNativeData xmlns="" xmlns:p14="http://schemas.microsoft.com/office/powerpoint/2010/main" xmlns:pr="smNativeData" val="SMDATA_13_WTCkXhMAAAAlAAAACwAAAA0AAAAAAAAAAAAAAAAAAAAAAAAAAAAAAAAAAAAAAAAAAAEAAABQAAAAAAAAAAAA4D8AAAAAAADgPwAAAAAAAOA/AAAAAAAA4D8AAAAAAADgPwAAAAAAAOA/AAAAAAAA4D8AAAAAAADgPwAAAAAAAOA/AAAAAAAA4D8CAAAAjAAAAAEAAAAAAAAAVILCA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IAAAAAMAAAAEAAAAAAAAAAAAAAAAAAAAAAAAAAeAAAAaAAAAAAAAAAAAAAAAAAAAAAAAAAAAAAAECcAABAnAAAAAAAAAAAAAAAAAAAAAAAAAAAAAAAAAAAAAAAAAAAAABQAAAAAAAAAwMD/AAAAAABkAAAAMgAAAAAAAABkAAAAAAAAAH9/fwAKAAAAHwAAAFQAAABUgsIA////AQAAAAAAAAAAAAAAAAAAAAAAAAAAAAAAAAAAAAAAAAAAAAAAAn9/fwDn5uYDzMzMAMDA/wB/f38AAAAAAAAAAAAAAAAAAAAAAAAAAAAhAAAAGAAAABQAAAAEEwAAgiAAABoWAACYIwAAEAAAACYAAAAIAAAA//////////8="/>
              </a:ext>
            </a:extLst>
          </p:cNvSpPr>
          <p:nvPr/>
        </p:nvSpPr>
        <p:spPr>
          <a:xfrm>
            <a:off x="3091180" y="5284470"/>
            <a:ext cx="501650" cy="501650"/>
          </a:xfrm>
          <a:custGeom>
            <a:avLst/>
            <a:gdLst/>
            <a:ahLst/>
            <a:cxnLst/>
            <a:rect l="0" t="0" r="501650" b="501650"/>
            <a:pathLst>
              <a:path w="501650" h="501650">
                <a:moveTo>
                  <a:pt x="250825" y="0"/>
                </a:moveTo>
                <a:lnTo>
                  <a:pt x="205746" y="4041"/>
                </a:lnTo>
                <a:lnTo>
                  <a:pt x="163292" y="15700"/>
                </a:lnTo>
                <a:lnTo>
                  <a:pt x="124228" y="34233"/>
                </a:lnTo>
                <a:lnTo>
                  <a:pt x="89229" y="58990"/>
                </a:lnTo>
                <a:lnTo>
                  <a:pt x="58990" y="89229"/>
                </a:lnTo>
                <a:lnTo>
                  <a:pt x="34233" y="124228"/>
                </a:lnTo>
                <a:lnTo>
                  <a:pt x="15700" y="163292"/>
                </a:lnTo>
                <a:lnTo>
                  <a:pt x="4041" y="205746"/>
                </a:lnTo>
                <a:lnTo>
                  <a:pt x="0" y="250825"/>
                </a:lnTo>
                <a:lnTo>
                  <a:pt x="4041" y="295904"/>
                </a:lnTo>
                <a:lnTo>
                  <a:pt x="15700" y="338358"/>
                </a:lnTo>
                <a:lnTo>
                  <a:pt x="34233" y="377422"/>
                </a:lnTo>
                <a:lnTo>
                  <a:pt x="58990" y="412421"/>
                </a:lnTo>
                <a:lnTo>
                  <a:pt x="89229" y="442660"/>
                </a:lnTo>
                <a:lnTo>
                  <a:pt x="124228" y="467394"/>
                </a:lnTo>
                <a:lnTo>
                  <a:pt x="163292" y="485950"/>
                </a:lnTo>
                <a:lnTo>
                  <a:pt x="205746" y="497609"/>
                </a:lnTo>
                <a:lnTo>
                  <a:pt x="250825" y="501650"/>
                </a:lnTo>
                <a:lnTo>
                  <a:pt x="295904" y="497609"/>
                </a:lnTo>
                <a:lnTo>
                  <a:pt x="338335" y="485950"/>
                </a:lnTo>
                <a:lnTo>
                  <a:pt x="377422" y="467394"/>
                </a:lnTo>
                <a:lnTo>
                  <a:pt x="412421" y="442660"/>
                </a:lnTo>
                <a:lnTo>
                  <a:pt x="442660" y="412421"/>
                </a:lnTo>
                <a:lnTo>
                  <a:pt x="467394" y="377422"/>
                </a:lnTo>
                <a:lnTo>
                  <a:pt x="485950" y="338358"/>
                </a:lnTo>
                <a:lnTo>
                  <a:pt x="497586" y="295904"/>
                </a:lnTo>
                <a:lnTo>
                  <a:pt x="501627" y="250825"/>
                </a:lnTo>
                <a:lnTo>
                  <a:pt x="497586" y="205746"/>
                </a:lnTo>
                <a:lnTo>
                  <a:pt x="485950" y="163292"/>
                </a:lnTo>
                <a:lnTo>
                  <a:pt x="467394" y="124228"/>
                </a:lnTo>
                <a:lnTo>
                  <a:pt x="442660" y="89229"/>
                </a:lnTo>
                <a:lnTo>
                  <a:pt x="412421" y="58990"/>
                </a:lnTo>
                <a:lnTo>
                  <a:pt x="377422" y="34233"/>
                </a:lnTo>
                <a:lnTo>
                  <a:pt x="338335" y="15700"/>
                </a:lnTo>
                <a:lnTo>
                  <a:pt x="295904" y="4041"/>
                </a:lnTo>
                <a:lnTo>
                  <a:pt x="250825" y="0"/>
                </a:lnTo>
                <a:close/>
              </a:path>
            </a:pathLst>
          </a:custGeom>
          <a:solidFill>
            <a:srgbClr val="5482C2"/>
          </a:solidFill>
          <a:ln>
            <a:noFill/>
          </a:ln>
          <a:effectLst/>
        </p:spPr>
        <p:txBody>
          <a:bodyPr vert="horz" wrap="square" lIns="0" tIns="0" rIns="0" bIns="0" numCol="1" spcCol="215900" anchor="t"/>
          <a:lstStyle/>
          <a:p>
            <a:pPr>
              <a:defRPr lang="ru-RU"/>
            </a:pPr>
            <a:endParaRPr/>
          </a:p>
        </p:txBody>
      </p:sp>
      <p:sp>
        <p:nvSpPr>
          <p:cNvPr id="24" name="object 24"/>
          <p:cNvSpPr>
            <a:extLst>
              <a:ext uri="smNativeData">
                <pr:smNativeData xmlns="" xmlns:p14="http://schemas.microsoft.com/office/powerpoint/2010/main" xmlns:pr="smNativeData" val="SMDATA_13_WTCkXhMAAAAlAAAACwAAAA0AAAAAAAAAAAAAAAAAAAAAAAAAAAAAAAAAAAAAAAAAAAEAAABQAAAAAAAAAAAA4D8AAAAAAADgPwAAAAAAAOA/AAAAAAAA4D8AAAAAAADgPwAAAAAAAOA/AAAAAAAA4D8AAAAAAADgPwAAAAAAAOA/AAAAAAAA4D8CAAAAjAAAAAEAAAAAAAAAVILCA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oAIAAMAAAAEAAAAAAAAAAAAAAAAAAAAAAAAAAeAAAAaAAAAAAAAAAAAAAAAAAAAAAAAAAAAAAAECcAABAnAAAAAAAAAAAAAAAAAAAAAAAAAAAAAAAAAAAAAAAAAAAAABQAAAAAAAAAwMD/AAAAAABkAAAAMgAAAAAAAABkAAAAAAAAAH9/fwAKAAAAHwAAAFQAAABUgsIA////AQAAAAAAAAAAAAAAAAAAAAAAAAAAAAAAAAAAAAAAAAAAAAAAAn9/fwDn5uYDzMzMAMDA/wB/f38AAAAAAAAAAAAAAAAAAAAAAAAAAAAhAAAAGAAAABQAAADxEgAAGSUAAAcWAAAvKAAAEAAAACYAAAAIAAAA//////////8="/>
              </a:ext>
            </a:extLst>
          </p:cNvSpPr>
          <p:nvPr/>
        </p:nvSpPr>
        <p:spPr>
          <a:xfrm>
            <a:off x="3079115" y="6030595"/>
            <a:ext cx="501650" cy="501650"/>
          </a:xfrm>
          <a:custGeom>
            <a:avLst/>
            <a:gdLst/>
            <a:ahLst/>
            <a:cxnLst/>
            <a:rect l="0" t="0" r="501650" b="501650"/>
            <a:pathLst>
              <a:path w="501650" h="501650">
                <a:moveTo>
                  <a:pt x="250825" y="0"/>
                </a:moveTo>
                <a:lnTo>
                  <a:pt x="205746" y="4041"/>
                </a:lnTo>
                <a:lnTo>
                  <a:pt x="163292" y="15700"/>
                </a:lnTo>
                <a:lnTo>
                  <a:pt x="124228" y="34233"/>
                </a:lnTo>
                <a:lnTo>
                  <a:pt x="89229" y="58990"/>
                </a:lnTo>
                <a:lnTo>
                  <a:pt x="58990" y="89229"/>
                </a:lnTo>
                <a:lnTo>
                  <a:pt x="34233" y="124228"/>
                </a:lnTo>
                <a:lnTo>
                  <a:pt x="15700" y="163292"/>
                </a:lnTo>
                <a:lnTo>
                  <a:pt x="4041" y="205746"/>
                </a:lnTo>
                <a:lnTo>
                  <a:pt x="0" y="250825"/>
                </a:lnTo>
                <a:lnTo>
                  <a:pt x="4041" y="295904"/>
                </a:lnTo>
                <a:lnTo>
                  <a:pt x="15700" y="338335"/>
                </a:lnTo>
                <a:lnTo>
                  <a:pt x="34233" y="377422"/>
                </a:lnTo>
                <a:lnTo>
                  <a:pt x="58990" y="412421"/>
                </a:lnTo>
                <a:lnTo>
                  <a:pt x="89229" y="442660"/>
                </a:lnTo>
                <a:lnTo>
                  <a:pt x="124228" y="467394"/>
                </a:lnTo>
                <a:lnTo>
                  <a:pt x="163292" y="485950"/>
                </a:lnTo>
                <a:lnTo>
                  <a:pt x="205746" y="497586"/>
                </a:lnTo>
                <a:lnTo>
                  <a:pt x="250825" y="501627"/>
                </a:lnTo>
                <a:lnTo>
                  <a:pt x="295904" y="497586"/>
                </a:lnTo>
                <a:lnTo>
                  <a:pt x="338358" y="485950"/>
                </a:lnTo>
                <a:lnTo>
                  <a:pt x="377422" y="467394"/>
                </a:lnTo>
                <a:lnTo>
                  <a:pt x="412421" y="442660"/>
                </a:lnTo>
                <a:lnTo>
                  <a:pt x="442660" y="412421"/>
                </a:lnTo>
                <a:lnTo>
                  <a:pt x="467417" y="377422"/>
                </a:lnTo>
                <a:lnTo>
                  <a:pt x="485950" y="338335"/>
                </a:lnTo>
                <a:lnTo>
                  <a:pt x="497609" y="295904"/>
                </a:lnTo>
                <a:lnTo>
                  <a:pt x="501650" y="250825"/>
                </a:lnTo>
                <a:lnTo>
                  <a:pt x="497609" y="205746"/>
                </a:lnTo>
                <a:lnTo>
                  <a:pt x="485950" y="163292"/>
                </a:lnTo>
                <a:lnTo>
                  <a:pt x="467417" y="124228"/>
                </a:lnTo>
                <a:lnTo>
                  <a:pt x="442660" y="89229"/>
                </a:lnTo>
                <a:lnTo>
                  <a:pt x="412421" y="58990"/>
                </a:lnTo>
                <a:lnTo>
                  <a:pt x="377422" y="34233"/>
                </a:lnTo>
                <a:lnTo>
                  <a:pt x="338358" y="15700"/>
                </a:lnTo>
                <a:lnTo>
                  <a:pt x="295904" y="4041"/>
                </a:lnTo>
                <a:lnTo>
                  <a:pt x="250825" y="0"/>
                </a:lnTo>
                <a:close/>
              </a:path>
            </a:pathLst>
          </a:custGeom>
          <a:solidFill>
            <a:srgbClr val="5482C2"/>
          </a:solidFill>
          <a:ln>
            <a:noFill/>
          </a:ln>
          <a:effectLst/>
        </p:spPr>
        <p:txBody>
          <a:bodyPr vert="horz" wrap="square" lIns="0" tIns="0" rIns="0" bIns="0" numCol="1" spcCol="215900" anchor="t"/>
          <a:lstStyle/>
          <a:p>
            <a:pPr>
              <a:defRPr lang="ru-RU"/>
            </a:pPr>
            <a:endParaRPr/>
          </a:p>
        </p:txBody>
      </p:sp>
      <p:sp>
        <p:nvSpPr>
          <p:cNvPr id="25" name="object 27"/>
          <p:cNvSpPr>
            <a:extLst>
              <a:ext uri="smNativeData">
                <pr:smNativeData xmlns="" xmlns:p14="http://schemas.microsoft.com/office/powerpoint/2010/main" xmlns:pr="smNativeData" val="SMDATA_13_WTCkXhMAAAAlAAAACwAAAA0AAAAAAAAAAAAAAAAAAAAAAAAAAAAAAAAAAAAAAAAAAAEAAABQAAAAAAAAAAAA4D8AAAAAAADgPwAAAAAAAOA/AAAAAAAA4D8AAAAAAADgPwAAAAAAAOA/AAAAAAAA4D8AAAAAAADgPwAAAAAAAOA/AAAAAAAA4D8CAAAAjAAAAAEAAAAAAAAAktBQA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S0FAA////AQAAAAAAAAAAAAAAAAAAAAAAAAAAAAAAAAAAAAAAAAAAAAAAAn9/fwDn5uYDzMzMAMDA/wB/f38AAAAAAAAAAAAAAAAAAAAAAAAAAAAhAAAAGAAAABQAAAAvLgAA6iQAAIgyAABFKQAAEAAAACYAAAAIAAAA//////////8="/>
              </a:ext>
            </a:extLst>
          </p:cNvSpPr>
          <p:nvPr/>
        </p:nvSpPr>
        <p:spPr>
          <a:xfrm>
            <a:off x="7507605" y="6000750"/>
            <a:ext cx="706755" cy="708025"/>
          </a:xfrm>
          <a:custGeom>
            <a:avLst/>
            <a:gdLst/>
            <a:ahLst/>
            <a:cxnLst/>
            <a:rect l="0" t="0" r="706755" b="708025"/>
            <a:pathLst>
              <a:path w="706755" h="708025">
                <a:moveTo>
                  <a:pt x="353181" y="0"/>
                </a:moveTo>
                <a:lnTo>
                  <a:pt x="305246" y="3245"/>
                </a:lnTo>
                <a:lnTo>
                  <a:pt x="259274" y="12652"/>
                </a:lnTo>
                <a:lnTo>
                  <a:pt x="215691" y="27796"/>
                </a:lnTo>
                <a:lnTo>
                  <a:pt x="174920" y="48316"/>
                </a:lnTo>
                <a:lnTo>
                  <a:pt x="137359" y="73719"/>
                </a:lnTo>
                <a:lnTo>
                  <a:pt x="103428" y="103646"/>
                </a:lnTo>
                <a:lnTo>
                  <a:pt x="73587" y="137605"/>
                </a:lnTo>
                <a:lnTo>
                  <a:pt x="48229" y="175236"/>
                </a:lnTo>
                <a:lnTo>
                  <a:pt x="27746" y="216111"/>
                </a:lnTo>
                <a:lnTo>
                  <a:pt x="12629" y="259773"/>
                </a:lnTo>
                <a:lnTo>
                  <a:pt x="3239" y="305794"/>
                </a:lnTo>
                <a:lnTo>
                  <a:pt x="0" y="353815"/>
                </a:lnTo>
                <a:lnTo>
                  <a:pt x="3239" y="401836"/>
                </a:lnTo>
                <a:lnTo>
                  <a:pt x="12629" y="447891"/>
                </a:lnTo>
                <a:lnTo>
                  <a:pt x="27746" y="491552"/>
                </a:lnTo>
                <a:lnTo>
                  <a:pt x="48229" y="532395"/>
                </a:lnTo>
                <a:lnTo>
                  <a:pt x="73587" y="570025"/>
                </a:lnTo>
                <a:lnTo>
                  <a:pt x="103428" y="603984"/>
                </a:lnTo>
                <a:lnTo>
                  <a:pt x="137359" y="633911"/>
                </a:lnTo>
                <a:lnTo>
                  <a:pt x="174920" y="659315"/>
                </a:lnTo>
                <a:lnTo>
                  <a:pt x="215691" y="679835"/>
                </a:lnTo>
                <a:lnTo>
                  <a:pt x="259274" y="694978"/>
                </a:lnTo>
                <a:lnTo>
                  <a:pt x="305246" y="704386"/>
                </a:lnTo>
                <a:lnTo>
                  <a:pt x="353181" y="707631"/>
                </a:lnTo>
                <a:lnTo>
                  <a:pt x="401116" y="704386"/>
                </a:lnTo>
                <a:lnTo>
                  <a:pt x="447055" y="694978"/>
                </a:lnTo>
                <a:lnTo>
                  <a:pt x="490638" y="679835"/>
                </a:lnTo>
                <a:lnTo>
                  <a:pt x="531440" y="659315"/>
                </a:lnTo>
                <a:lnTo>
                  <a:pt x="569003" y="633911"/>
                </a:lnTo>
                <a:lnTo>
                  <a:pt x="602901" y="603984"/>
                </a:lnTo>
                <a:lnTo>
                  <a:pt x="632774" y="570025"/>
                </a:lnTo>
                <a:lnTo>
                  <a:pt x="658132" y="532395"/>
                </a:lnTo>
                <a:lnTo>
                  <a:pt x="678582" y="491552"/>
                </a:lnTo>
                <a:lnTo>
                  <a:pt x="693732" y="447891"/>
                </a:lnTo>
                <a:lnTo>
                  <a:pt x="703123" y="401836"/>
                </a:lnTo>
                <a:lnTo>
                  <a:pt x="706362" y="353815"/>
                </a:lnTo>
                <a:lnTo>
                  <a:pt x="703123" y="305794"/>
                </a:lnTo>
                <a:lnTo>
                  <a:pt x="693732" y="259773"/>
                </a:lnTo>
                <a:lnTo>
                  <a:pt x="678582" y="216111"/>
                </a:lnTo>
                <a:lnTo>
                  <a:pt x="658132" y="175236"/>
                </a:lnTo>
                <a:lnTo>
                  <a:pt x="632774" y="137605"/>
                </a:lnTo>
                <a:lnTo>
                  <a:pt x="602901" y="103646"/>
                </a:lnTo>
                <a:lnTo>
                  <a:pt x="569003" y="73719"/>
                </a:lnTo>
                <a:lnTo>
                  <a:pt x="531440" y="48316"/>
                </a:lnTo>
                <a:lnTo>
                  <a:pt x="490638" y="27796"/>
                </a:lnTo>
                <a:lnTo>
                  <a:pt x="447055" y="12652"/>
                </a:lnTo>
                <a:lnTo>
                  <a:pt x="401116" y="3245"/>
                </a:lnTo>
                <a:lnTo>
                  <a:pt x="353181" y="0"/>
                </a:lnTo>
                <a:close/>
              </a:path>
            </a:pathLst>
          </a:custGeom>
          <a:solidFill>
            <a:srgbClr val="92D050"/>
          </a:solidFill>
          <a:ln>
            <a:noFill/>
          </a:ln>
          <a:effectLst/>
        </p:spPr>
        <p:txBody>
          <a:bodyPr vert="horz" wrap="square" lIns="0" tIns="0" rIns="0" bIns="0" numCol="1" spcCol="215900" anchor="t"/>
          <a:lstStyle/>
          <a:p>
            <a:pPr>
              <a:defRPr lang="ru-RU"/>
            </a:pPr>
            <a:endParaRPr/>
          </a:p>
        </p:txBody>
      </p:sp>
      <p:sp>
        <p:nvSpPr>
          <p:cNvPr id="26" name="Прямоугольник1"/>
          <p:cNvSpPr>
            <a:extLst>
              <a:ext uri="smNativeData">
                <pr:smNativeData xmlns="" xmlns:p14="http://schemas.microsoft.com/office/powerpoint/2010/main" xmlns:pr="smNativeData" val="SMDATA_13_WTCkXhMAAAAlAAAAZAAAAE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JIAAz4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A5FgAA/w4AAPkqAADPEQAAECAAACYAAAAIAAAA//////////8="/>
              </a:ext>
            </a:extLst>
          </p:cNvSpPr>
          <p:nvPr/>
        </p:nvSpPr>
        <p:spPr>
          <a:xfrm>
            <a:off x="3643630" y="2454275"/>
            <a:ext cx="3373120" cy="457200"/>
          </a:xfrm>
          <a:prstGeom prst="rect">
            <a:avLst/>
          </a:prstGeom>
          <a:noFill/>
          <a:ln>
            <a:noFill/>
          </a:ln>
          <a:effectLst/>
        </p:spPr>
        <p:txBody>
          <a:bodyPr vert="horz" wrap="square" lIns="91440" tIns="45720" rIns="91440" bIns="45720" numCol="1" spcCol="215900" anchor="t"/>
          <a:lstStyle/>
          <a:p>
            <a:pPr>
              <a:defRPr lang="ru-RU"/>
            </a:pPr>
            <a:r>
              <a:rPr lang="en-US" sz="1200" b="1" dirty="0">
                <a:solidFill>
                  <a:srgbClr val="231F20"/>
                </a:solidFill>
                <a:latin typeface="Arial" pitchFamily="2" charset="-52"/>
                <a:ea typeface="Arial Black" pitchFamily="2" charset="-52"/>
                <a:cs typeface="Arial" pitchFamily="2" charset="-52"/>
              </a:rPr>
              <a:t>Asia Water Polo Championship qualifiers cancelled</a:t>
            </a:r>
            <a:endParaRPr lang="ru-RU" sz="1200" b="1" dirty="0">
              <a:solidFill>
                <a:srgbClr val="231F20"/>
              </a:solidFill>
              <a:latin typeface="Arial" pitchFamily="2" charset="-52"/>
              <a:ea typeface="Arial Black" pitchFamily="2" charset="-52"/>
              <a:cs typeface="Arial" pitchFamily="2" charset="-52"/>
            </a:endParaRPr>
          </a:p>
        </p:txBody>
      </p:sp>
      <p:sp>
        <p:nvSpPr>
          <p:cNvPr id="27" name="Прямоугольник3"/>
          <p:cNvSpPr>
            <a:extLst>
              <a:ext uri="smNativeData">
                <pr:smNativeData xmlns="" xmlns:p14="http://schemas.microsoft.com/office/powerpoint/2010/main" xmlns:pr="smNativeData" val="SMDATA_13_WTCkXhMAAAAlAAAAZAAAAE0AAAAAAAAAACkAAAAAAAAAA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JIAAz4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ChFgAAqgwAAIkrAAAZDwAAECAAACYAAAAIAAAA//////////8="/>
              </a:ext>
            </a:extLst>
          </p:cNvSpPr>
          <p:nvPr/>
        </p:nvSpPr>
        <p:spPr>
          <a:xfrm>
            <a:off x="3735705" y="2181225"/>
            <a:ext cx="3398520" cy="395605"/>
          </a:xfrm>
          <a:prstGeom prst="rect">
            <a:avLst/>
          </a:prstGeom>
          <a:noFill/>
          <a:ln>
            <a:noFill/>
          </a:ln>
          <a:effectLst/>
        </p:spPr>
        <p:txBody>
          <a:bodyPr vert="horz" wrap="square" lIns="0" tIns="26035" rIns="0" bIns="0" numCol="1" spcCol="215900" anchor="t"/>
          <a:lstStyle/>
          <a:p>
            <a:pPr indent="12700" defTabSz="716280">
              <a:tabLst/>
              <a:defRPr lang="ru-RU"/>
            </a:pPr>
            <a:r>
              <a:rPr lang="en-US" sz="1200" b="1" dirty="0">
                <a:solidFill>
                  <a:srgbClr val="231F20"/>
                </a:solidFill>
                <a:latin typeface="Arial" pitchFamily="2" charset="-52"/>
                <a:ea typeface="Arial Black" pitchFamily="2" charset="-52"/>
                <a:cs typeface="Arial" pitchFamily="2" charset="-52"/>
              </a:rPr>
              <a:t>Issuance of visas suspended</a:t>
            </a:r>
            <a:endParaRPr lang="kk-KZ" sz="1200" b="1" dirty="0">
              <a:solidFill>
                <a:srgbClr val="231F20"/>
              </a:solidFill>
              <a:latin typeface="Arial" pitchFamily="2" charset="-52"/>
              <a:ea typeface="Arial Black" pitchFamily="2" charset="-52"/>
              <a:cs typeface="Arial" pitchFamily="2" charset="-52"/>
            </a:endParaRPr>
          </a:p>
        </p:txBody>
      </p:sp>
      <p:sp>
        <p:nvSpPr>
          <p:cNvPr id="28" name="Линия1"/>
          <p:cNvSpPr>
            <a:extLst>
              <a:ext uri="smNativeData">
                <pr:smNativeData xmlns="" xmlns:p14="http://schemas.microsoft.com/office/powerpoint/2010/main" xmlns:pr="smNativeData" val="SMDATA_13_WTCkX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wAAAAAAAAAK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IKSA4w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CSFgAADQ8AAL4hAAANDwAAEAAAACYAAAAIAAAA//////////8="/>
              </a:ext>
            </a:extLst>
          </p:cNvSpPr>
          <p:nvPr/>
        </p:nvSpPr>
        <p:spPr>
          <a:xfrm>
            <a:off x="3787354" y="2463695"/>
            <a:ext cx="1816100" cy="0"/>
          </a:xfrm>
          <a:prstGeom prst="line">
            <a:avLst/>
          </a:prstGeom>
          <a:noFill/>
          <a:ln w="6350" cap="flat" cmpd="sng" algn="ctr">
            <a:solidFill>
              <a:srgbClr val="000000"/>
            </a:solidFill>
            <a:prstDash val="dash"/>
            <a:headEnd type="none"/>
            <a:tailEnd type="none"/>
          </a:ln>
          <a:effectLst/>
        </p:spPr>
      </p:sp>
      <p:sp>
        <p:nvSpPr>
          <p:cNvPr id="29" name="Прямоугольник4"/>
          <p:cNvSpPr>
            <a:extLst>
              <a:ext uri="smNativeData">
                <pr:smNativeData xmlns="" xmlns:p14="http://schemas.microsoft.com/office/powerpoint/2010/main" xmlns:pr="smNativeData" val="SMDATA_13_WTCkXhMAAAAlAAAAZAAAAE0AAAAAAAAAABQAAAAA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cBAAAMAAAAEAAAAEcyx/tQ190/KzeuGP2lNsAeAAAAaAAAAAAAAAAAAAAAAAAAAAAAAAAAAAAAECcAABAnAAAAAAAAAAAAAAAAAAAAAAAAAAAAAAAAAAAAAAAAAAAAABQAAAAAAAAAwMD/AAAAAABkAAAAMgAAAAAAAABkAAAAAAAAAH9/fwAKAAAAHwAAAFQAAAD///8A////AQAAAAAAAAAAAAAAAAAAAAAAAAAAAAAAAAAAAAAAAAAAAAAAAH9/fwDn5uYDzMzMAMDA/wB/f38AAAAAAAAAAAAAAAAAAAAAAAAAAAAhAAAAGAAAABQAAABdEwAAlA4AAPgVAABYEAAAECAAACYAAAAIAAAA//////////8="/>
              </a:ext>
            </a:extLst>
          </p:cNvSpPr>
          <p:nvPr/>
        </p:nvSpPr>
        <p:spPr>
          <a:xfrm>
            <a:off x="3147695" y="2369820"/>
            <a:ext cx="423545" cy="287020"/>
          </a:xfrm>
          <a:prstGeom prst="rect">
            <a:avLst/>
          </a:prstGeom>
          <a:noFill/>
          <a:ln>
            <a:noFill/>
          </a:ln>
          <a:effectLst/>
        </p:spPr>
        <p:txBody>
          <a:bodyPr vert="horz" wrap="square" lIns="0" tIns="12700" rIns="0" bIns="0" numCol="1" spcCol="215900" anchor="t"/>
          <a:lstStyle/>
          <a:p>
            <a:pPr marL="12700" algn="ctr">
              <a:spcBef>
                <a:spcPts val="100"/>
              </a:spcBef>
              <a:spcAft>
                <a:spcPts val="0"/>
              </a:spcAft>
              <a:defRPr lang="ru-RU" sz="900"/>
            </a:pPr>
            <a:r>
              <a:rPr lang="en-US" b="1" dirty="0">
                <a:solidFill>
                  <a:srgbClr val="FFFFFF"/>
                </a:solidFill>
                <a:latin typeface="Arial" pitchFamily="2" charset="-52"/>
                <a:ea typeface="Calibri" pitchFamily="2" charset="-52"/>
                <a:cs typeface="Arial" pitchFamily="2" charset="-52"/>
              </a:rPr>
              <a:t>Jan </a:t>
            </a:r>
            <a:r>
              <a:rPr lang="ru-RU" b="1" dirty="0">
                <a:solidFill>
                  <a:srgbClr val="FFFFFF"/>
                </a:solidFill>
                <a:latin typeface="Arial" pitchFamily="2" charset="-52"/>
                <a:ea typeface="Calibri" pitchFamily="2" charset="-52"/>
                <a:cs typeface="Arial" pitchFamily="2" charset="-52"/>
              </a:rPr>
              <a:t>29 </a:t>
            </a:r>
            <a:endParaRPr lang="ru-RU" dirty="0">
              <a:latin typeface="Arial" pitchFamily="2" charset="-52"/>
              <a:ea typeface="Calibri" pitchFamily="2" charset="-52"/>
              <a:cs typeface="Arial" pitchFamily="2" charset="-52"/>
            </a:endParaRPr>
          </a:p>
        </p:txBody>
      </p:sp>
      <p:sp>
        <p:nvSpPr>
          <p:cNvPr id="30" name="Прямоугольник5"/>
          <p:cNvSpPr>
            <a:extLst>
              <a:ext uri="smNativeData">
                <pr:smNativeData xmlns="" xmlns:p14="http://schemas.microsoft.com/office/powerpoint/2010/main" xmlns:pr="smNativeData" val="SMDATA_13_WTCkXhMAAAAlAAAAZAAAAE0AAAAAAAAAABQAAAAA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gAAAA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BKEwAAthIAAPwVAAB6FAAAECAAACYAAAAIAAAA//////////8="/>
              </a:ext>
            </a:extLst>
          </p:cNvSpPr>
          <p:nvPr/>
        </p:nvSpPr>
        <p:spPr>
          <a:xfrm>
            <a:off x="3135630" y="3041650"/>
            <a:ext cx="438150" cy="287020"/>
          </a:xfrm>
          <a:prstGeom prst="rect">
            <a:avLst/>
          </a:prstGeom>
          <a:noFill/>
          <a:ln>
            <a:noFill/>
          </a:ln>
          <a:effectLst/>
        </p:spPr>
        <p:txBody>
          <a:bodyPr vert="horz" wrap="square" lIns="0" tIns="12700" rIns="0" bIns="0" numCol="1" spcCol="215900" anchor="t"/>
          <a:lstStyle/>
          <a:p>
            <a:pPr marL="12700" algn="ctr">
              <a:spcBef>
                <a:spcPts val="100"/>
              </a:spcBef>
              <a:spcAft>
                <a:spcPts val="0"/>
              </a:spcAft>
              <a:defRPr lang="ru-RU" sz="900"/>
            </a:pPr>
            <a:r>
              <a:rPr lang="en-US" b="1" dirty="0">
                <a:solidFill>
                  <a:srgbClr val="FFFFFF"/>
                </a:solidFill>
                <a:latin typeface="Arial" pitchFamily="2" charset="-52"/>
                <a:ea typeface="Calibri" pitchFamily="2" charset="-52"/>
                <a:cs typeface="Arial" pitchFamily="2" charset="-52"/>
              </a:rPr>
              <a:t>Jan </a:t>
            </a:r>
          </a:p>
          <a:p>
            <a:pPr marL="12700" algn="ctr">
              <a:spcBef>
                <a:spcPts val="100"/>
              </a:spcBef>
              <a:spcAft>
                <a:spcPts val="0"/>
              </a:spcAft>
              <a:defRPr lang="ru-RU" sz="900"/>
            </a:pPr>
            <a:r>
              <a:rPr lang="ru-RU" b="1" dirty="0">
                <a:solidFill>
                  <a:srgbClr val="FFFFFF"/>
                </a:solidFill>
                <a:latin typeface="Arial" pitchFamily="2" charset="-52"/>
                <a:ea typeface="Calibri" pitchFamily="2" charset="-52"/>
                <a:cs typeface="Arial" pitchFamily="2" charset="-52"/>
              </a:rPr>
              <a:t>31  </a:t>
            </a:r>
            <a:endParaRPr lang="ru-RU" dirty="0">
              <a:latin typeface="Arial" pitchFamily="2" charset="-52"/>
              <a:ea typeface="Calibri" pitchFamily="2" charset="-52"/>
              <a:cs typeface="Arial" pitchFamily="2" charset="-52"/>
            </a:endParaRPr>
          </a:p>
        </p:txBody>
      </p:sp>
      <p:sp>
        <p:nvSpPr>
          <p:cNvPr id="31" name="Прямоугольник6"/>
          <p:cNvSpPr>
            <a:extLst>
              <a:ext uri="smNativeData">
                <pr:smNativeData xmlns="" xmlns:p14="http://schemas.microsoft.com/office/powerpoint/2010/main" xmlns:pr="smNativeData" val="SMDATA_13_WTCkXhMAAAAlAAAAZAAAAE0AAAAAAAAAACkAAAAAAAAAA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g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0FgAAQhIAANoqAACbFQAAECAAACYAAAAIAAAA//////////8="/>
              </a:ext>
            </a:extLst>
          </p:cNvSpPr>
          <p:nvPr/>
        </p:nvSpPr>
        <p:spPr>
          <a:xfrm>
            <a:off x="3731895" y="2967990"/>
            <a:ext cx="3315970" cy="544195"/>
          </a:xfrm>
          <a:prstGeom prst="rect">
            <a:avLst/>
          </a:prstGeom>
          <a:noFill/>
          <a:ln>
            <a:noFill/>
          </a:ln>
          <a:effectLst/>
        </p:spPr>
        <p:txBody>
          <a:bodyPr vert="horz" wrap="square" lIns="0" tIns="26035" rIns="0" bIns="0" numCol="1" spcCol="215900" anchor="t"/>
          <a:lstStyle/>
          <a:p>
            <a:pPr marL="12700" defTabSz="716280">
              <a:tabLst/>
              <a:defRPr lang="ru-RU"/>
            </a:pPr>
            <a:r>
              <a:rPr lang="en-US" sz="1200" b="1" dirty="0">
                <a:latin typeface="Arial" pitchFamily="2" charset="-52"/>
                <a:ea typeface="Arial Black" pitchFamily="2" charset="-52"/>
                <a:cs typeface="Arial" pitchFamily="2" charset="-52"/>
              </a:rPr>
              <a:t>Second stage of epidemiological surveillance tightening</a:t>
            </a:r>
            <a:endParaRPr lang="kk-KZ" sz="1200" b="1" dirty="0">
              <a:latin typeface="Arial" pitchFamily="2" charset="-52"/>
              <a:ea typeface="Arial Black" pitchFamily="2" charset="-52"/>
              <a:cs typeface="Arial" pitchFamily="2" charset="-52"/>
            </a:endParaRPr>
          </a:p>
          <a:p>
            <a:pPr marL="12700" defTabSz="716280">
              <a:tabLst/>
              <a:defRPr lang="ru-RU"/>
            </a:pPr>
            <a:r>
              <a:rPr lang="kk-KZ" sz="1100" dirty="0">
                <a:latin typeface="Arial" pitchFamily="2" charset="-52"/>
                <a:ea typeface="Arial Black" pitchFamily="2" charset="-52"/>
                <a:cs typeface="Arial" pitchFamily="2" charset="-52"/>
              </a:rPr>
              <a:t>(</a:t>
            </a:r>
            <a:r>
              <a:rPr lang="en-US" sz="1100" dirty="0">
                <a:latin typeface="Arial" pitchFamily="2" charset="-52"/>
                <a:ea typeface="Arial Black" pitchFamily="2" charset="-52"/>
                <a:cs typeface="Arial" pitchFamily="2" charset="-52"/>
              </a:rPr>
              <a:t>crossing </a:t>
            </a:r>
            <a:r>
              <a:rPr lang="en-US" sz="1100" i="1" dirty="0">
                <a:latin typeface="Arial" pitchFamily="2" charset="-52"/>
                <a:ea typeface="Arial Black" pitchFamily="2" charset="-52"/>
                <a:cs typeface="Arial" pitchFamily="2" charset="-52"/>
              </a:rPr>
              <a:t>checkpoints at all borders</a:t>
            </a:r>
            <a:r>
              <a:rPr lang="kk-KZ" sz="1100" i="1" dirty="0">
                <a:latin typeface="Arial" pitchFamily="2" charset="-52"/>
                <a:ea typeface="Arial Black" pitchFamily="2" charset="-52"/>
                <a:cs typeface="Arial" pitchFamily="2" charset="-52"/>
              </a:rPr>
              <a:t>, </a:t>
            </a:r>
            <a:r>
              <a:rPr lang="en-US" sz="1100" i="1" dirty="0">
                <a:latin typeface="Arial" pitchFamily="2" charset="-52"/>
                <a:ea typeface="Arial Black" pitchFamily="2" charset="-52"/>
                <a:cs typeface="Arial" pitchFamily="2" charset="-52"/>
              </a:rPr>
              <a:t>lab tests</a:t>
            </a:r>
            <a:r>
              <a:rPr lang="kk-KZ" sz="1100" dirty="0">
                <a:latin typeface="Arial" pitchFamily="2" charset="-52"/>
                <a:ea typeface="Arial Black" pitchFamily="2" charset="-52"/>
                <a:cs typeface="Arial" pitchFamily="2" charset="-52"/>
              </a:rPr>
              <a:t>)</a:t>
            </a:r>
            <a:endParaRPr lang="ru-RU" sz="1100" dirty="0">
              <a:latin typeface="Arial" pitchFamily="2" charset="-52"/>
              <a:ea typeface="Arial Black" pitchFamily="2" charset="-52"/>
              <a:cs typeface="Arial" pitchFamily="2" charset="-52"/>
            </a:endParaRPr>
          </a:p>
        </p:txBody>
      </p:sp>
      <p:sp>
        <p:nvSpPr>
          <p:cNvPr id="32" name="Прямоугольник7"/>
          <p:cNvSpPr>
            <a:extLst>
              <a:ext uri="smNativeData">
                <pr:smNativeData xmlns="" xmlns:p14="http://schemas.microsoft.com/office/powerpoint/2010/main" xmlns:pr="smNativeData" val="SMDATA_13_WTCkXhMAAAAlAAAAZAAAAE0AAAAAAAAAABQAAAAA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cBAAA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DGEgAAWBcAAGoWAAAwGQAAECAAACYAAAAIAAAA//////////8="/>
              </a:ext>
            </a:extLst>
          </p:cNvSpPr>
          <p:nvPr/>
        </p:nvSpPr>
        <p:spPr>
          <a:xfrm>
            <a:off x="3051810" y="3794760"/>
            <a:ext cx="591820" cy="299720"/>
          </a:xfrm>
          <a:prstGeom prst="rect">
            <a:avLst/>
          </a:prstGeom>
          <a:noFill/>
          <a:ln>
            <a:noFill/>
          </a:ln>
          <a:effectLst/>
        </p:spPr>
        <p:txBody>
          <a:bodyPr vert="horz" wrap="square" lIns="0" tIns="12700" rIns="0" bIns="0" numCol="1" spcCol="215900" anchor="t"/>
          <a:lstStyle/>
          <a:p>
            <a:pPr marL="12700" algn="ctr">
              <a:spcBef>
                <a:spcPts val="100"/>
              </a:spcBef>
              <a:spcAft>
                <a:spcPts val="0"/>
              </a:spcAft>
              <a:defRPr lang="ru-RU" sz="900"/>
            </a:pPr>
            <a:r>
              <a:rPr lang="en-US" b="1" dirty="0">
                <a:solidFill>
                  <a:schemeClr val="bg1"/>
                </a:solidFill>
                <a:latin typeface="Arial" pitchFamily="2" charset="-52"/>
                <a:ea typeface="Calibri" pitchFamily="2" charset="-52"/>
                <a:cs typeface="Arial" pitchFamily="2" charset="-52"/>
              </a:rPr>
              <a:t>Feb </a:t>
            </a:r>
          </a:p>
          <a:p>
            <a:pPr marL="12700" algn="ctr">
              <a:spcBef>
                <a:spcPts val="100"/>
              </a:spcBef>
              <a:spcAft>
                <a:spcPts val="0"/>
              </a:spcAft>
              <a:defRPr lang="ru-RU" sz="900"/>
            </a:pPr>
            <a:r>
              <a:rPr lang="ru-RU" b="1" dirty="0">
                <a:solidFill>
                  <a:schemeClr val="bg1"/>
                </a:solidFill>
                <a:latin typeface="Arial" pitchFamily="2" charset="-52"/>
                <a:ea typeface="Calibri" pitchFamily="2" charset="-52"/>
                <a:cs typeface="Arial" pitchFamily="2" charset="-52"/>
              </a:rPr>
              <a:t>2</a:t>
            </a:r>
            <a:endParaRPr lang="en-US" b="1" dirty="0">
              <a:solidFill>
                <a:schemeClr val="bg1"/>
              </a:solidFill>
              <a:latin typeface="Arial" pitchFamily="2" charset="-52"/>
              <a:ea typeface="Calibri" pitchFamily="2" charset="-52"/>
              <a:cs typeface="Arial" pitchFamily="2" charset="-52"/>
            </a:endParaRPr>
          </a:p>
          <a:p>
            <a:pPr marL="12700" algn="ctr">
              <a:spcBef>
                <a:spcPts val="100"/>
              </a:spcBef>
              <a:spcAft>
                <a:spcPts val="0"/>
              </a:spcAft>
              <a:defRPr lang="ru-RU" sz="900"/>
            </a:pPr>
            <a:endParaRPr lang="ru-RU" b="1" dirty="0">
              <a:solidFill>
                <a:schemeClr val="bg1"/>
              </a:solidFill>
              <a:latin typeface="Arial" pitchFamily="2" charset="-52"/>
              <a:ea typeface="Calibri" pitchFamily="2" charset="-52"/>
              <a:cs typeface="Arial" pitchFamily="2" charset="-52"/>
            </a:endParaRPr>
          </a:p>
        </p:txBody>
      </p:sp>
      <p:sp>
        <p:nvSpPr>
          <p:cNvPr id="33" name="Прямоугольник8"/>
          <p:cNvSpPr>
            <a:extLst>
              <a:ext uri="smNativeData">
                <pr:smNativeData xmlns="" xmlns:p14="http://schemas.microsoft.com/office/powerpoint/2010/main" xmlns:pr="smNativeData" val="SMDATA_13_WTCkXhMAAAAlAAAAZAAAAE0AAAAAAAAAACkAAAAAAAAAA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cB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C5FgAAVxcAAC8rAADAGQAAECAAACYAAAAIAAAA//////////8="/>
              </a:ext>
            </a:extLst>
          </p:cNvSpPr>
          <p:nvPr/>
        </p:nvSpPr>
        <p:spPr>
          <a:xfrm>
            <a:off x="3713480" y="3826639"/>
            <a:ext cx="3326130" cy="391795"/>
          </a:xfrm>
          <a:prstGeom prst="rect">
            <a:avLst/>
          </a:prstGeom>
          <a:noFill/>
          <a:ln>
            <a:noFill/>
          </a:ln>
          <a:effectLst/>
        </p:spPr>
        <p:txBody>
          <a:bodyPr vert="horz" wrap="square" lIns="0" tIns="26035" rIns="0" bIns="0" numCol="1" spcCol="215900" anchor="t"/>
          <a:lstStyle/>
          <a:p>
            <a:pPr marL="12700">
              <a:defRPr lang="ru-RU"/>
            </a:pPr>
            <a:r>
              <a:rPr lang="en-US" sz="1200" b="1" dirty="0">
                <a:solidFill>
                  <a:srgbClr val="231F20"/>
                </a:solidFill>
                <a:latin typeface="Arial" pitchFamily="2" charset="-52"/>
                <a:ea typeface="Arial Black" pitchFamily="2" charset="-52"/>
                <a:cs typeface="Arial" pitchFamily="2" charset="-52"/>
              </a:rPr>
              <a:t>Evacuation of Kazakh citizens from other countries started</a:t>
            </a:r>
            <a:endParaRPr lang="ru-RU" sz="1200" dirty="0">
              <a:latin typeface="Arial" pitchFamily="2" charset="-52"/>
              <a:ea typeface="Arial Black" pitchFamily="2" charset="-52"/>
              <a:cs typeface="Arial" pitchFamily="2" charset="-52"/>
            </a:endParaRPr>
          </a:p>
        </p:txBody>
      </p:sp>
      <p:sp>
        <p:nvSpPr>
          <p:cNvPr id="34" name="Прямоугольник9"/>
          <p:cNvSpPr>
            <a:extLst>
              <a:ext uri="smNativeData">
                <pr:smNativeData xmlns="" xmlns:p14="http://schemas.microsoft.com/office/powerpoint/2010/main" xmlns:pr="smNativeData" val="SMDATA_13_WTCkXhMAAAAlAAAAZAAAAE0AAAAAAAAAABQAAAAA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gAAAA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DsEgAAFhwAAEgWAADuHQAAECAAACYAAAAIAAAA//////////8="/>
              </a:ext>
            </a:extLst>
          </p:cNvSpPr>
          <p:nvPr/>
        </p:nvSpPr>
        <p:spPr>
          <a:xfrm>
            <a:off x="3075940" y="4565650"/>
            <a:ext cx="546100" cy="299720"/>
          </a:xfrm>
          <a:prstGeom prst="rect">
            <a:avLst/>
          </a:prstGeom>
          <a:noFill/>
          <a:ln>
            <a:noFill/>
          </a:ln>
          <a:effectLst/>
        </p:spPr>
        <p:txBody>
          <a:bodyPr vert="horz" wrap="square" lIns="0" tIns="12700" rIns="0" bIns="0" numCol="1" spcCol="215900" anchor="t"/>
          <a:lstStyle/>
          <a:p>
            <a:pPr marL="12700" algn="ctr">
              <a:spcBef>
                <a:spcPts val="100"/>
              </a:spcBef>
              <a:spcAft>
                <a:spcPts val="0"/>
              </a:spcAft>
              <a:defRPr lang="ru-RU" sz="900" b="1">
                <a:solidFill>
                  <a:schemeClr val="bg1"/>
                </a:solidFill>
                <a:latin typeface="Arial" pitchFamily="2" charset="-52"/>
                <a:ea typeface="Calibri" pitchFamily="2" charset="-52"/>
                <a:cs typeface="Arial" pitchFamily="2" charset="-52"/>
              </a:defRPr>
            </a:pPr>
            <a:r>
              <a:rPr lang="en-US" dirty="0"/>
              <a:t>Feb </a:t>
            </a:r>
          </a:p>
          <a:p>
            <a:pPr marL="12700" algn="ctr">
              <a:spcBef>
                <a:spcPts val="100"/>
              </a:spcBef>
              <a:spcAft>
                <a:spcPts val="0"/>
              </a:spcAft>
              <a:defRPr lang="ru-RU" sz="900" b="1">
                <a:solidFill>
                  <a:schemeClr val="bg1"/>
                </a:solidFill>
                <a:latin typeface="Arial" pitchFamily="2" charset="-52"/>
                <a:ea typeface="Calibri" pitchFamily="2" charset="-52"/>
                <a:cs typeface="Arial" pitchFamily="2" charset="-52"/>
              </a:defRPr>
            </a:pPr>
            <a:r>
              <a:rPr dirty="0"/>
              <a:t>20</a:t>
            </a:r>
          </a:p>
        </p:txBody>
      </p:sp>
      <p:sp>
        <p:nvSpPr>
          <p:cNvPr id="35" name="Прямоугольник10"/>
          <p:cNvSpPr>
            <a:extLst>
              <a:ext uri="smNativeData">
                <pr:smNativeData xmlns="" xmlns:p14="http://schemas.microsoft.com/office/powerpoint/2010/main" xmlns:pr="smNativeData" val="SMDATA_13_WTCkXhMAAAAlAAAAZAAAAE0AAAAAAAAAACkAAAAAAAAAA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cB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D7FgAAuBsAAGIrAABBHwAAECAAACYAAAAIAAAA//////////8="/>
              </a:ext>
            </a:extLst>
          </p:cNvSpPr>
          <p:nvPr/>
        </p:nvSpPr>
        <p:spPr>
          <a:xfrm>
            <a:off x="3735705" y="4483240"/>
            <a:ext cx="3316605" cy="574675"/>
          </a:xfrm>
          <a:prstGeom prst="rect">
            <a:avLst/>
          </a:prstGeom>
          <a:noFill/>
          <a:ln>
            <a:noFill/>
          </a:ln>
          <a:effectLst/>
        </p:spPr>
        <p:txBody>
          <a:bodyPr vert="horz" wrap="square" lIns="0" tIns="26035" rIns="0" bIns="0" numCol="1" spcCol="215900" anchor="t"/>
          <a:lstStyle/>
          <a:p>
            <a:pPr marL="12700">
              <a:defRPr lang="ru-RU"/>
            </a:pPr>
            <a:r>
              <a:rPr lang="en-US" sz="1200" b="1" dirty="0">
                <a:solidFill>
                  <a:srgbClr val="231F20"/>
                </a:solidFill>
                <a:latin typeface="Arial" pitchFamily="2" charset="-52"/>
                <a:ea typeface="Arial Black" pitchFamily="2" charset="-52"/>
                <a:cs typeface="Arial" pitchFamily="2" charset="-52"/>
              </a:rPr>
              <a:t>A methodology to split countries into 3 categories introduced</a:t>
            </a:r>
            <a:endParaRPr lang="ru-RU" sz="1200" b="1" dirty="0">
              <a:solidFill>
                <a:srgbClr val="231F20"/>
              </a:solidFill>
              <a:latin typeface="Arial" pitchFamily="2" charset="-52"/>
              <a:ea typeface="Arial Black" pitchFamily="2" charset="-52"/>
              <a:cs typeface="Arial" pitchFamily="2" charset="-52"/>
            </a:endParaRPr>
          </a:p>
          <a:p>
            <a:pPr marL="12700">
              <a:defRPr lang="ru-RU"/>
            </a:pPr>
            <a:r>
              <a:rPr lang="ru-RU" sz="1200" dirty="0">
                <a:solidFill>
                  <a:srgbClr val="231F20"/>
                </a:solidFill>
                <a:latin typeface="Arial" pitchFamily="2" charset="-52"/>
                <a:ea typeface="Arial Black" pitchFamily="2" charset="-52"/>
                <a:cs typeface="Arial" pitchFamily="2" charset="-52"/>
              </a:rPr>
              <a:t>(</a:t>
            </a:r>
            <a:r>
              <a:rPr lang="en-US" sz="1200" i="1" dirty="0">
                <a:solidFill>
                  <a:srgbClr val="231F20"/>
                </a:solidFill>
                <a:latin typeface="Arial" pitchFamily="2" charset="-52"/>
                <a:ea typeface="Arial Black" pitchFamily="2" charset="-52"/>
                <a:cs typeface="Arial" pitchFamily="2" charset="-52"/>
              </a:rPr>
              <a:t>medical monitoring</a:t>
            </a:r>
            <a:r>
              <a:rPr lang="ru-RU" sz="1200" dirty="0">
                <a:solidFill>
                  <a:srgbClr val="231F20"/>
                </a:solidFill>
                <a:latin typeface="Arial" pitchFamily="2" charset="-52"/>
                <a:ea typeface="Arial Black" pitchFamily="2" charset="-52"/>
                <a:cs typeface="Arial" pitchFamily="2" charset="-52"/>
              </a:rPr>
              <a:t>)</a:t>
            </a:r>
            <a:endParaRPr lang="ru-RU" sz="1200" dirty="0">
              <a:latin typeface="Arial" pitchFamily="2" charset="-52"/>
              <a:ea typeface="Arial Black" pitchFamily="2" charset="-52"/>
              <a:cs typeface="Arial" pitchFamily="2" charset="-52"/>
            </a:endParaRPr>
          </a:p>
        </p:txBody>
      </p:sp>
      <p:sp>
        <p:nvSpPr>
          <p:cNvPr id="36" name="Прямоугольник11"/>
          <p:cNvSpPr>
            <a:extLst>
              <a:ext uri="smNativeData">
                <pr:smNativeData xmlns="" xmlns:p14="http://schemas.microsoft.com/office/powerpoint/2010/main" xmlns:pr="smNativeData" val="SMDATA_13_WTCkXhMAAAAlAAAAZAAAAE0AAAAAAAAAABQAAAAA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gAAAA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AYEwAABCEAAMoVAADcIgAAECAAACYAAAAIAAAA//////////8="/>
              </a:ext>
            </a:extLst>
          </p:cNvSpPr>
          <p:nvPr/>
        </p:nvSpPr>
        <p:spPr>
          <a:xfrm>
            <a:off x="3103880" y="5367020"/>
            <a:ext cx="438150" cy="299720"/>
          </a:xfrm>
          <a:prstGeom prst="rect">
            <a:avLst/>
          </a:prstGeom>
          <a:noFill/>
          <a:ln>
            <a:noFill/>
          </a:ln>
          <a:effectLst/>
        </p:spPr>
        <p:txBody>
          <a:bodyPr vert="horz" wrap="square" lIns="0" tIns="12700" rIns="0" bIns="0" numCol="1" spcCol="215900" anchor="t"/>
          <a:lstStyle/>
          <a:p>
            <a:pPr marL="12700" algn="ctr">
              <a:spcBef>
                <a:spcPts val="100"/>
              </a:spcBef>
              <a:spcAft>
                <a:spcPts val="0"/>
              </a:spcAft>
              <a:defRPr lang="ru-RU" sz="900"/>
            </a:pPr>
            <a:r>
              <a:rPr lang="en-US" b="1" dirty="0">
                <a:solidFill>
                  <a:srgbClr val="FFFFFF"/>
                </a:solidFill>
                <a:latin typeface="Arial" pitchFamily="2" charset="-52"/>
                <a:ea typeface="Calibri" pitchFamily="2" charset="-52"/>
                <a:cs typeface="Arial" pitchFamily="2" charset="-52"/>
              </a:rPr>
              <a:t>March </a:t>
            </a:r>
            <a:r>
              <a:rPr lang="ru-RU" b="1" dirty="0">
                <a:solidFill>
                  <a:srgbClr val="FFFFFF"/>
                </a:solidFill>
                <a:latin typeface="Arial" pitchFamily="2" charset="-52"/>
                <a:ea typeface="Calibri" pitchFamily="2" charset="-52"/>
                <a:cs typeface="Arial" pitchFamily="2" charset="-52"/>
              </a:rPr>
              <a:t>1</a:t>
            </a:r>
            <a:endParaRPr lang="ru-RU" dirty="0">
              <a:latin typeface="Arial" pitchFamily="2" charset="-52"/>
              <a:ea typeface="Calibri" pitchFamily="2" charset="-52"/>
              <a:cs typeface="Arial" pitchFamily="2" charset="-52"/>
            </a:endParaRPr>
          </a:p>
        </p:txBody>
      </p:sp>
      <p:sp>
        <p:nvSpPr>
          <p:cNvPr id="37" name="Прямоугольник12"/>
          <p:cNvSpPr>
            <a:extLst>
              <a:ext uri="smNativeData">
                <pr:smNativeData xmlns="" xmlns:p14="http://schemas.microsoft.com/office/powerpoint/2010/main" xmlns:pr="smNativeData" val="SMDATA_13_WTCkXhMAAAAlAAAAZAAAAE0AAAAAAAAAACkAAAAAAAAAA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4B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DYFgAANyAAAD0rAACgIgAAECAAACYAAAAIAAAA//////////8="/>
              </a:ext>
            </a:extLst>
          </p:cNvSpPr>
          <p:nvPr/>
        </p:nvSpPr>
        <p:spPr>
          <a:xfrm>
            <a:off x="3713480" y="5202765"/>
            <a:ext cx="3315335" cy="391795"/>
          </a:xfrm>
          <a:prstGeom prst="rect">
            <a:avLst/>
          </a:prstGeom>
          <a:noFill/>
          <a:ln>
            <a:noFill/>
          </a:ln>
          <a:effectLst/>
        </p:spPr>
        <p:txBody>
          <a:bodyPr vert="horz" wrap="square" lIns="0" tIns="26035" rIns="0" bIns="0" numCol="1" spcCol="215900" anchor="t"/>
          <a:lstStyle/>
          <a:p>
            <a:pPr marL="12700">
              <a:defRPr lang="ru-RU"/>
            </a:pPr>
            <a:r>
              <a:rPr lang="en-US" sz="1200" b="1" dirty="0">
                <a:solidFill>
                  <a:srgbClr val="231F20"/>
                </a:solidFill>
                <a:latin typeface="Arial" pitchFamily="2" charset="-52"/>
                <a:ea typeface="Arial Black" pitchFamily="2" charset="-52"/>
                <a:cs typeface="Arial" pitchFamily="2" charset="-52"/>
              </a:rPr>
              <a:t>The fourth tightening stage enforced by the </a:t>
            </a:r>
            <a:r>
              <a:rPr lang="en-US" sz="1200" b="1" dirty="0" err="1">
                <a:solidFill>
                  <a:srgbClr val="231F20"/>
                </a:solidFill>
                <a:latin typeface="Arial" pitchFamily="2" charset="-52"/>
                <a:ea typeface="Arial Black" pitchFamily="2" charset="-52"/>
                <a:cs typeface="Arial" pitchFamily="2" charset="-52"/>
              </a:rPr>
              <a:t>MoH</a:t>
            </a:r>
            <a:r>
              <a:rPr lang="en-US" sz="1200" b="1" dirty="0">
                <a:solidFill>
                  <a:srgbClr val="231F20"/>
                </a:solidFill>
                <a:latin typeface="Arial" pitchFamily="2" charset="-52"/>
                <a:ea typeface="Arial Black" pitchFamily="2" charset="-52"/>
                <a:cs typeface="Arial" pitchFamily="2" charset="-52"/>
              </a:rPr>
              <a:t> of the RK (i</a:t>
            </a:r>
            <a:r>
              <a:rPr lang="en-US" sz="1200" b="1" i="1" dirty="0">
                <a:solidFill>
                  <a:srgbClr val="231F20"/>
                </a:solidFill>
                <a:latin typeface="Arial" pitchFamily="2" charset="-52"/>
                <a:ea typeface="Arial Black" pitchFamily="2" charset="-52"/>
                <a:cs typeface="Arial" pitchFamily="2" charset="-52"/>
              </a:rPr>
              <a:t>n</a:t>
            </a:r>
            <a:r>
              <a:rPr lang="en-US" sz="1200" i="1" dirty="0">
                <a:solidFill>
                  <a:srgbClr val="231F20"/>
                </a:solidFill>
                <a:latin typeface="Arial" pitchFamily="2" charset="-52"/>
                <a:ea typeface="Arial Black" pitchFamily="2" charset="-52"/>
                <a:cs typeface="Arial" pitchFamily="2" charset="-52"/>
              </a:rPr>
              <a:t>-patient care or home based lockdown)</a:t>
            </a:r>
            <a:endParaRPr lang="ru-RU" sz="1200" dirty="0">
              <a:latin typeface="Arial" pitchFamily="2" charset="-52"/>
              <a:ea typeface="Arial Black" pitchFamily="2" charset="-52"/>
              <a:cs typeface="Arial" pitchFamily="2" charset="-52"/>
            </a:endParaRPr>
          </a:p>
        </p:txBody>
      </p:sp>
      <p:sp>
        <p:nvSpPr>
          <p:cNvPr id="38" name="Прямоугольник13"/>
          <p:cNvSpPr>
            <a:extLst>
              <a:ext uri="smNativeData">
                <pr:smNativeData xmlns="" xmlns:p14="http://schemas.microsoft.com/office/powerpoint/2010/main" xmlns:pr="smNativeData" val="SMDATA_13_WTCkXhMAAAAlAAAAZAAAAE0AAAAAAAAAACkAAAAAAAAAA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cB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DpFgAAliIAAD8rAAD/JAAAECAAACYAAAAIAAAA//////////8="/>
              </a:ext>
            </a:extLst>
          </p:cNvSpPr>
          <p:nvPr/>
        </p:nvSpPr>
        <p:spPr>
          <a:xfrm>
            <a:off x="3731895" y="5739410"/>
            <a:ext cx="3298190" cy="240595"/>
          </a:xfrm>
          <a:prstGeom prst="rect">
            <a:avLst/>
          </a:prstGeom>
          <a:noFill/>
          <a:ln>
            <a:noFill/>
          </a:ln>
          <a:effectLst/>
        </p:spPr>
        <p:txBody>
          <a:bodyPr vert="horz" wrap="square" lIns="0" tIns="26035" rIns="0" bIns="0" numCol="1" spcCol="215900" anchor="t"/>
          <a:lstStyle/>
          <a:p>
            <a:pPr marL="12700">
              <a:defRPr lang="ru-RU"/>
            </a:pPr>
            <a:r>
              <a:rPr lang="en-US" sz="1200" b="1" dirty="0">
                <a:solidFill>
                  <a:srgbClr val="231F20"/>
                </a:solidFill>
                <a:latin typeface="Arial" pitchFamily="2" charset="-52"/>
                <a:ea typeface="Arial Black" pitchFamily="2" charset="-52"/>
                <a:cs typeface="Arial" pitchFamily="2" charset="-52"/>
              </a:rPr>
              <a:t>All cultural and mass events cancelled</a:t>
            </a:r>
            <a:r>
              <a:rPr lang="ru-RU" sz="1200" b="1" dirty="0">
                <a:solidFill>
                  <a:srgbClr val="231F20"/>
                </a:solidFill>
                <a:latin typeface="Arial" pitchFamily="2" charset="-52"/>
                <a:ea typeface="Arial Black" pitchFamily="2" charset="-52"/>
                <a:cs typeface="Arial" pitchFamily="2" charset="-52"/>
              </a:rPr>
              <a:t> </a:t>
            </a:r>
          </a:p>
        </p:txBody>
      </p:sp>
      <p:sp>
        <p:nvSpPr>
          <p:cNvPr id="39" name="Прямоугольник14"/>
          <p:cNvSpPr>
            <a:extLst>
              <a:ext uri="smNativeData">
                <pr:smNativeData xmlns="" xmlns:p14="http://schemas.microsoft.com/office/powerpoint/2010/main" xmlns:pr="smNativeData" val="SMDATA_13_WTCkXhMAAAAlAAAAZAAAAE0AAAAAAAAAABQAAAAA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cBAAA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AYEwAAoCUAAMgVAABkJwAAECAAACYAAAAIAAAA//////////8="/>
              </a:ext>
            </a:extLst>
          </p:cNvSpPr>
          <p:nvPr/>
        </p:nvSpPr>
        <p:spPr>
          <a:xfrm>
            <a:off x="3103880" y="6116320"/>
            <a:ext cx="436880" cy="287020"/>
          </a:xfrm>
          <a:prstGeom prst="rect">
            <a:avLst/>
          </a:prstGeom>
          <a:noFill/>
          <a:ln>
            <a:noFill/>
          </a:ln>
          <a:effectLst/>
        </p:spPr>
        <p:txBody>
          <a:bodyPr vert="horz" wrap="square" lIns="0" tIns="12700" rIns="0" bIns="0" numCol="1" spcCol="215900" anchor="t"/>
          <a:lstStyle/>
          <a:p>
            <a:pPr marL="12700" algn="ctr">
              <a:spcBef>
                <a:spcPts val="100"/>
              </a:spcBef>
              <a:spcAft>
                <a:spcPts val="0"/>
              </a:spcAft>
              <a:defRPr lang="ru-RU"/>
            </a:pPr>
            <a:r>
              <a:rPr lang="en-US" sz="900" b="1" dirty="0">
                <a:solidFill>
                  <a:srgbClr val="FFFFFF"/>
                </a:solidFill>
                <a:latin typeface="Arial" pitchFamily="2" charset="-52"/>
                <a:ea typeface="Calibri" pitchFamily="2" charset="-52"/>
                <a:cs typeface="Arial" pitchFamily="2" charset="-52"/>
              </a:rPr>
              <a:t>March </a:t>
            </a:r>
            <a:r>
              <a:rPr lang="ru-RU" sz="900" b="1" dirty="0">
                <a:solidFill>
                  <a:srgbClr val="FFFFFF"/>
                </a:solidFill>
                <a:latin typeface="Arial" pitchFamily="2" charset="-52"/>
                <a:ea typeface="Calibri" pitchFamily="2" charset="-52"/>
                <a:cs typeface="Arial" pitchFamily="2" charset="-52"/>
              </a:rPr>
              <a:t>13</a:t>
            </a:r>
            <a:endParaRPr lang="ru-RU" sz="1100" dirty="0">
              <a:latin typeface="Arial" pitchFamily="2" charset="-52"/>
              <a:ea typeface="Calibri" pitchFamily="2" charset="-52"/>
              <a:cs typeface="Arial" pitchFamily="2" charset="-52"/>
            </a:endParaRPr>
          </a:p>
        </p:txBody>
      </p:sp>
      <p:sp>
        <p:nvSpPr>
          <p:cNvPr id="40" name="Прямоугольник15"/>
          <p:cNvSpPr>
            <a:extLst>
              <a:ext uri="smNativeData">
                <pr:smNativeData xmlns="" xmlns:p14="http://schemas.microsoft.com/office/powerpoint/2010/main" xmlns:pr="smNativeData" val="SMDATA_13_WTCkXhMAAAAlAAAAZAAAAE0AAAAAAAAAACkAAAAAAAAAA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g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D1FgAASCUAADsrAADxKQAAECAAACYAAAAIAAAA//////////8="/>
              </a:ext>
            </a:extLst>
          </p:cNvSpPr>
          <p:nvPr/>
        </p:nvSpPr>
        <p:spPr>
          <a:xfrm>
            <a:off x="3731895" y="6060440"/>
            <a:ext cx="3295650" cy="757555"/>
          </a:xfrm>
          <a:prstGeom prst="rect">
            <a:avLst/>
          </a:prstGeom>
          <a:noFill/>
          <a:ln>
            <a:noFill/>
          </a:ln>
          <a:effectLst/>
        </p:spPr>
        <p:txBody>
          <a:bodyPr vert="horz" wrap="square" lIns="0" tIns="26035" rIns="0" bIns="0" numCol="1" spcCol="215900" anchor="t"/>
          <a:lstStyle/>
          <a:p>
            <a:pPr marL="12700">
              <a:defRPr lang="ru-RU"/>
            </a:pPr>
            <a:r>
              <a:rPr lang="en-US" sz="1200" b="1" dirty="0">
                <a:solidFill>
                  <a:srgbClr val="FF0000"/>
                </a:solidFill>
                <a:latin typeface="Arial" pitchFamily="2" charset="-52"/>
                <a:ea typeface="Arial Black" pitchFamily="2" charset="-52"/>
                <a:cs typeface="Arial" pitchFamily="2" charset="-52"/>
              </a:rPr>
              <a:t>First positive cases identified </a:t>
            </a:r>
            <a:r>
              <a:rPr lang="en-US" sz="1200" dirty="0">
                <a:latin typeface="Arial" pitchFamily="2" charset="-52"/>
                <a:ea typeface="Arial Black" pitchFamily="2" charset="-52"/>
                <a:cs typeface="Arial" pitchFamily="2" charset="-52"/>
              </a:rPr>
              <a:t>in Kazakhstan </a:t>
            </a:r>
            <a:r>
              <a:rPr lang="en-US" sz="1200" i="1" dirty="0">
                <a:latin typeface="Arial" pitchFamily="2" charset="-52"/>
                <a:ea typeface="Arial Black" pitchFamily="2" charset="-52"/>
                <a:cs typeface="Arial" pitchFamily="2" charset="-52"/>
              </a:rPr>
              <a:t>(Almaty and </a:t>
            </a:r>
            <a:r>
              <a:rPr lang="en-US" sz="1200" i="1" dirty="0" err="1">
                <a:latin typeface="Arial" pitchFamily="2" charset="-52"/>
                <a:ea typeface="Arial Black" pitchFamily="2" charset="-52"/>
                <a:cs typeface="Arial" pitchFamily="2" charset="-52"/>
              </a:rPr>
              <a:t>Nur</a:t>
            </a:r>
            <a:r>
              <a:rPr lang="en-US" sz="1200" i="1" dirty="0">
                <a:latin typeface="Arial" pitchFamily="2" charset="-52"/>
                <a:ea typeface="Arial Black" pitchFamily="2" charset="-52"/>
                <a:cs typeface="Arial" pitchFamily="2" charset="-52"/>
              </a:rPr>
              <a:t>-Sultan) </a:t>
            </a:r>
            <a:r>
              <a:rPr lang="ru-RU" sz="1200" dirty="0">
                <a:solidFill>
                  <a:srgbClr val="231F20"/>
                </a:solidFill>
                <a:latin typeface="Arial" pitchFamily="2" charset="-52"/>
                <a:ea typeface="Arial Black" pitchFamily="2" charset="-52"/>
                <a:cs typeface="Arial" pitchFamily="2" charset="-52"/>
              </a:rPr>
              <a:t>(</a:t>
            </a:r>
            <a:r>
              <a:rPr lang="en-US" sz="1200" i="1" dirty="0">
                <a:solidFill>
                  <a:srgbClr val="231F20"/>
                </a:solidFill>
                <a:latin typeface="Arial" pitchFamily="2" charset="-52"/>
                <a:ea typeface="Arial Black" pitchFamily="2" charset="-52"/>
                <a:cs typeface="Arial" pitchFamily="2" charset="-52"/>
              </a:rPr>
              <a:t>people arriving from Germany and Italy)</a:t>
            </a:r>
            <a:endParaRPr lang="ru-RU" sz="1200" dirty="0">
              <a:solidFill>
                <a:srgbClr val="231F20"/>
              </a:solidFill>
              <a:latin typeface="Arial" pitchFamily="2" charset="-52"/>
              <a:ea typeface="Arial Black" pitchFamily="2" charset="-52"/>
              <a:cs typeface="Arial" pitchFamily="2" charset="-52"/>
            </a:endParaRPr>
          </a:p>
        </p:txBody>
      </p:sp>
      <p:sp>
        <p:nvSpPr>
          <p:cNvPr id="41" name="Прямоугольник16"/>
          <p:cNvSpPr>
            <a:extLst>
              <a:ext uri="smNativeData">
                <pr:smNativeData xmlns="" xmlns:p14="http://schemas.microsoft.com/office/powerpoint/2010/main" xmlns:pr="smNativeData" val="SMDATA_13_WTCkXhMAAAAlAAAAZAAAAE0AAAAAAAAAABQAAAAA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gAAAA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AmLwAA8Q0AANUxAAC1DwAAECAAACYAAAAIAAAA//////////8="/>
              </a:ext>
            </a:extLst>
          </p:cNvSpPr>
          <p:nvPr/>
        </p:nvSpPr>
        <p:spPr>
          <a:xfrm>
            <a:off x="7664450" y="2266315"/>
            <a:ext cx="436245" cy="287020"/>
          </a:xfrm>
          <a:prstGeom prst="rect">
            <a:avLst/>
          </a:prstGeom>
          <a:noFill/>
          <a:ln>
            <a:noFill/>
          </a:ln>
          <a:effectLst/>
        </p:spPr>
        <p:txBody>
          <a:bodyPr vert="horz" wrap="square" lIns="0" tIns="12700" rIns="0" bIns="0" numCol="1" spcCol="215900" anchor="t"/>
          <a:lstStyle/>
          <a:p>
            <a:pPr marL="12700" algn="ctr">
              <a:spcBef>
                <a:spcPts val="100"/>
              </a:spcBef>
              <a:spcAft>
                <a:spcPts val="0"/>
              </a:spcAft>
              <a:defRPr lang="ru-RU" sz="900"/>
            </a:pPr>
            <a:r>
              <a:rPr lang="en-US" b="1" dirty="0">
                <a:solidFill>
                  <a:srgbClr val="FFFFFF"/>
                </a:solidFill>
                <a:latin typeface="Arial" pitchFamily="2" charset="-52"/>
                <a:ea typeface="Calibri" pitchFamily="2" charset="-52"/>
                <a:cs typeface="Arial" pitchFamily="2" charset="-52"/>
              </a:rPr>
              <a:t>March </a:t>
            </a:r>
            <a:r>
              <a:rPr lang="ru-RU" b="1" dirty="0">
                <a:solidFill>
                  <a:srgbClr val="FFFFFF"/>
                </a:solidFill>
                <a:latin typeface="Arial" pitchFamily="2" charset="-52"/>
                <a:ea typeface="Calibri" pitchFamily="2" charset="-52"/>
                <a:cs typeface="Arial" pitchFamily="2" charset="-52"/>
              </a:rPr>
              <a:t>16</a:t>
            </a:r>
            <a:endParaRPr lang="ru-RU" dirty="0">
              <a:latin typeface="Arial" pitchFamily="2" charset="-52"/>
              <a:ea typeface="Calibri" pitchFamily="2" charset="-52"/>
              <a:cs typeface="Arial" pitchFamily="2" charset="-52"/>
            </a:endParaRPr>
          </a:p>
        </p:txBody>
      </p:sp>
      <p:sp>
        <p:nvSpPr>
          <p:cNvPr id="42" name="Прямоугольник17"/>
          <p:cNvSpPr>
            <a:extLst>
              <a:ext uri="smNativeData">
                <pr:smNativeData xmlns="" xmlns:p14="http://schemas.microsoft.com/office/powerpoint/2010/main" xmlns:pr="smNativeData" val="SMDATA_13_WTCkXhMAAAAlAAAAZAAAAE0AAAAAAAAAACkAAAAAAAAAA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g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C3MgAAeQwAACpJAAAuEQAAECAAACYAAAAIAAAA//////////8="/>
              </a:ext>
            </a:extLst>
          </p:cNvSpPr>
          <p:nvPr/>
        </p:nvSpPr>
        <p:spPr>
          <a:xfrm>
            <a:off x="8244205" y="2027555"/>
            <a:ext cx="3649345" cy="765175"/>
          </a:xfrm>
          <a:prstGeom prst="rect">
            <a:avLst/>
          </a:prstGeom>
          <a:noFill/>
          <a:ln>
            <a:noFill/>
          </a:ln>
          <a:effectLst/>
        </p:spPr>
        <p:txBody>
          <a:bodyPr vert="horz" wrap="square" lIns="0" tIns="26035" rIns="0" bIns="0" numCol="1" spcCol="215900" anchor="t"/>
          <a:lstStyle/>
          <a:p>
            <a:pPr marL="12700" algn="just">
              <a:defRPr lang="ru-RU"/>
            </a:pPr>
            <a:r>
              <a:rPr lang="en-US" sz="1200" b="1" dirty="0">
                <a:solidFill>
                  <a:srgbClr val="231F20"/>
                </a:solidFill>
                <a:latin typeface="Arial" pitchFamily="2" charset="-52"/>
                <a:ea typeface="Arial Black" pitchFamily="2" charset="-52"/>
                <a:cs typeface="Arial" pitchFamily="2" charset="-52"/>
              </a:rPr>
              <a:t>State of emergency introduced in Kazakhstan</a:t>
            </a:r>
            <a:r>
              <a:rPr lang="ru-RU" sz="1200" b="1" dirty="0">
                <a:solidFill>
                  <a:srgbClr val="231F20"/>
                </a:solidFill>
                <a:latin typeface="Arial" pitchFamily="2" charset="-52"/>
                <a:ea typeface="Arial Black" pitchFamily="2" charset="-52"/>
                <a:cs typeface="Arial" pitchFamily="2" charset="-52"/>
              </a:rPr>
              <a:t> </a:t>
            </a:r>
          </a:p>
          <a:p>
            <a:pPr marL="12700" algn="just">
              <a:defRPr lang="ru-RU"/>
            </a:pPr>
            <a:r>
              <a:rPr lang="ru-RU" sz="1200" dirty="0">
                <a:solidFill>
                  <a:srgbClr val="231F20"/>
                </a:solidFill>
                <a:latin typeface="Arial" pitchFamily="2" charset="-52"/>
                <a:ea typeface="Arial Black" pitchFamily="2" charset="-52"/>
                <a:cs typeface="Arial" pitchFamily="2" charset="-52"/>
              </a:rPr>
              <a:t>(</a:t>
            </a:r>
            <a:r>
              <a:rPr lang="en-US" sz="1200" i="1" dirty="0">
                <a:solidFill>
                  <a:srgbClr val="231F20"/>
                </a:solidFill>
                <a:latin typeface="Arial" pitchFamily="2" charset="-52"/>
                <a:ea typeface="Arial Black" pitchFamily="2" charset="-52"/>
                <a:cs typeface="Arial" pitchFamily="2" charset="-52"/>
              </a:rPr>
              <a:t>enhanced public order</a:t>
            </a:r>
            <a:r>
              <a:rPr lang="ru-RU" sz="1200" i="1" dirty="0">
                <a:solidFill>
                  <a:srgbClr val="231F20"/>
                </a:solidFill>
                <a:latin typeface="Arial" pitchFamily="2" charset="-52"/>
                <a:ea typeface="Arial Black" pitchFamily="2" charset="-52"/>
                <a:cs typeface="Arial" pitchFamily="2" charset="-52"/>
              </a:rPr>
              <a:t>, </a:t>
            </a:r>
            <a:r>
              <a:rPr lang="en-US" sz="1200" i="1" dirty="0">
                <a:solidFill>
                  <a:srgbClr val="231F20"/>
                </a:solidFill>
                <a:latin typeface="Arial" pitchFamily="2" charset="-52"/>
                <a:ea typeface="Arial Black" pitchFamily="2" charset="-52"/>
                <a:cs typeface="Arial" pitchFamily="2" charset="-52"/>
              </a:rPr>
              <a:t>vital sites protection stepped up</a:t>
            </a:r>
            <a:r>
              <a:rPr lang="ru-RU" sz="1200" i="1" dirty="0">
                <a:solidFill>
                  <a:srgbClr val="231F20"/>
                </a:solidFill>
                <a:latin typeface="Arial" pitchFamily="2" charset="-52"/>
                <a:ea typeface="Arial Black" pitchFamily="2" charset="-52"/>
                <a:cs typeface="Arial" pitchFamily="2" charset="-52"/>
              </a:rPr>
              <a:t>,</a:t>
            </a:r>
            <a:r>
              <a:rPr lang="en-US" sz="1200" i="1" dirty="0">
                <a:solidFill>
                  <a:srgbClr val="231F20"/>
                </a:solidFill>
                <a:latin typeface="Arial" pitchFamily="2" charset="-52"/>
                <a:ea typeface="Arial Black" pitchFamily="2" charset="-52"/>
                <a:cs typeface="Arial" pitchFamily="2" charset="-52"/>
              </a:rPr>
              <a:t> major shopping and mass gatherings suspended</a:t>
            </a:r>
            <a:r>
              <a:rPr lang="ru-RU" sz="1200" dirty="0">
                <a:solidFill>
                  <a:srgbClr val="231F20"/>
                </a:solidFill>
                <a:latin typeface="Arial" pitchFamily="2" charset="-52"/>
                <a:ea typeface="Arial Black" pitchFamily="2" charset="-52"/>
                <a:cs typeface="Arial" pitchFamily="2" charset="-52"/>
              </a:rPr>
              <a:t>)</a:t>
            </a:r>
          </a:p>
        </p:txBody>
      </p:sp>
      <p:sp>
        <p:nvSpPr>
          <p:cNvPr id="43" name="Прямоугольник18"/>
          <p:cNvSpPr>
            <a:extLst>
              <a:ext uri="smNativeData">
                <pr:smNativeData xmlns="" xmlns:p14="http://schemas.microsoft.com/office/powerpoint/2010/main" xmlns:pr="smNativeData" val="SMDATA_13_WTCkXhMAAAAlAAAAZAAAAE0AAAAAAAAAABQAAAAA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8AAAA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D7LgAA6RIAAKsxAACtFAAAECAAACYAAAAIAAAA//////////8="/>
              </a:ext>
            </a:extLst>
          </p:cNvSpPr>
          <p:nvPr/>
        </p:nvSpPr>
        <p:spPr>
          <a:xfrm>
            <a:off x="7637145" y="3074035"/>
            <a:ext cx="436880" cy="287020"/>
          </a:xfrm>
          <a:prstGeom prst="rect">
            <a:avLst/>
          </a:prstGeom>
          <a:noFill/>
          <a:ln>
            <a:noFill/>
          </a:ln>
          <a:effectLst/>
        </p:spPr>
        <p:txBody>
          <a:bodyPr vert="horz" wrap="square" lIns="0" tIns="12700" rIns="0" bIns="0" numCol="1" spcCol="215900" anchor="t"/>
          <a:lstStyle/>
          <a:p>
            <a:pPr marL="12700" algn="ctr">
              <a:spcBef>
                <a:spcPts val="100"/>
              </a:spcBef>
              <a:spcAft>
                <a:spcPts val="0"/>
              </a:spcAft>
              <a:defRPr lang="ru-RU" sz="900"/>
            </a:pPr>
            <a:r>
              <a:rPr lang="en-US" b="1" dirty="0">
                <a:solidFill>
                  <a:schemeClr val="bg1"/>
                </a:solidFill>
                <a:latin typeface="Arial" pitchFamily="2" charset="-52"/>
                <a:ea typeface="Calibri" pitchFamily="2" charset="-52"/>
                <a:cs typeface="Arial" pitchFamily="2" charset="-52"/>
              </a:rPr>
              <a:t>March </a:t>
            </a:r>
            <a:r>
              <a:rPr lang="ru-RU" b="1" dirty="0">
                <a:solidFill>
                  <a:schemeClr val="bg1"/>
                </a:solidFill>
                <a:latin typeface="Arial" pitchFamily="2" charset="-52"/>
                <a:ea typeface="Calibri" pitchFamily="2" charset="-52"/>
                <a:cs typeface="Arial" pitchFamily="2" charset="-52"/>
              </a:rPr>
              <a:t>19</a:t>
            </a:r>
          </a:p>
        </p:txBody>
      </p:sp>
      <p:sp>
        <p:nvSpPr>
          <p:cNvPr id="44" name="Прямоугольник19"/>
          <p:cNvSpPr>
            <a:extLst>
              <a:ext uri="smNativeData">
                <pr:smNativeData xmlns="" xmlns:p14="http://schemas.microsoft.com/office/powerpoint/2010/main" xmlns:pr="smNativeData" val="SMDATA_13_WTCkXhMAAAAlAAAAZAAAAE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A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BHMgAAfxEAAKFIAACPFgAAECAAACYAAAAIAAAA//////////8="/>
              </a:ext>
            </a:extLst>
          </p:cNvSpPr>
          <p:nvPr/>
        </p:nvSpPr>
        <p:spPr>
          <a:xfrm>
            <a:off x="8206760" y="2954020"/>
            <a:ext cx="3633470" cy="822960"/>
          </a:xfrm>
          <a:prstGeom prst="rect">
            <a:avLst/>
          </a:prstGeom>
          <a:noFill/>
          <a:ln>
            <a:noFill/>
          </a:ln>
          <a:effectLst/>
        </p:spPr>
        <p:txBody>
          <a:bodyPr vert="horz" wrap="square" lIns="91440" tIns="45720" rIns="91440" bIns="45720" numCol="1" spcCol="215900" anchor="t"/>
          <a:lstStyle/>
          <a:p>
            <a:pPr algn="just" defTabSz="716280">
              <a:tabLst/>
              <a:defRPr lang="ru-RU"/>
            </a:pPr>
            <a:r>
              <a:rPr lang="en-US" sz="1200" b="1" dirty="0">
                <a:latin typeface="Arial" pitchFamily="2" charset="-52"/>
                <a:ea typeface="Arial Black" pitchFamily="2" charset="-52"/>
                <a:cs typeface="Arial" pitchFamily="2" charset="-52"/>
              </a:rPr>
              <a:t>A quarantine in </a:t>
            </a:r>
            <a:r>
              <a:rPr lang="en-US" sz="1200" b="1" dirty="0" err="1">
                <a:latin typeface="Arial" pitchFamily="2" charset="-52"/>
                <a:ea typeface="Arial Black" pitchFamily="2" charset="-52"/>
                <a:cs typeface="Arial" pitchFamily="2" charset="-52"/>
              </a:rPr>
              <a:t>Nur</a:t>
            </a:r>
            <a:r>
              <a:rPr lang="en-US" sz="1200" b="1" dirty="0">
                <a:latin typeface="Arial" pitchFamily="2" charset="-52"/>
                <a:ea typeface="Arial Black" pitchFamily="2" charset="-52"/>
                <a:cs typeface="Arial" pitchFamily="2" charset="-52"/>
              </a:rPr>
              <a:t>-Sultan, Almaty enforced</a:t>
            </a:r>
            <a:r>
              <a:rPr lang="ru-RU" sz="1200" b="1" dirty="0">
                <a:latin typeface="Arial" pitchFamily="2" charset="-52"/>
                <a:ea typeface="Arial Black" pitchFamily="2" charset="-52"/>
                <a:cs typeface="Arial" pitchFamily="2" charset="-52"/>
              </a:rPr>
              <a:t> </a:t>
            </a:r>
          </a:p>
          <a:p>
            <a:pPr algn="just" defTabSz="716280">
              <a:tabLst/>
              <a:defRPr lang="ru-RU"/>
            </a:pPr>
            <a:r>
              <a:rPr lang="ru-RU" sz="1200" dirty="0">
                <a:latin typeface="Arial" pitchFamily="2" charset="-52"/>
                <a:ea typeface="Arial Black" pitchFamily="2" charset="-52"/>
                <a:cs typeface="Arial" pitchFamily="2" charset="-52"/>
              </a:rPr>
              <a:t>(</a:t>
            </a:r>
            <a:r>
              <a:rPr lang="en-US" sz="1200" dirty="0">
                <a:latin typeface="Arial" pitchFamily="2" charset="-52"/>
                <a:ea typeface="Arial Black" pitchFamily="2" charset="-52"/>
                <a:cs typeface="Arial" pitchFamily="2" charset="-52"/>
              </a:rPr>
              <a:t>vehicle entry/exit restrictions</a:t>
            </a:r>
            <a:r>
              <a:rPr lang="ru-RU" sz="1200" dirty="0">
                <a:latin typeface="Arial" pitchFamily="2" charset="-52"/>
                <a:ea typeface="Arial Black" pitchFamily="2" charset="-52"/>
                <a:cs typeface="Arial" pitchFamily="2" charset="-52"/>
              </a:rPr>
              <a:t>)</a:t>
            </a:r>
          </a:p>
        </p:txBody>
      </p:sp>
      <p:sp>
        <p:nvSpPr>
          <p:cNvPr id="45" name="Прямоугольник20"/>
          <p:cNvSpPr>
            <a:extLst>
              <a:ext uri="smNativeData">
                <pr:smNativeData xmlns="" xmlns:p14="http://schemas.microsoft.com/office/powerpoint/2010/main" xmlns:pr="smNativeData" val="SMDATA_13_WTCkXhMAAAAlAAAAZAAAAE0AAAAAAAAAABQAAAAA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gAAAA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AkLwAAmxcAANMxAABfGQAAECAAACYAAAAIAAAA//////////8="/>
              </a:ext>
            </a:extLst>
          </p:cNvSpPr>
          <p:nvPr/>
        </p:nvSpPr>
        <p:spPr>
          <a:xfrm>
            <a:off x="7663180" y="3837305"/>
            <a:ext cx="436245" cy="287020"/>
          </a:xfrm>
          <a:prstGeom prst="rect">
            <a:avLst/>
          </a:prstGeom>
          <a:noFill/>
          <a:ln>
            <a:noFill/>
          </a:ln>
          <a:effectLst/>
        </p:spPr>
        <p:txBody>
          <a:bodyPr vert="horz" wrap="square" lIns="0" tIns="12700" rIns="0" bIns="0" numCol="1" spcCol="215900" anchor="t"/>
          <a:lstStyle/>
          <a:p>
            <a:pPr marL="12700" algn="ctr">
              <a:spcBef>
                <a:spcPts val="100"/>
              </a:spcBef>
              <a:spcAft>
                <a:spcPts val="0"/>
              </a:spcAft>
              <a:defRPr lang="ru-RU" sz="900"/>
            </a:pPr>
            <a:r>
              <a:rPr lang="en-US" b="1" dirty="0">
                <a:solidFill>
                  <a:srgbClr val="FFFFFF"/>
                </a:solidFill>
                <a:latin typeface="Arial" pitchFamily="2" charset="-52"/>
                <a:ea typeface="Calibri" pitchFamily="2" charset="-52"/>
                <a:cs typeface="Arial" pitchFamily="2" charset="-52"/>
              </a:rPr>
              <a:t>March </a:t>
            </a:r>
            <a:r>
              <a:rPr lang="ru-RU" b="1" dirty="0">
                <a:solidFill>
                  <a:srgbClr val="FFFFFF"/>
                </a:solidFill>
                <a:latin typeface="Arial" pitchFamily="2" charset="-52"/>
                <a:ea typeface="Calibri" pitchFamily="2" charset="-52"/>
                <a:cs typeface="Arial" pitchFamily="2" charset="-52"/>
              </a:rPr>
              <a:t>26</a:t>
            </a:r>
            <a:endParaRPr lang="ru-RU" dirty="0">
              <a:latin typeface="Arial" pitchFamily="2" charset="-52"/>
              <a:ea typeface="Calibri" pitchFamily="2" charset="-52"/>
              <a:cs typeface="Arial" pitchFamily="2" charset="-52"/>
            </a:endParaRPr>
          </a:p>
        </p:txBody>
      </p:sp>
      <p:sp>
        <p:nvSpPr>
          <p:cNvPr id="46" name="Прямоугольник21"/>
          <p:cNvSpPr>
            <a:extLst>
              <a:ext uri="smNativeData">
                <pr:smNativeData xmlns="" xmlns:p14="http://schemas.microsoft.com/office/powerpoint/2010/main" xmlns:pr="smNativeData" val="SMDATA_13_WTCkXhMAAAAlAAAAZAAAAE0AAAAAAAAAACkAAAAAAAAAA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g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CzMgAAUhcAAHxIAAC7GQAAECAAACYAAAAIAAAA//////////8="/>
              </a:ext>
            </a:extLst>
          </p:cNvSpPr>
          <p:nvPr/>
        </p:nvSpPr>
        <p:spPr>
          <a:xfrm>
            <a:off x="8241665" y="3790950"/>
            <a:ext cx="3541395" cy="391795"/>
          </a:xfrm>
          <a:prstGeom prst="rect">
            <a:avLst/>
          </a:prstGeom>
          <a:noFill/>
          <a:ln>
            <a:noFill/>
          </a:ln>
          <a:effectLst/>
        </p:spPr>
        <p:txBody>
          <a:bodyPr vert="horz" wrap="square" lIns="0" tIns="26035" rIns="0" bIns="0" numCol="1" spcCol="215900" anchor="t"/>
          <a:lstStyle/>
          <a:p>
            <a:pPr marL="12700" algn="just">
              <a:defRPr lang="ru-RU"/>
            </a:pPr>
            <a:r>
              <a:rPr lang="en-US" sz="1200" b="1" dirty="0">
                <a:solidFill>
                  <a:srgbClr val="FF0000"/>
                </a:solidFill>
                <a:latin typeface="Arial" pitchFamily="2" charset="-52"/>
                <a:ea typeface="Arial Black" pitchFamily="2" charset="-52"/>
                <a:cs typeface="Arial" pitchFamily="2" charset="-52"/>
              </a:rPr>
              <a:t>The first death </a:t>
            </a:r>
            <a:r>
              <a:rPr lang="ru-RU" sz="1200" b="1" dirty="0">
                <a:latin typeface="Arial" pitchFamily="2" charset="-52"/>
                <a:ea typeface="Arial Black" pitchFamily="2" charset="-52"/>
                <a:cs typeface="Arial" pitchFamily="2" charset="-52"/>
              </a:rPr>
              <a:t>г</a:t>
            </a:r>
            <a:r>
              <a:rPr lang="en-US" sz="1200" b="1" dirty="0" err="1">
                <a:latin typeface="Arial" pitchFamily="2" charset="-52"/>
                <a:ea typeface="Arial Black" pitchFamily="2" charset="-52"/>
                <a:cs typeface="Arial" pitchFamily="2" charset="-52"/>
              </a:rPr>
              <a:t>egistered</a:t>
            </a:r>
            <a:r>
              <a:rPr lang="en-US" sz="1200" b="1" dirty="0">
                <a:latin typeface="Arial" pitchFamily="2" charset="-52"/>
                <a:ea typeface="Arial Black" pitchFamily="2" charset="-52"/>
                <a:cs typeface="Arial" pitchFamily="2" charset="-52"/>
              </a:rPr>
              <a:t> in </a:t>
            </a:r>
            <a:r>
              <a:rPr lang="en-US" sz="1200" b="1" dirty="0" err="1">
                <a:latin typeface="Arial" pitchFamily="2" charset="-52"/>
                <a:ea typeface="Arial Black" pitchFamily="2" charset="-52"/>
                <a:cs typeface="Arial" pitchFamily="2" charset="-52"/>
              </a:rPr>
              <a:t>Nur</a:t>
            </a:r>
            <a:r>
              <a:rPr lang="en-US" sz="1200" b="1" dirty="0">
                <a:latin typeface="Arial" pitchFamily="2" charset="-52"/>
                <a:ea typeface="Arial Black" pitchFamily="2" charset="-52"/>
                <a:cs typeface="Arial" pitchFamily="2" charset="-52"/>
              </a:rPr>
              <a:t>-Sultan</a:t>
            </a:r>
            <a:endParaRPr lang="ru-RU" sz="1200" b="1" dirty="0">
              <a:latin typeface="Arial" pitchFamily="2" charset="-52"/>
              <a:ea typeface="Arial Black" pitchFamily="2" charset="-52"/>
              <a:cs typeface="Arial" pitchFamily="2" charset="-52"/>
            </a:endParaRPr>
          </a:p>
        </p:txBody>
      </p:sp>
      <p:sp>
        <p:nvSpPr>
          <p:cNvPr id="47" name="Прямоугольник22"/>
          <p:cNvSpPr>
            <a:extLst>
              <a:ext uri="smNativeData">
                <pr:smNativeData xmlns="" xmlns:p14="http://schemas.microsoft.com/office/powerpoint/2010/main" xmlns:pr="smNativeData" val="SMDATA_13_WTCkXhMAAAAlAAAAZAAAAE0AAAAAAAAAABQAAAAA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gAAAA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D1LgAADxwAAKIxAADnHQAAECAAACYAAAAIAAAA//////////8="/>
              </a:ext>
            </a:extLst>
          </p:cNvSpPr>
          <p:nvPr/>
        </p:nvSpPr>
        <p:spPr>
          <a:xfrm>
            <a:off x="7633335" y="4561205"/>
            <a:ext cx="434975" cy="299720"/>
          </a:xfrm>
          <a:prstGeom prst="rect">
            <a:avLst/>
          </a:prstGeom>
          <a:noFill/>
          <a:ln>
            <a:noFill/>
          </a:ln>
          <a:effectLst/>
        </p:spPr>
        <p:txBody>
          <a:bodyPr vert="horz" wrap="square" lIns="0" tIns="12700" rIns="0" bIns="0" numCol="1" spcCol="215900" anchor="t"/>
          <a:lstStyle/>
          <a:p>
            <a:pPr marL="12700" algn="ctr">
              <a:spcBef>
                <a:spcPts val="100"/>
              </a:spcBef>
              <a:spcAft>
                <a:spcPts val="0"/>
              </a:spcAft>
              <a:defRPr lang="ru-RU" sz="900"/>
            </a:pPr>
            <a:r>
              <a:rPr lang="en-US" b="1" dirty="0">
                <a:solidFill>
                  <a:srgbClr val="FFFFFF"/>
                </a:solidFill>
                <a:latin typeface="Arial" pitchFamily="2" charset="-52"/>
                <a:cs typeface="Arial" pitchFamily="2" charset="-52"/>
              </a:rPr>
              <a:t>April</a:t>
            </a:r>
            <a:r>
              <a:rPr lang="ru-RU" b="1" dirty="0">
                <a:solidFill>
                  <a:srgbClr val="FFFFFF"/>
                </a:solidFill>
                <a:latin typeface="Arial" pitchFamily="2" charset="-52"/>
                <a:ea typeface="Calibri" pitchFamily="2" charset="-52"/>
                <a:cs typeface="Arial" pitchFamily="2" charset="-52"/>
              </a:rPr>
              <a:t> </a:t>
            </a:r>
            <a:endParaRPr lang="en-US" b="1" dirty="0">
              <a:solidFill>
                <a:srgbClr val="FFFFFF"/>
              </a:solidFill>
              <a:latin typeface="Arial" pitchFamily="2" charset="-52"/>
              <a:ea typeface="Calibri" pitchFamily="2" charset="-52"/>
              <a:cs typeface="Arial" pitchFamily="2" charset="-52"/>
            </a:endParaRPr>
          </a:p>
          <a:p>
            <a:pPr marL="12700" algn="ctr">
              <a:spcBef>
                <a:spcPts val="100"/>
              </a:spcBef>
              <a:spcAft>
                <a:spcPts val="0"/>
              </a:spcAft>
              <a:defRPr lang="ru-RU" sz="900"/>
            </a:pPr>
            <a:r>
              <a:rPr lang="ru-RU" b="1" dirty="0">
                <a:solidFill>
                  <a:srgbClr val="FFFFFF"/>
                </a:solidFill>
                <a:latin typeface="Arial" pitchFamily="2" charset="-52"/>
                <a:ea typeface="Calibri" pitchFamily="2" charset="-52"/>
                <a:cs typeface="Arial" pitchFamily="2" charset="-52"/>
              </a:rPr>
              <a:t>1</a:t>
            </a:r>
            <a:endParaRPr lang="ru-RU" dirty="0">
              <a:latin typeface="Arial" pitchFamily="2" charset="-52"/>
              <a:ea typeface="Calibri" pitchFamily="2" charset="-52"/>
              <a:cs typeface="Arial" pitchFamily="2" charset="-52"/>
            </a:endParaRPr>
          </a:p>
        </p:txBody>
      </p:sp>
      <p:sp>
        <p:nvSpPr>
          <p:cNvPr id="48" name="Прямоугольник23"/>
          <p:cNvSpPr>
            <a:extLst>
              <a:ext uri="smNativeData">
                <pr:smNativeData xmlns="" xmlns:p14="http://schemas.microsoft.com/office/powerpoint/2010/main" xmlns:pr="smNativeData" val="SMDATA_13_WTCkXhMAAAAlAAAAZAAAAE0AAAAAAAAAACkAAAAAAAAAA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gA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DgMgAAlhsAAAJJAAAfHwAAECAAACYAAAAIAAAA//////////8="/>
              </a:ext>
            </a:extLst>
          </p:cNvSpPr>
          <p:nvPr/>
        </p:nvSpPr>
        <p:spPr>
          <a:xfrm>
            <a:off x="8270240" y="4484370"/>
            <a:ext cx="3597910" cy="574675"/>
          </a:xfrm>
          <a:prstGeom prst="rect">
            <a:avLst/>
          </a:prstGeom>
          <a:noFill/>
          <a:ln>
            <a:noFill/>
          </a:ln>
          <a:effectLst/>
        </p:spPr>
        <p:txBody>
          <a:bodyPr vert="horz" wrap="square" lIns="0" tIns="26035" rIns="0" bIns="0" numCol="1" spcCol="215900" anchor="t"/>
          <a:lstStyle/>
          <a:p>
            <a:pPr marL="12700" algn="just">
              <a:defRPr lang="ru-RU"/>
            </a:pPr>
            <a:r>
              <a:rPr lang="en-US" sz="1200" b="1" dirty="0" err="1">
                <a:solidFill>
                  <a:srgbClr val="231F20"/>
                </a:solidFill>
                <a:latin typeface="Arial" pitchFamily="2" charset="-52"/>
                <a:ea typeface="Arial Black" pitchFamily="2" charset="-52"/>
                <a:cs typeface="Arial" pitchFamily="2" charset="-52"/>
              </a:rPr>
              <a:t>Nur</a:t>
            </a:r>
            <a:r>
              <a:rPr lang="en-US" sz="1200" b="1" dirty="0">
                <a:solidFill>
                  <a:srgbClr val="231F20"/>
                </a:solidFill>
                <a:latin typeface="Arial" pitchFamily="2" charset="-52"/>
                <a:ea typeface="Arial Black" pitchFamily="2" charset="-52"/>
                <a:cs typeface="Arial" pitchFamily="2" charset="-52"/>
              </a:rPr>
              <a:t>-Sultan and Almaty airports no longer receive any international and evacuation</a:t>
            </a:r>
            <a:r>
              <a:rPr lang="ru-RU" sz="1200" b="1" dirty="0">
                <a:solidFill>
                  <a:srgbClr val="231F20"/>
                </a:solidFill>
                <a:latin typeface="Arial" pitchFamily="2" charset="-52"/>
                <a:ea typeface="Arial Black" pitchFamily="2" charset="-52"/>
                <a:cs typeface="Arial" pitchFamily="2" charset="-52"/>
              </a:rPr>
              <a:t> </a:t>
            </a:r>
            <a:r>
              <a:rPr lang="en-US" sz="1200" b="1" dirty="0">
                <a:solidFill>
                  <a:srgbClr val="231F20"/>
                </a:solidFill>
                <a:latin typeface="Arial" pitchFamily="2" charset="-52"/>
                <a:ea typeface="Arial Black" pitchFamily="2" charset="-52"/>
                <a:cs typeface="Arial" pitchFamily="2" charset="-52"/>
              </a:rPr>
              <a:t>flights</a:t>
            </a:r>
            <a:endParaRPr lang="ru-RU" sz="1200" b="1" dirty="0">
              <a:latin typeface="Arial" pitchFamily="2" charset="-52"/>
              <a:ea typeface="Arial Black" pitchFamily="2" charset="-52"/>
              <a:cs typeface="Arial" pitchFamily="2" charset="-52"/>
            </a:endParaRPr>
          </a:p>
        </p:txBody>
      </p:sp>
      <p:sp>
        <p:nvSpPr>
          <p:cNvPr id="49" name="Прямоугольник24"/>
          <p:cNvSpPr>
            <a:extLst>
              <a:ext uri="smNativeData">
                <pr:smNativeData xmlns="" xmlns:p14="http://schemas.microsoft.com/office/powerpoint/2010/main" xmlns:pr="smNativeData" val="SMDATA_13_WTCkXhMAAAAlAAAAZAAAAE0AAAAAAAAAABQAAAAA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cBAAA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D7LgAAyiAAAKExAACiIgAAECAAACYAAAAIAAAA//////////8="/>
              </a:ext>
            </a:extLst>
          </p:cNvSpPr>
          <p:nvPr/>
        </p:nvSpPr>
        <p:spPr>
          <a:xfrm>
            <a:off x="7637145" y="5330190"/>
            <a:ext cx="430530" cy="299720"/>
          </a:xfrm>
          <a:prstGeom prst="rect">
            <a:avLst/>
          </a:prstGeom>
          <a:noFill/>
          <a:ln>
            <a:noFill/>
          </a:ln>
          <a:effectLst/>
        </p:spPr>
        <p:txBody>
          <a:bodyPr vert="horz" wrap="square" lIns="0" tIns="12700" rIns="0" bIns="0" numCol="1" spcCol="215900" anchor="t"/>
          <a:lstStyle/>
          <a:p>
            <a:pPr marL="12700" algn="ctr">
              <a:spcBef>
                <a:spcPts val="100"/>
              </a:spcBef>
              <a:spcAft>
                <a:spcPts val="0"/>
              </a:spcAft>
              <a:defRPr lang="ru-RU" sz="900"/>
            </a:pPr>
            <a:r>
              <a:rPr lang="en-US" b="1" dirty="0">
                <a:solidFill>
                  <a:srgbClr val="FFFFFF"/>
                </a:solidFill>
                <a:latin typeface="Arial" pitchFamily="2" charset="-52"/>
                <a:ea typeface="Calibri" pitchFamily="2" charset="-52"/>
                <a:cs typeface="Arial" pitchFamily="2" charset="-52"/>
              </a:rPr>
              <a:t>April</a:t>
            </a:r>
            <a:r>
              <a:rPr lang="ru-RU" b="1" dirty="0">
                <a:solidFill>
                  <a:srgbClr val="FFFFFF"/>
                </a:solidFill>
                <a:latin typeface="Arial" pitchFamily="2" charset="-52"/>
                <a:ea typeface="Calibri" pitchFamily="2" charset="-52"/>
                <a:cs typeface="Arial" pitchFamily="2" charset="-52"/>
              </a:rPr>
              <a:t> </a:t>
            </a:r>
            <a:endParaRPr lang="en-US" b="1" dirty="0">
              <a:solidFill>
                <a:srgbClr val="FFFFFF"/>
              </a:solidFill>
              <a:latin typeface="Arial" pitchFamily="2" charset="-52"/>
              <a:ea typeface="Calibri" pitchFamily="2" charset="-52"/>
              <a:cs typeface="Arial" pitchFamily="2" charset="-52"/>
            </a:endParaRPr>
          </a:p>
          <a:p>
            <a:pPr marL="12700" algn="ctr">
              <a:spcBef>
                <a:spcPts val="100"/>
              </a:spcBef>
              <a:spcAft>
                <a:spcPts val="0"/>
              </a:spcAft>
              <a:defRPr lang="ru-RU" sz="900"/>
            </a:pPr>
            <a:r>
              <a:rPr lang="ru-RU" b="1" dirty="0">
                <a:solidFill>
                  <a:srgbClr val="FFFFFF"/>
                </a:solidFill>
                <a:latin typeface="Arial" pitchFamily="2" charset="-52"/>
                <a:ea typeface="Calibri" pitchFamily="2" charset="-52"/>
                <a:cs typeface="Arial" pitchFamily="2" charset="-52"/>
              </a:rPr>
              <a:t>2</a:t>
            </a:r>
            <a:endParaRPr lang="ru-RU" dirty="0">
              <a:latin typeface="Arial" pitchFamily="2" charset="-52"/>
              <a:ea typeface="Calibri" pitchFamily="2" charset="-52"/>
              <a:cs typeface="Arial" pitchFamily="2" charset="-52"/>
            </a:endParaRPr>
          </a:p>
        </p:txBody>
      </p:sp>
      <p:sp>
        <p:nvSpPr>
          <p:cNvPr id="50" name="Прямоугольник25"/>
          <p:cNvSpPr>
            <a:extLst>
              <a:ext uri="smNativeData">
                <pr:smNativeData xmlns="" xmlns:p14="http://schemas.microsoft.com/office/powerpoint/2010/main" xmlns:pr="smNativeData" val="SMDATA_13_WTCkXhMAAAAlAAAAZAAAAE0AAAAAAAAAACkAAAAAAAAAA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JIAAz4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DnMgAAyiAAAFdHAAAzIwAAECAAACYAAAAIAAAA//////////8="/>
              </a:ext>
            </a:extLst>
          </p:cNvSpPr>
          <p:nvPr/>
        </p:nvSpPr>
        <p:spPr>
          <a:xfrm>
            <a:off x="8274685" y="5330190"/>
            <a:ext cx="3322320" cy="391795"/>
          </a:xfrm>
          <a:prstGeom prst="rect">
            <a:avLst/>
          </a:prstGeom>
          <a:noFill/>
          <a:ln>
            <a:noFill/>
          </a:ln>
          <a:effectLst/>
        </p:spPr>
        <p:txBody>
          <a:bodyPr vert="horz" wrap="square" lIns="0" tIns="26035" rIns="0" bIns="0" numCol="1" spcCol="215900" anchor="t"/>
          <a:lstStyle/>
          <a:p>
            <a:pPr marL="12700" algn="just">
              <a:defRPr lang="ru-RU"/>
            </a:pPr>
            <a:r>
              <a:rPr lang="en-US" sz="1200" b="1" dirty="0">
                <a:solidFill>
                  <a:srgbClr val="231F20"/>
                </a:solidFill>
                <a:latin typeface="Arial" pitchFamily="2" charset="-52"/>
                <a:ea typeface="Arial Black" pitchFamily="2" charset="-52"/>
                <a:cs typeface="Arial" pitchFamily="2" charset="-52"/>
              </a:rPr>
              <a:t>A quarantine in the cities of </a:t>
            </a:r>
            <a:r>
              <a:rPr lang="en-US" sz="1200" b="1" dirty="0" err="1">
                <a:solidFill>
                  <a:srgbClr val="231F20"/>
                </a:solidFill>
                <a:latin typeface="Arial" pitchFamily="2" charset="-52"/>
                <a:ea typeface="Arial Black" pitchFamily="2" charset="-52"/>
                <a:cs typeface="Arial" pitchFamily="2" charset="-52"/>
              </a:rPr>
              <a:t>Shymkent</a:t>
            </a:r>
            <a:r>
              <a:rPr lang="en-US" sz="1200" b="1" dirty="0">
                <a:solidFill>
                  <a:srgbClr val="231F20"/>
                </a:solidFill>
                <a:latin typeface="Arial" pitchFamily="2" charset="-52"/>
                <a:ea typeface="Arial Black" pitchFamily="2" charset="-52"/>
                <a:cs typeface="Arial" pitchFamily="2" charset="-52"/>
              </a:rPr>
              <a:t>, </a:t>
            </a:r>
            <a:r>
              <a:rPr lang="en-US" sz="1200" b="1" dirty="0" err="1">
                <a:solidFill>
                  <a:srgbClr val="231F20"/>
                </a:solidFill>
                <a:latin typeface="Arial" pitchFamily="2" charset="-52"/>
                <a:ea typeface="Arial Black" pitchFamily="2" charset="-52"/>
                <a:cs typeface="Arial" pitchFamily="2" charset="-52"/>
              </a:rPr>
              <a:t>Aktobe</a:t>
            </a:r>
            <a:r>
              <a:rPr lang="en-US" sz="1200" b="1" dirty="0">
                <a:solidFill>
                  <a:srgbClr val="231F20"/>
                </a:solidFill>
                <a:latin typeface="Arial" pitchFamily="2" charset="-52"/>
                <a:ea typeface="Arial Black" pitchFamily="2" charset="-52"/>
                <a:cs typeface="Arial" pitchFamily="2" charset="-52"/>
              </a:rPr>
              <a:t>, </a:t>
            </a:r>
            <a:r>
              <a:rPr lang="en-US" sz="1200" b="1" dirty="0" err="1">
                <a:solidFill>
                  <a:srgbClr val="231F20"/>
                </a:solidFill>
                <a:latin typeface="Arial" pitchFamily="2" charset="-52"/>
                <a:ea typeface="Arial Black" pitchFamily="2" charset="-52"/>
                <a:cs typeface="Arial" pitchFamily="2" charset="-52"/>
              </a:rPr>
              <a:t>Taraz</a:t>
            </a:r>
            <a:r>
              <a:rPr lang="en-US" sz="1200" b="1" dirty="0">
                <a:solidFill>
                  <a:srgbClr val="231F20"/>
                </a:solidFill>
                <a:latin typeface="Arial" pitchFamily="2" charset="-52"/>
                <a:ea typeface="Arial Black" pitchFamily="2" charset="-52"/>
                <a:cs typeface="Arial" pitchFamily="2" charset="-52"/>
              </a:rPr>
              <a:t> enforced </a:t>
            </a:r>
            <a:endParaRPr lang="ru-RU" sz="1200" b="1" dirty="0">
              <a:latin typeface="Arial" pitchFamily="2" charset="-52"/>
              <a:ea typeface="Arial Black" pitchFamily="2" charset="-52"/>
              <a:cs typeface="Arial" pitchFamily="2" charset="-52"/>
            </a:endParaRPr>
          </a:p>
        </p:txBody>
      </p:sp>
      <p:sp>
        <p:nvSpPr>
          <p:cNvPr id="51" name="Прямоугольник26"/>
          <p:cNvSpPr>
            <a:extLst>
              <a:ext uri="smNativeData">
                <pr:smNativeData xmlns="" xmlns:p14="http://schemas.microsoft.com/office/powerpoint/2010/main" xmlns:pr="smNativeData" val="SMDATA_13_WTCkXhMAAAAlAAAAZAAAAE0AAAAAAAAAACkAAAAAAAAAA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cBAAAMAAAAEAAAAAAAAAAAAAAAAAAAAAAAAAAeAAAAaAAAAAAAAAAAAAAAAAAAAAAAAAAAAAAAECcAABAnAAAAAAAAAAAAAAAAAAAAAAAAAAAAAAAAAAAAAAAAAAAAABQAAAAAAAAAwMD/AAAAAABkAAAAMgAAAAAAAABkAAAAAAAAAH9/fwAKAAAAHwAAAFQAAABbm9UF////AQAAAAAAAAAAAAAAAAAAAAAAAAAAAAAAAAAAAAAAAAAAAAAAAn9/fwDn5uYDzMzMAMDA/wB/f38AAAAAAAAAAAAAAAAAAAAAAAAAAAAhAAAAGAAAABQAAADnMgAAlCUAAPtIAABdKAAAECAAACYAAAAIAAAA//////////8="/>
              </a:ext>
            </a:extLst>
          </p:cNvSpPr>
          <p:nvPr/>
        </p:nvSpPr>
        <p:spPr>
          <a:xfrm>
            <a:off x="8274685" y="6108700"/>
            <a:ext cx="3589020" cy="452755"/>
          </a:xfrm>
          <a:prstGeom prst="rect">
            <a:avLst/>
          </a:prstGeom>
          <a:noFill/>
          <a:ln>
            <a:noFill/>
          </a:ln>
          <a:effectLst/>
        </p:spPr>
        <p:txBody>
          <a:bodyPr vert="horz" wrap="square" lIns="0" tIns="26035" rIns="0" bIns="0" numCol="1" spcCol="215900" anchor="t"/>
          <a:lstStyle/>
          <a:p>
            <a:pPr marL="12700" algn="just">
              <a:defRPr lang="ru-RU"/>
            </a:pPr>
            <a:r>
              <a:rPr lang="en-US" sz="1400" b="1" dirty="0">
                <a:latin typeface="Arial" pitchFamily="2" charset="-52"/>
                <a:ea typeface="Calibri" pitchFamily="2" charset="-52"/>
                <a:cs typeface="Arial" pitchFamily="2" charset="-52"/>
              </a:rPr>
              <a:t>The President of the RK announced the quarantine extension until the end of April</a:t>
            </a:r>
            <a:endParaRPr lang="ru-RU" sz="1400" b="1" dirty="0">
              <a:latin typeface="Arial" pitchFamily="2" charset="-52"/>
              <a:ea typeface="Calibri" pitchFamily="2" charset="-52"/>
              <a:cs typeface="Arial" pitchFamily="2" charset="-52"/>
            </a:endParaRPr>
          </a:p>
        </p:txBody>
      </p:sp>
      <p:sp>
        <p:nvSpPr>
          <p:cNvPr id="52" name="Прямоугольник27"/>
          <p:cNvSpPr>
            <a:extLst>
              <a:ext uri="smNativeData">
                <pr:smNativeData xmlns="" xmlns:p14="http://schemas.microsoft.com/office/powerpoint/2010/main" xmlns:pr="smNativeData" val="SMDATA_13_WTCkXhMAAAAlAAAAZAAAAE0AAAAAAAAAABQAAAAA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gAAAA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CVLgAA0iUAADAyAAA6KAAAECAAACYAAAAIAAAA//////////8="/>
              </a:ext>
            </a:extLst>
          </p:cNvSpPr>
          <p:nvPr/>
        </p:nvSpPr>
        <p:spPr>
          <a:xfrm>
            <a:off x="7572375" y="6148070"/>
            <a:ext cx="586105" cy="391160"/>
          </a:xfrm>
          <a:prstGeom prst="rect">
            <a:avLst/>
          </a:prstGeom>
          <a:noFill/>
          <a:ln>
            <a:noFill/>
          </a:ln>
          <a:effectLst/>
        </p:spPr>
        <p:txBody>
          <a:bodyPr vert="horz" wrap="square" lIns="0" tIns="12700" rIns="0" bIns="0" numCol="1" spcCol="215900" anchor="t"/>
          <a:lstStyle/>
          <a:p>
            <a:pPr marL="12700" algn="ctr">
              <a:spcBef>
                <a:spcPts val="100"/>
              </a:spcBef>
              <a:spcAft>
                <a:spcPts val="0"/>
              </a:spcAft>
              <a:defRPr lang="ru-RU" sz="1200"/>
            </a:pPr>
            <a:r>
              <a:rPr lang="en-US" b="1" dirty="0">
                <a:solidFill>
                  <a:srgbClr val="FFFFFF"/>
                </a:solidFill>
                <a:latin typeface="Arial" pitchFamily="2" charset="-52"/>
                <a:ea typeface="Calibri" pitchFamily="2" charset="-52"/>
                <a:cs typeface="Arial" pitchFamily="2" charset="-52"/>
              </a:rPr>
              <a:t>April </a:t>
            </a:r>
          </a:p>
          <a:p>
            <a:pPr marL="12700" algn="ctr">
              <a:spcBef>
                <a:spcPts val="100"/>
              </a:spcBef>
              <a:spcAft>
                <a:spcPts val="0"/>
              </a:spcAft>
              <a:defRPr lang="ru-RU" sz="1200"/>
            </a:pPr>
            <a:r>
              <a:rPr lang="ru-RU" b="1" dirty="0">
                <a:solidFill>
                  <a:srgbClr val="FFFFFF"/>
                </a:solidFill>
                <a:latin typeface="Arial" pitchFamily="2" charset="-52"/>
                <a:ea typeface="Calibri" pitchFamily="2" charset="-52"/>
                <a:cs typeface="Arial" pitchFamily="2" charset="-52"/>
              </a:rPr>
              <a:t>10 </a:t>
            </a:r>
            <a:endParaRPr lang="ru-RU" dirty="0">
              <a:latin typeface="Arial" pitchFamily="2" charset="-52"/>
              <a:ea typeface="Calibri" pitchFamily="2" charset="-52"/>
              <a:cs typeface="Arial" pitchFamily="2" charset="-52"/>
            </a:endParaRPr>
          </a:p>
        </p:txBody>
      </p:sp>
      <p:sp>
        <p:nvSpPr>
          <p:cNvPr id="53" name="Линия1"/>
          <p:cNvSpPr>
            <a:extLst>
              <a:ext uri="smNativeData">
                <pr:smNativeData xmlns="" xmlns:p14="http://schemas.microsoft.com/office/powerpoint/2010/main" xmlns:pr="smNativeData" val="SMDATA_13_WTCkX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wAAAAAAAAAK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IKSA4w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CSFgAADQ8AAL4hAAANDwAAEAAAACYAAAAIAAAA//////////8="/>
              </a:ext>
            </a:extLst>
          </p:cNvSpPr>
          <p:nvPr/>
        </p:nvSpPr>
        <p:spPr>
          <a:xfrm>
            <a:off x="3787354" y="5620553"/>
            <a:ext cx="1816100" cy="0"/>
          </a:xfrm>
          <a:prstGeom prst="line">
            <a:avLst/>
          </a:prstGeom>
          <a:noFill/>
          <a:ln w="6350" cap="flat" cmpd="sng" algn="ctr">
            <a:solidFill>
              <a:srgbClr val="000000"/>
            </a:solidFill>
            <a:prstDash val="dash"/>
            <a:headEnd type="none"/>
            <a:tailEnd type="none"/>
          </a:ln>
          <a:effectLst/>
        </p:spPr>
      </p:sp>
      <p:sp>
        <p:nvSpPr>
          <p:cNvPr id="54" name="Slide Number Placeholder 53"/>
          <p:cNvSpPr>
            <a:spLocks noGrp="1"/>
          </p:cNvSpPr>
          <p:nvPr>
            <p:ph type="sldNum" sz="quarter" idx="12"/>
          </p:nvPr>
        </p:nvSpPr>
        <p:spPr>
          <a:xfrm>
            <a:off x="9318172" y="6543209"/>
            <a:ext cx="2743200" cy="365125"/>
          </a:xfrm>
        </p:spPr>
        <p:txBody>
          <a:bodyPr/>
          <a:lstStyle/>
          <a:p>
            <a:pPr>
              <a:defRPr lang="ru-RU"/>
            </a:pPr>
            <a:r>
              <a:rPr lang="en-US" sz="1400" b="1" dirty="0">
                <a:latin typeface="Arial" pitchFamily="34" charset="0"/>
                <a:cs typeface="Arial" pitchFamily="34" charset="0"/>
              </a:rPr>
              <a:t>slide</a:t>
            </a:r>
            <a:r>
              <a:rPr lang="ru-RU" sz="1400" b="1" dirty="0">
                <a:latin typeface="Arial" pitchFamily="34" charset="0"/>
                <a:cs typeface="Arial" pitchFamily="34" charset="0"/>
              </a:rPr>
              <a:t> </a:t>
            </a:r>
            <a:fld id="{337B0EE8-A6DE-2EF8-90C3-50AD408D6605}" type="slidenum">
              <a:rPr lang="ru-RU" sz="1400" b="1" smtClean="0">
                <a:latin typeface="Arial" pitchFamily="34" charset="0"/>
                <a:cs typeface="Arial" pitchFamily="34" charset="0"/>
              </a:rPr>
              <a:pPr>
                <a:defRPr lang="ru-RU"/>
              </a:pPr>
              <a:t>2</a:t>
            </a:fld>
            <a:endParaRPr lang="ru-RU" b="1"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2"/>
          <p:cNvSpPr>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EAAAAAAAAAvNfvAP///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81+8A////AQAAAAAAAAAAAAAAAAAAAAAAAAAAAAAAAAAAAAAAAAAAnMTnAH9/fwDn5uYDzMzMAMDA/wB/f38AAAAAAAAAAAAAAAAAAAAAAAAAAAAhAAAAGAAAABQAAACOBQAAcwAAAN9JAAAoBQAAAAAAACYAAAAIAAAA//////////8="/>
              </a:ext>
            </a:extLst>
          </p:cNvSpPr>
          <p:nvPr/>
        </p:nvSpPr>
        <p:spPr>
          <a:xfrm>
            <a:off x="902970" y="73025"/>
            <a:ext cx="11105515" cy="765175"/>
          </a:xfrm>
          <a:prstGeom prst="rect">
            <a:avLst/>
          </a:prstGeom>
          <a:solidFill>
            <a:srgbClr val="BCD7EF"/>
          </a:solidFill>
          <a:ln w="12700" cap="flat" cmpd="sng" algn="ctr">
            <a:solidFill>
              <a:srgbClr val="9CC4E7"/>
            </a:solidFill>
            <a:prstDash val="solid"/>
            <a:headEnd type="none"/>
            <a:tailEnd type="none"/>
          </a:ln>
          <a:effectLst/>
        </p:spPr>
        <p:txBody>
          <a:bodyPr vert="horz" wrap="square" lIns="91440" tIns="45720" rIns="91440" bIns="45720" numCol="1" spcCol="215900" anchor="ctr"/>
          <a:lstStyle/>
          <a:p>
            <a:pPr algn="ctr">
              <a:defRPr lang="ru-RU" sz="2400" b="1">
                <a:solidFill>
                  <a:srgbClr val="344050"/>
                </a:solidFill>
                <a:latin typeface="Arial" pitchFamily="2" charset="-52"/>
                <a:ea typeface="Calibri" pitchFamily="2" charset="-52"/>
                <a:cs typeface="Arial" pitchFamily="2" charset="-52"/>
              </a:defRPr>
            </a:pPr>
            <a:r>
              <a:rPr lang="en-US" dirty="0"/>
              <a:t>The State of Emergency Substance</a:t>
            </a:r>
            <a:r>
              <a:rPr dirty="0"/>
              <a:t> </a:t>
            </a:r>
          </a:p>
        </p:txBody>
      </p:sp>
      <p:pic>
        <p:nvPicPr>
          <p:cNvPr id="3" name="Picture 2" descr="C:\Users\TChikanaev\Desktop\1489676325.jp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BAAAAAAAAAJzE5wAe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NgYAAF4GAADmBQAAnwYAAAAAAABkAAAAZAAAAAAAAAAjAAAABAAAAGQAAAAXAAAAFAAAAAAAAAAAAAAA/38AAP9/AAAAAAAACQAAAAQAAAC71rEuDAAAABAAAAAAAAAAAAAAAAAAAAAAAAAAHgAAAGgAAAAAAAAAAAAAAAAAAAAAAAAAAAAAABAnAAAQJwAAAAAAAAAAAAAAAAAAAAAAAAAAAAAAAAAAAAAAAAAAAAAUAAAAAAAAAMDA/wAAAAAAZAAAADIAAAAAAAAAZAAAAAAAAAB/f38ACgAAAB8AAABUAAAAW5vVBf///wEAAAAAAAAAAAAAAAAAAAAAAAAAAAAAAAAAAAAAAAAAAJzE5wB/f38A5+bmA8zMzADAwP8Af39/AAAAAAAAAAAAAAAAAP///wAAAAAAIQAAABgAAAAUAAAAngAAAH8AAACOBQAAKwUAABAAAAAmAAAACAAAAP//////////"/>
              </a:ext>
            </a:extLst>
          </p:cNvPicPr>
          <p:nvPr/>
        </p:nvPicPr>
        <p:blipFill>
          <a:blip r:embed="rId3"/>
          <a:srcRect l="15900" t="16300" r="15100" b="16950"/>
          <a:stretch>
            <a:fillRect/>
          </a:stretch>
        </p:blipFill>
        <p:spPr>
          <a:xfrm>
            <a:off x="100330" y="80645"/>
            <a:ext cx="802640" cy="759460"/>
          </a:xfrm>
          <a:prstGeom prst="rect">
            <a:avLst/>
          </a:prstGeom>
          <a:noFill/>
          <a:ln w="19050" cap="flat" cmpd="sng" algn="ctr">
            <a:solidFill>
              <a:srgbClr val="9CC4E7"/>
            </a:solidFill>
            <a:prstDash val="solid"/>
            <a:headEnd type="none"/>
            <a:tailEnd type="none"/>
          </a:ln>
          <a:effectLst/>
        </p:spPr>
      </p:pic>
      <p:sp>
        <p:nvSpPr>
          <p:cNvPr id="4" name="Прямоугольник 25"/>
          <p:cNvSpPr>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EAAAAAAAAAvNfvAP///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81+8A////AQAAAAAAAAAAAAAAAAAAAAAAAAAAAAAAAAAAAAAAAAAAnMTnAH9/fwDn5uYDzMzMAMDA/wB/f38AAAAAAAAAAAAAAAAAAAAAAAAAAAAhAAAAGAAAABQAAACeAAAA/icAAN9JAADrKQAAEAAAACYAAAAIAAAA//////////8="/>
              </a:ext>
            </a:extLst>
          </p:cNvSpPr>
          <p:nvPr/>
        </p:nvSpPr>
        <p:spPr>
          <a:xfrm>
            <a:off x="100330" y="6501130"/>
            <a:ext cx="11908155" cy="313055"/>
          </a:xfrm>
          <a:prstGeom prst="rect">
            <a:avLst/>
          </a:prstGeom>
          <a:solidFill>
            <a:srgbClr val="BCD7EF"/>
          </a:solidFill>
          <a:ln w="12700" cap="flat" cmpd="sng" algn="ctr">
            <a:solidFill>
              <a:srgbClr val="9CC4E7"/>
            </a:solidFill>
            <a:prstDash val="solid"/>
            <a:headEnd type="none"/>
            <a:tailEnd type="none"/>
          </a:ln>
          <a:effectLst/>
        </p:spPr>
        <p:txBody>
          <a:bodyPr vert="horz" wrap="square" lIns="91440" tIns="45720" rIns="91440" bIns="45720" numCol="1" spcCol="215900" anchor="ctr"/>
          <a:lstStyle/>
          <a:p>
            <a:pPr algn="r">
              <a:defRPr lang="ru-RU">
                <a:solidFill>
                  <a:srgbClr val="FFFFFF"/>
                </a:solidFill>
              </a:defRPr>
            </a:pPr>
            <a:endParaRPr lang="ru-RU">
              <a:solidFill>
                <a:srgbClr val="344050"/>
              </a:solidFill>
            </a:endParaRPr>
          </a:p>
        </p:txBody>
      </p:sp>
      <p:sp>
        <p:nvSpPr>
          <p:cNvPr id="5" name="Прямоугольник 8"/>
          <p:cNvSpPr>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EAAAAAAAAA////AP///wgAAAAAAAAAAAAAAAAAAAAAAAAAAAAAAAAAAAAAZAAAAAEAAABAAAAAAAAAAAAAAAAAAAAAAAAAAAAAAAAAAAAAAAAAAAAAAAAAAAAAAAAAAAAAAAAAAAAAAAAAAAAAAAAAAAAAAAAAAAAAAAAAAAAAAAAAAAAAAAAAAAAAFAAAADwAAAAAAAAAAAAAAFub1Qw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QAAAAAAAAAAAAAAAAAAAAAAAAAAAAAAAAAAAAAAAAAAW5vVBX9/fwDn5uYDzMzMAMDA/wB/f38AAAAAAAAAAAAAAAAAAAAAAAAAAAAhAAAAGAAAABQAAACEAQAAJg0AAPlIAABJIwAAAAAAACYAAAAIAAAA//////////8="/>
              </a:ext>
            </a:extLst>
          </p:cNvSpPr>
          <p:nvPr/>
        </p:nvSpPr>
        <p:spPr>
          <a:xfrm>
            <a:off x="246380" y="2012450"/>
            <a:ext cx="11616055" cy="4144120"/>
          </a:xfrm>
          <a:prstGeom prst="rect">
            <a:avLst/>
          </a:prstGeom>
          <a:solidFill>
            <a:srgbClr val="FFFFFF"/>
          </a:solidFill>
          <a:ln>
            <a:noFill/>
          </a:ln>
          <a:effectLst/>
        </p:spPr>
        <p:txBody>
          <a:bodyPr vert="horz" wrap="square" lIns="91440" tIns="45720" rIns="91440" bIns="45720" numCol="1" spcCol="215900" anchor="ctr"/>
          <a:lstStyle/>
          <a:p>
            <a:pPr>
              <a:defRPr lang="ru-RU">
                <a:solidFill>
                  <a:srgbClr val="000000"/>
                </a:solidFill>
              </a:defRPr>
            </a:pPr>
            <a:r>
              <a:rPr lang="en-US" sz="1600" dirty="0">
                <a:latin typeface="Arial" pitchFamily="2" charset="-52"/>
                <a:ea typeface="Calibri" pitchFamily="2" charset="-52"/>
                <a:cs typeface="Arial" pitchFamily="2" charset="-52"/>
              </a:rPr>
              <a:t>Decree of the </a:t>
            </a:r>
            <a:r>
              <a:rPr lang="en-US" sz="1600" dirty="0">
                <a:latin typeface="Arial" pitchFamily="2" charset="-52"/>
                <a:cs typeface="Arial" pitchFamily="2" charset="-52"/>
              </a:rPr>
              <a:t>Pr</a:t>
            </a:r>
            <a:r>
              <a:rPr lang="en-US" sz="1600" dirty="0">
                <a:latin typeface="Arial" pitchFamily="2" charset="-52"/>
                <a:ea typeface="Calibri" pitchFamily="2" charset="-52"/>
                <a:cs typeface="Arial" pitchFamily="2" charset="-52"/>
              </a:rPr>
              <a:t>esident of the Republic of Kazakhstan dated March 15,</a:t>
            </a:r>
            <a:r>
              <a:rPr lang="ru-RU" sz="1600" dirty="0">
                <a:latin typeface="Arial" pitchFamily="2" charset="-52"/>
                <a:ea typeface="Calibri" pitchFamily="2" charset="-52"/>
                <a:cs typeface="Arial" pitchFamily="2" charset="-52"/>
              </a:rPr>
              <a:t> 2020</a:t>
            </a:r>
            <a:r>
              <a:rPr lang="en-US" sz="1600" dirty="0">
                <a:latin typeface="Arial" pitchFamily="2" charset="-52"/>
                <a:ea typeface="Calibri" pitchFamily="2" charset="-52"/>
                <a:cs typeface="Arial" pitchFamily="2" charset="-52"/>
              </a:rPr>
              <a:t>,</a:t>
            </a:r>
            <a:r>
              <a:rPr lang="ru-RU" sz="1600" dirty="0">
                <a:latin typeface="Arial" pitchFamily="2" charset="-52"/>
                <a:ea typeface="Calibri" pitchFamily="2" charset="-52"/>
                <a:cs typeface="Arial" pitchFamily="2" charset="-52"/>
              </a:rPr>
              <a:t> №285</a:t>
            </a:r>
            <a:endParaRPr lang="en-US" sz="1600" dirty="0">
              <a:latin typeface="Arial" pitchFamily="2" charset="-52"/>
              <a:ea typeface="Calibri" pitchFamily="2" charset="-52"/>
              <a:cs typeface="Arial" pitchFamily="2" charset="-52"/>
            </a:endParaRPr>
          </a:p>
          <a:p>
            <a:pPr>
              <a:defRPr lang="ru-RU">
                <a:solidFill>
                  <a:srgbClr val="000000"/>
                </a:solidFill>
              </a:defRPr>
            </a:pPr>
            <a:endParaRPr lang="en-US" sz="1600" dirty="0">
              <a:latin typeface="Arial" pitchFamily="2" charset="-52"/>
              <a:ea typeface="Calibri" pitchFamily="2" charset="-52"/>
              <a:cs typeface="Arial" pitchFamily="2" charset="-52"/>
            </a:endParaRPr>
          </a:p>
          <a:p>
            <a:pPr>
              <a:defRPr lang="ru-RU">
                <a:solidFill>
                  <a:srgbClr val="000000"/>
                </a:solidFill>
              </a:defRPr>
            </a:pPr>
            <a:r>
              <a:rPr lang="en-US" sz="1600" b="1" dirty="0">
                <a:latin typeface="Arial" pitchFamily="2" charset="-52"/>
                <a:cs typeface="Arial" pitchFamily="2" charset="-52"/>
              </a:rPr>
              <a:t>“On Imposition of the State of Emergency in the Republic of Kazakhstan”</a:t>
            </a:r>
            <a:r>
              <a:rPr lang="ru-RU" sz="1600" b="1" dirty="0">
                <a:latin typeface="Arial" pitchFamily="2" charset="-52"/>
                <a:ea typeface="Calibri" pitchFamily="2" charset="-52"/>
                <a:cs typeface="Arial" pitchFamily="2" charset="-52"/>
              </a:rPr>
              <a:t>:</a:t>
            </a:r>
            <a:endParaRPr lang="en-US" sz="1600" b="1" dirty="0">
              <a:latin typeface="Arial" pitchFamily="2" charset="-52"/>
              <a:ea typeface="Calibri" pitchFamily="2" charset="-52"/>
              <a:cs typeface="Arial" pitchFamily="2" charset="-52"/>
            </a:endParaRPr>
          </a:p>
          <a:p>
            <a:pPr>
              <a:defRPr lang="ru-RU">
                <a:solidFill>
                  <a:srgbClr val="000000"/>
                </a:solidFill>
              </a:defRPr>
            </a:pPr>
            <a:endParaRPr dirty="0"/>
          </a:p>
          <a:p>
            <a:pPr marL="342900" indent="-342900">
              <a:buFont typeface="+mj-lt"/>
              <a:buAutoNum type="arabicParenR"/>
              <a:defRPr lang="ru-RU">
                <a:solidFill>
                  <a:srgbClr val="000000"/>
                </a:solidFill>
              </a:defRPr>
            </a:pPr>
            <a:r>
              <a:rPr lang="en-US" sz="1600" dirty="0">
                <a:latin typeface="Arial" pitchFamily="2" charset="-52"/>
                <a:ea typeface="Calibri" pitchFamily="2" charset="-52"/>
                <a:cs typeface="Arial" pitchFamily="2" charset="-52"/>
              </a:rPr>
              <a:t>Enhance protection of public order, protection of state property and </a:t>
            </a:r>
            <a:r>
              <a:rPr lang="en-US" sz="1600" dirty="0">
                <a:latin typeface="Arial" pitchFamily="2" charset="-52"/>
                <a:cs typeface="Arial" pitchFamily="2" charset="-52"/>
              </a:rPr>
              <a:t>strategic facilities, maximum security facilities, </a:t>
            </a:r>
            <a:r>
              <a:rPr lang="en-US" sz="1600" dirty="0">
                <a:latin typeface="Arial" pitchFamily="2" charset="-52"/>
                <a:ea typeface="Calibri" pitchFamily="2" charset="-52"/>
                <a:cs typeface="Arial" pitchFamily="2" charset="-52"/>
              </a:rPr>
              <a:t>restricted access facilities, specially </a:t>
            </a:r>
            <a:r>
              <a:rPr lang="en-US" sz="1600" dirty="0">
                <a:latin typeface="Arial" pitchFamily="2" charset="-52"/>
                <a:cs typeface="Arial" pitchFamily="2" charset="-52"/>
              </a:rPr>
              <a:t>protected sites </a:t>
            </a:r>
            <a:r>
              <a:rPr lang="en-US" sz="1600" dirty="0">
                <a:latin typeface="Arial" pitchFamily="2" charset="-52"/>
                <a:ea typeface="Calibri" pitchFamily="2" charset="-52"/>
                <a:cs typeface="Arial" pitchFamily="2" charset="-52"/>
              </a:rPr>
              <a:t>as well as facilities providing life-support services and supporting transport operation;</a:t>
            </a:r>
            <a:endParaRPr lang="ru-RU" sz="1600" dirty="0">
              <a:latin typeface="Arial" pitchFamily="2" charset="-52"/>
              <a:ea typeface="Calibri" pitchFamily="2" charset="-52"/>
              <a:cs typeface="Arial" pitchFamily="2" charset="-52"/>
            </a:endParaRPr>
          </a:p>
          <a:p>
            <a:pPr marL="342900" indent="-342900">
              <a:buFont typeface="+mj-lt"/>
              <a:buAutoNum type="arabicParenR"/>
              <a:defRPr lang="ru-RU">
                <a:solidFill>
                  <a:srgbClr val="000000"/>
                </a:solidFill>
              </a:defRPr>
            </a:pPr>
            <a:r>
              <a:rPr lang="en-US" sz="1600" dirty="0">
                <a:latin typeface="Arial" pitchFamily="2" charset="-52"/>
                <a:cs typeface="Arial" pitchFamily="2" charset="-52"/>
              </a:rPr>
              <a:t>Restric</a:t>
            </a:r>
            <a:r>
              <a:rPr lang="en-US" sz="1600" dirty="0">
                <a:latin typeface="Arial" pitchFamily="2" charset="-52"/>
                <a:ea typeface="Calibri" pitchFamily="2" charset="-52"/>
                <a:cs typeface="Arial" pitchFamily="2" charset="-52"/>
              </a:rPr>
              <a:t>t the operation of major shopping facilities</a:t>
            </a:r>
            <a:r>
              <a:rPr lang="ru-RU" sz="1600" dirty="0">
                <a:latin typeface="Arial" pitchFamily="2" charset="-52"/>
                <a:ea typeface="Calibri" pitchFamily="2" charset="-52"/>
                <a:cs typeface="Arial" pitchFamily="2" charset="-52"/>
              </a:rPr>
              <a:t>;</a:t>
            </a:r>
          </a:p>
          <a:p>
            <a:pPr marL="342900" indent="-342900">
              <a:buFont typeface="+mj-lt"/>
              <a:buAutoNum type="arabicParenR"/>
              <a:defRPr lang="ru-RU">
                <a:solidFill>
                  <a:srgbClr val="000000"/>
                </a:solidFill>
              </a:defRPr>
            </a:pPr>
            <a:r>
              <a:rPr lang="en-US" sz="1600" dirty="0">
                <a:latin typeface="Arial" pitchFamily="2" charset="-52"/>
                <a:ea typeface="Calibri" pitchFamily="2" charset="-52"/>
                <a:cs typeface="Arial" pitchFamily="2" charset="-52"/>
              </a:rPr>
              <a:t>Suspend the operation of shopping and entertainment centers, movie theaters, theaters, exhibitions and other sites of mass gathering of people;</a:t>
            </a:r>
            <a:endParaRPr lang="ru-RU" sz="1600" dirty="0">
              <a:latin typeface="Arial" pitchFamily="2" charset="-52"/>
              <a:ea typeface="Calibri" pitchFamily="2" charset="-52"/>
              <a:cs typeface="Arial" pitchFamily="2" charset="-52"/>
            </a:endParaRPr>
          </a:p>
          <a:p>
            <a:pPr marL="342900" indent="-342900">
              <a:buFont typeface="+mj-lt"/>
              <a:buAutoNum type="arabicParenR"/>
              <a:defRPr lang="ru-RU">
                <a:solidFill>
                  <a:srgbClr val="000000"/>
                </a:solidFill>
              </a:defRPr>
            </a:pPr>
            <a:r>
              <a:rPr lang="en-US" sz="1600" dirty="0">
                <a:latin typeface="Arial" pitchFamily="2" charset="-52"/>
                <a:ea typeface="Calibri" pitchFamily="2" charset="-52"/>
                <a:cs typeface="Arial" pitchFamily="2" charset="-52"/>
              </a:rPr>
              <a:t>Enforce a quarantine</a:t>
            </a:r>
            <a:r>
              <a:rPr lang="ru-RU" sz="1600" dirty="0">
                <a:latin typeface="Arial" pitchFamily="2" charset="-52"/>
                <a:ea typeface="Calibri" pitchFamily="2" charset="-52"/>
                <a:cs typeface="Arial" pitchFamily="2" charset="-52"/>
              </a:rPr>
              <a:t>, </a:t>
            </a:r>
            <a:r>
              <a:rPr lang="en-US" sz="1600" dirty="0">
                <a:latin typeface="Arial" pitchFamily="2" charset="-52"/>
                <a:ea typeface="Calibri" pitchFamily="2" charset="-52"/>
                <a:cs typeface="Arial" pitchFamily="2" charset="-52"/>
              </a:rPr>
              <a:t>perform massive sanitary and epidemiological response, including with participation of units of the RK Ministry of Defense and law enforcement engaged in assuring sanitary and  epidemiological safety of the population;</a:t>
            </a:r>
            <a:r>
              <a:rPr lang="ru-RU" sz="1600" dirty="0">
                <a:latin typeface="Arial" pitchFamily="2" charset="-52"/>
                <a:ea typeface="Calibri" pitchFamily="2" charset="-52"/>
                <a:cs typeface="Arial" pitchFamily="2" charset="-52"/>
              </a:rPr>
              <a:t>,</a:t>
            </a:r>
          </a:p>
          <a:p>
            <a:pPr marL="342900" indent="-342900">
              <a:buFont typeface="+mj-lt"/>
              <a:buAutoNum type="arabicParenR"/>
              <a:defRPr lang="ru-RU">
                <a:solidFill>
                  <a:srgbClr val="000000"/>
                </a:solidFill>
              </a:defRPr>
            </a:pPr>
            <a:r>
              <a:rPr lang="en-US" sz="1600" dirty="0">
                <a:latin typeface="Arial" pitchFamily="2" charset="-52"/>
                <a:ea typeface="Calibri" pitchFamily="2" charset="-52"/>
                <a:cs typeface="Arial" pitchFamily="2" charset="-52"/>
              </a:rPr>
              <a:t>Ban entertainment, sports and other mass events as well as family and memorial events;  </a:t>
            </a:r>
            <a:endParaRPr lang="ru-RU" sz="1600" dirty="0">
              <a:latin typeface="Arial" pitchFamily="2" charset="-52"/>
              <a:ea typeface="Calibri" pitchFamily="2" charset="-52"/>
              <a:cs typeface="Arial" pitchFamily="2" charset="-52"/>
            </a:endParaRPr>
          </a:p>
          <a:p>
            <a:pPr marL="342900" indent="-342900">
              <a:buFont typeface="+mj-lt"/>
              <a:buAutoNum type="arabicParenR"/>
              <a:defRPr lang="ru-RU">
                <a:solidFill>
                  <a:srgbClr val="000000"/>
                </a:solidFill>
              </a:defRPr>
            </a:pPr>
            <a:r>
              <a:rPr lang="en-US" sz="1600" dirty="0">
                <a:latin typeface="Arial" pitchFamily="2" charset="-52"/>
                <a:ea typeface="Calibri" pitchFamily="2" charset="-52"/>
                <a:cs typeface="Arial" pitchFamily="2" charset="-52"/>
              </a:rPr>
              <a:t>Introduce restrictions on entering to, and leaving from, the Republic of Kazakhstan by any mode of transportation, exce</a:t>
            </a:r>
            <a:r>
              <a:rPr lang="en-US" sz="1600" dirty="0">
                <a:latin typeface="Arial" pitchFamily="2" charset="-52"/>
                <a:cs typeface="Arial" pitchFamily="2" charset="-52"/>
              </a:rPr>
              <a:t>pt for diplomatic personnel of the Republic of Kazakhstan and foreign states, as well as members of international organizations’ delegations travelling to the Republic of Kazakhstan on invitation by the Ministry of Foreign Affairs of the Republic of Kazakhstan</a:t>
            </a:r>
            <a:r>
              <a:rPr lang="ru-RU" sz="1600" dirty="0">
                <a:latin typeface="Arial" pitchFamily="2" charset="-52"/>
                <a:ea typeface="Calibri" pitchFamily="2" charset="-52"/>
                <a:cs typeface="Arial" pitchFamily="2" charset="-52"/>
              </a:rPr>
              <a:t>.</a:t>
            </a:r>
          </a:p>
        </p:txBody>
      </p:sp>
      <p:pic>
        <p:nvPicPr>
          <p:cNvPr id="6" name="Рисунок 10"/>
          <p:cNvPicPr>
            <a:extLst>
              <a:ext uri="smNativeData">
                <pr:smNativeData xmlns="" xmlns:p14="http://schemas.microsoft.com/office/powerpoint/2010/main" xmlns:pr="smNativeData" val="SMDATA_15_WTCkXhMAAAAlAAAAEQAAAA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Bd3WpSDAAAABAAAAAAAAAAAAAAAAAAAAAAAAAAHgAAAGgAAAAAAAAAAAAAAAAAAAAAAAAAAAAAABAnAAAQJwAAAAAAAAAAAAAAAAAAAAAAAAAAAAAAAAAAAAAAAAAAAAAUAAAAAAAAAMDA/wAAAAAAZAAAADIAAAAAAAAAZAAAAAAAAAB/f38ACgAAAB8AAABUAAAAW5vVBf///wEAAAAAAAAAAAAAAAAAAAAAAAAAAAAAAAAAAAAAAAAAAAAAAAJ/f38A5+bmA8zMzADAwP8Af39/AAAAAAAAAAAAAAAAAP///wAAAAAAIQAAABgAAAAUAAAAhiEAAG0FAAAkJwAAhAsAABAAAAAmAAAACAAAAP//////////"/>
              </a:ext>
            </a:extLst>
          </p:cNvPicPr>
          <p:nvPr/>
        </p:nvPicPr>
        <p:blipFill>
          <a:blip r:embed="rId4"/>
          <a:stretch>
            <a:fillRect/>
          </a:stretch>
        </p:blipFill>
        <p:spPr>
          <a:xfrm>
            <a:off x="5574890" y="882015"/>
            <a:ext cx="787810" cy="785875"/>
          </a:xfrm>
          <a:prstGeom prst="rect">
            <a:avLst/>
          </a:prstGeom>
          <a:noFill/>
          <a:ln>
            <a:noFill/>
          </a:ln>
          <a:effectLst/>
        </p:spPr>
      </p:pic>
      <p:sp>
        <p:nvSpPr>
          <p:cNvPr id="7" name="Slide Number Placeholder 53"/>
          <p:cNvSpPr txBox="1">
            <a:spLocks/>
          </p:cNvSpPr>
          <p:nvPr/>
        </p:nvSpPr>
        <p:spPr>
          <a:xfrm>
            <a:off x="9306813" y="6509915"/>
            <a:ext cx="2743200" cy="365125"/>
          </a:xfrm>
          <a:prstGeom prst="rect">
            <a:avLst/>
          </a:prstGeom>
          <a:noFill/>
          <a:ln w="12700" cap="flat" cmpd="sng" algn="ctr">
            <a:noFill/>
            <a:prstDash val="solid"/>
            <a:headEnd type="none"/>
            <a:tailEnd type="none"/>
          </a:ln>
        </p:spPr>
        <p:txBody>
          <a:bodyPr vert="horz" wrap="square" lIns="91440" tIns="45720" rIns="91440" bIns="45720" numCol="1" spcCol="215900" anchor="t">
            <a:prstTxWarp prst="textNoShape">
              <a:avLst/>
            </a:prstTxWarp>
          </a:bodyPr>
          <a:lstStyle/>
          <a:p>
            <a:pPr marL="0" marR="0" lvl="0" indent="0" algn="r" defTabSz="914400" eaLnBrk="1" fontAlgn="auto" latinLnBrk="0" hangingPunct="1">
              <a:lnSpc>
                <a:spcPct val="90000"/>
              </a:lnSpc>
              <a:spcBef>
                <a:spcPts val="0"/>
              </a:spcBef>
              <a:spcAft>
                <a:spcPts val="0"/>
              </a:spcAft>
              <a:buClrTx/>
              <a:buSzTx/>
              <a:buFont typeface="Arial" pitchFamily="2" charset="-52"/>
              <a:buNone/>
              <a:tabLst/>
              <a:defRPr lang="ru-RU"/>
            </a:pPr>
            <a:r>
              <a:rPr kumimoji="0" lang="en-US" sz="1400" b="1" u="none" strike="noStrike" kern="1" cap="none" spc="0" normalizeH="0" baseline="0" noProof="0" dirty="0">
                <a:ln>
                  <a:noFill/>
                </a:ln>
                <a:solidFill>
                  <a:schemeClr val="tx1"/>
                </a:solidFill>
                <a:effectLst/>
                <a:uLnTx/>
                <a:uFillTx/>
                <a:latin typeface="Arial" pitchFamily="34" charset="0"/>
                <a:ea typeface="Calibri" pitchFamily="2" charset="-52"/>
                <a:cs typeface="Arial" pitchFamily="34" charset="0"/>
              </a:rPr>
              <a:t>slide 3</a:t>
            </a:r>
            <a:endParaRPr kumimoji="0" lang="ru-RU" sz="1800" b="1" u="none" strike="noStrike" kern="1" cap="none" spc="0" normalizeH="0" baseline="0" noProof="0" dirty="0">
              <a:ln>
                <a:noFill/>
              </a:ln>
              <a:solidFill>
                <a:schemeClr val="tx1"/>
              </a:solidFill>
              <a:effectLst/>
              <a:uLnTx/>
              <a:uFillTx/>
              <a:latin typeface="Arial" pitchFamily="34" charset="0"/>
              <a:ea typeface="Calibri" pitchFamily="2" charset="-52"/>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2"/>
          <p:cNvSpPr>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EAAAAAAAAAvNfvAP///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81+8A////AQAAAAAAAAAAAAAAAAAAAAAAAAAAAAAAAAAAAAAAAAAAnMTnAH9/fwDn5uYDzMzMAMDA/wB/f38AAAAAAAAAAAAAAAAAAAAAAAAAAAAhAAAAGAAAABQAAACOBQAAcwAAAN9JAAAoBQAAAAAAACYAAAAIAAAA//////////8="/>
              </a:ext>
            </a:extLst>
          </p:cNvSpPr>
          <p:nvPr/>
        </p:nvSpPr>
        <p:spPr>
          <a:xfrm>
            <a:off x="902970" y="73025"/>
            <a:ext cx="11105515" cy="765175"/>
          </a:xfrm>
          <a:prstGeom prst="rect">
            <a:avLst/>
          </a:prstGeom>
          <a:solidFill>
            <a:srgbClr val="BCD7EF"/>
          </a:solidFill>
          <a:ln w="12700" cap="flat" cmpd="sng" algn="ctr">
            <a:solidFill>
              <a:srgbClr val="9CC4E7"/>
            </a:solidFill>
            <a:prstDash val="solid"/>
            <a:headEnd type="none"/>
            <a:tailEnd type="none"/>
          </a:ln>
          <a:effectLst/>
        </p:spPr>
        <p:txBody>
          <a:bodyPr vert="horz" wrap="square" lIns="91440" tIns="45720" rIns="91440" bIns="45720" numCol="1" spcCol="215900" anchor="ctr"/>
          <a:lstStyle/>
          <a:p>
            <a:pPr algn="ctr">
              <a:defRPr lang="ru-RU" sz="2400" b="1">
                <a:solidFill>
                  <a:srgbClr val="344050"/>
                </a:solidFill>
                <a:latin typeface="Arial" pitchFamily="2" charset="-52"/>
                <a:ea typeface="Calibri" pitchFamily="2" charset="-52"/>
                <a:cs typeface="Arial" pitchFamily="2" charset="-52"/>
              </a:defRPr>
            </a:pPr>
            <a:r>
              <a:rPr lang="en-US" dirty="0"/>
              <a:t>Preventive Action by the Treasury Committee</a:t>
            </a:r>
            <a:r>
              <a:rPr dirty="0"/>
              <a:t> </a:t>
            </a:r>
          </a:p>
        </p:txBody>
      </p:sp>
      <p:pic>
        <p:nvPicPr>
          <p:cNvPr id="3" name="Picture 2" descr="C:\Users\TChikanaev\Desktop\1489676325.jp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BAAAAAAAAAJzE5wAe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NgYAAF4GAADmBQAAnwYAAAAAAABkAAAAZAAAAAAAAAAjAAAABAAAAGQAAAAXAAAAFAAAAAAAAAAAAAAA/38AAP9/AAAAAAAACQAAAAQAAACkyTOPDAAAABAAAAAAAAAAAAAAAAAAAAAAAAAAHgAAAGgAAAAAAAAAAAAAAAAAAAAAAAAAAAAAABAnAAAQJwAAAAAAAAAAAAAAAAAAAAAAAAAAAAAAAAAAAAAAAAAAAAAUAAAAAAAAAMDA/wAAAAAAZAAAADIAAAAAAAAAZAAAAAAAAAB/f38ACgAAAB8AAABUAAAAW5vVBf///wEAAAAAAAAAAAAAAAAAAAAAAAAAAAAAAAAAAAAAAAAAAJzE5wB/f38A5+bmA8zMzADAwP8Af39/AAAAAAAAAAAAAAAAAP///wAAAAAAIQAAABgAAAAUAAAAngAAAH8AAACOBQAAKwUAABAAAAAmAAAACAAAAP//////////"/>
              </a:ext>
            </a:extLst>
          </p:cNvPicPr>
          <p:nvPr/>
        </p:nvPicPr>
        <p:blipFill>
          <a:blip r:embed="rId3"/>
          <a:srcRect l="15900" t="16300" r="15100" b="16950"/>
          <a:stretch>
            <a:fillRect/>
          </a:stretch>
        </p:blipFill>
        <p:spPr>
          <a:xfrm>
            <a:off x="100330" y="80645"/>
            <a:ext cx="802640" cy="759460"/>
          </a:xfrm>
          <a:prstGeom prst="rect">
            <a:avLst/>
          </a:prstGeom>
          <a:noFill/>
          <a:ln w="19050" cap="flat" cmpd="sng" algn="ctr">
            <a:solidFill>
              <a:srgbClr val="9CC4E7"/>
            </a:solidFill>
            <a:prstDash val="solid"/>
            <a:headEnd type="none"/>
            <a:tailEnd type="none"/>
          </a:ln>
          <a:effectLst/>
        </p:spPr>
      </p:pic>
      <p:sp>
        <p:nvSpPr>
          <p:cNvPr id="4" name="Прямоугольник 25"/>
          <p:cNvSpPr>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EAAAAAAAAAvNfvAP///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p5eXkMAAAAEAAAAAAAAAAAAAAAAAAAAAAAAAAeAAAAaAAAAAAAAAAAAAAAAAAAAAAAAAAAAAAAECcAABAnAAAAAAAAAAAAAAAAAAAAAAAAAAAAAAAAAAAAAAAAAAAAABQAAAAAAAAAwMD/AAAAAABkAAAAMgAAAAAAAABkAAAAAAAAAH9/fwAKAAAAHwAAAFQAAAC81+8A////AQAAAAAAAAAAAAAAAAAAAAAAAAAAAAAAAAAAAAAAAAAAnMTnAH9/fwDn5uYDzMzMAMDA/wB/f38AAAAAAAAAAAAAAAAAAAAAAAAAAAAhAAAAGAAAABQAAACeAAAA/icAAN9JAADrKQAAEAAAACYAAAAIAAAA//////////8="/>
              </a:ext>
            </a:extLst>
          </p:cNvSpPr>
          <p:nvPr/>
        </p:nvSpPr>
        <p:spPr>
          <a:xfrm>
            <a:off x="100330" y="6501130"/>
            <a:ext cx="11908155" cy="313055"/>
          </a:xfrm>
          <a:prstGeom prst="rect">
            <a:avLst/>
          </a:prstGeom>
          <a:solidFill>
            <a:srgbClr val="BCD7EF"/>
          </a:solidFill>
          <a:ln w="12700" cap="flat" cmpd="sng" algn="ctr">
            <a:solidFill>
              <a:srgbClr val="9CC4E7"/>
            </a:solidFill>
            <a:prstDash val="solid"/>
            <a:headEnd type="none"/>
            <a:tailEnd type="none"/>
          </a:ln>
          <a:effectLst/>
        </p:spPr>
        <p:txBody>
          <a:bodyPr vert="horz" wrap="square" lIns="91440" tIns="45720" rIns="91440" bIns="45720" numCol="1" spcCol="215900" anchor="ctr"/>
          <a:lstStyle/>
          <a:p>
            <a:pPr algn="r">
              <a:defRPr lang="ru-RU">
                <a:solidFill>
                  <a:srgbClr val="FFFFFF"/>
                </a:solidFill>
              </a:defRPr>
            </a:pPr>
            <a:endParaRPr lang="ru-RU">
              <a:solidFill>
                <a:srgbClr val="344050"/>
              </a:solidFill>
            </a:endParaRPr>
          </a:p>
        </p:txBody>
      </p:sp>
      <p:sp>
        <p:nvSpPr>
          <p:cNvPr id="5" name="TextBox 1"/>
          <p:cNvSpPr>
            <a:extLst>
              <a:ext uri="smNativeData">
                <pr:smNativeData xmlns="" xmlns:p14="http://schemas.microsoft.com/office/powerpoint/2010/main" xmlns:pr="smNativeData" val="SMDATA_13_WTCkXhMAAAAlAAAAZAAAAE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H9/fwDn5uYDzMzMAMDA/wB/f38AAAAAAAAAAAAAAAAAAAAAAAAAAAAhAAAAGAAAABQAAAB6AwAAbg0AADIMAAC0DwAAECAAACYAAAAIAAAA//////////8="/>
              </a:ext>
            </a:extLst>
          </p:cNvSpPr>
          <p:nvPr/>
        </p:nvSpPr>
        <p:spPr>
          <a:xfrm>
            <a:off x="565150" y="2183130"/>
            <a:ext cx="1417320" cy="369570"/>
          </a:xfrm>
          <a:prstGeom prst="rect">
            <a:avLst/>
          </a:prstGeom>
          <a:noFill/>
          <a:ln>
            <a:noFill/>
          </a:ln>
          <a:effectLst/>
        </p:spPr>
        <p:txBody>
          <a:bodyPr vert="horz" wrap="none" lIns="91440" tIns="45720" rIns="91440" bIns="45720" numCol="1" spcCol="215900" anchor="t"/>
          <a:lstStyle/>
          <a:p>
            <a:pPr>
              <a:defRPr lang="ru-RU"/>
            </a:pPr>
            <a:r>
              <a:rPr lang="en-US" b="1" dirty="0">
                <a:latin typeface="Arial" pitchFamily="2" charset="-52"/>
                <a:ea typeface="Calibri" pitchFamily="2" charset="-52"/>
                <a:cs typeface="Arial" pitchFamily="2" charset="-52"/>
              </a:rPr>
              <a:t>Personnel</a:t>
            </a:r>
            <a:r>
              <a:rPr lang="ru-RU" b="1" dirty="0">
                <a:latin typeface="Arial" pitchFamily="2" charset="-52"/>
                <a:ea typeface="Calibri" pitchFamily="2" charset="-52"/>
                <a:cs typeface="Arial" pitchFamily="2" charset="-52"/>
              </a:rPr>
              <a:t> </a:t>
            </a:r>
          </a:p>
        </p:txBody>
      </p:sp>
      <p:sp>
        <p:nvSpPr>
          <p:cNvPr id="6" name="TextBox 5"/>
          <p:cNvSpPr>
            <a:extLst>
              <a:ext uri="smNativeData">
                <pr:smNativeData xmlns="" xmlns:p14="http://schemas.microsoft.com/office/powerpoint/2010/main" xmlns:pr="smNativeData" val="SMDATA_13_WTCkXhMAAAAlAAAAZAAAAE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bm9UF////AQAAAAAAAAAAAAAAAAAAAAAAAAAAAAAAAAAAAAAAAAAAAAAAAH9/fwDn5uYDzMzMAMDA/wB/f38AAAAAAAAAAAAAAAAAAAAAAAAAAAAhAAAAGAAAABQAAACeAAAAXRoAAA4PAACjHAAAECAAACYAAAAIAAAA//////////8="/>
              </a:ext>
            </a:extLst>
          </p:cNvSpPr>
          <p:nvPr/>
        </p:nvSpPr>
        <p:spPr>
          <a:xfrm>
            <a:off x="100330" y="4285615"/>
            <a:ext cx="2346960" cy="369570"/>
          </a:xfrm>
          <a:prstGeom prst="rect">
            <a:avLst/>
          </a:prstGeom>
          <a:noFill/>
          <a:ln>
            <a:noFill/>
          </a:ln>
          <a:effectLst/>
        </p:spPr>
        <p:txBody>
          <a:bodyPr vert="horz" wrap="none" lIns="91440" tIns="45720" rIns="91440" bIns="45720" numCol="1" spcCol="215900" anchor="t"/>
          <a:lstStyle/>
          <a:p>
            <a:pPr algn="ctr">
              <a:defRPr lang="ru-RU"/>
            </a:pPr>
            <a:r>
              <a:rPr lang="en-US" b="1" dirty="0">
                <a:latin typeface="Arial" pitchFamily="2" charset="-52"/>
                <a:ea typeface="Calibri" pitchFamily="2" charset="-52"/>
                <a:cs typeface="Arial" pitchFamily="2" charset="-52"/>
              </a:rPr>
              <a:t>Administrative</a:t>
            </a:r>
            <a:endParaRPr lang="ru-RU" b="1" dirty="0">
              <a:latin typeface="Arial" pitchFamily="2" charset="-52"/>
              <a:ea typeface="Calibri" pitchFamily="2" charset="-52"/>
              <a:cs typeface="Arial" pitchFamily="2" charset="-52"/>
            </a:endParaRPr>
          </a:p>
        </p:txBody>
      </p:sp>
      <p:sp>
        <p:nvSpPr>
          <p:cNvPr id="7" name="Прямоугольник 8"/>
          <p:cNvSpPr>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EAAAAAAAAA////AP///wgAAAAAAAAAAAAAAAAAAAAAAAAAAAAAAAAAAAAAZAAAAAEAAABAAAAAAAAAAAAAAAAAAAAAAAAAAAAAAAAAAAAAAAAAAAAAAAAAAAAAAAAAAAAAAAAAAAAAAAAAAAAAAAAAAAAAAAAAAAAAAAAAAAAAAAAAAAAAAAAAAAAAFAAAADwAAAABAAAAAAAAAERyxA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QAAAAAAAAAAAAAAAAAAAAAAAAAAAAAAAAAAAAAAAAAARHLEC39/fwDn5uYDzMzMAMDA/wB/f38AAAAAAAAAAAAAAAAAAAAAAAAAAAAhAAAAGAAAABQAAADwDwAA2AUAAN9JAAB9EgAAEAAAACYAAAAIAAAA//////////8="/>
              </a:ext>
            </a:extLst>
          </p:cNvSpPr>
          <p:nvPr/>
        </p:nvSpPr>
        <p:spPr>
          <a:xfrm>
            <a:off x="2590800" y="949960"/>
            <a:ext cx="9417685" cy="2055495"/>
          </a:xfrm>
          <a:prstGeom prst="rect">
            <a:avLst/>
          </a:prstGeom>
          <a:solidFill>
            <a:srgbClr val="FFFFFF"/>
          </a:solidFill>
          <a:ln w="12700" cap="flat" cmpd="sng" algn="ctr">
            <a:solidFill>
              <a:schemeClr val="accent5"/>
            </a:solidFill>
            <a:prstDash val="solid"/>
            <a:headEnd type="none"/>
            <a:tailEnd type="none"/>
          </a:ln>
          <a:effectLst/>
        </p:spPr>
        <p:txBody>
          <a:bodyPr vert="horz" wrap="square" lIns="91440" tIns="45720" rIns="91440" bIns="45720" numCol="1" spcCol="215900" anchor="t"/>
          <a:lstStyle/>
          <a:p>
            <a:pPr marL="285750" indent="-285750" algn="just">
              <a:buFont typeface="Arial" pitchFamily="2" charset="-52"/>
              <a:buChar char="•"/>
              <a:defRPr lang="ru-RU">
                <a:solidFill>
                  <a:srgbClr val="000000"/>
                </a:solidFill>
              </a:defRPr>
            </a:pPr>
            <a:r>
              <a:rPr lang="en-US" dirty="0">
                <a:latin typeface="Arial" pitchFamily="2" charset="-52"/>
                <a:ea typeface="Calibri" pitchFamily="2" charset="-52"/>
                <a:cs typeface="Arial" pitchFamily="2" charset="-52"/>
              </a:rPr>
              <a:t>Ordinance of the Committee dated March 19, 2020 #</a:t>
            </a:r>
            <a:r>
              <a:rPr lang="ru-RU" dirty="0">
                <a:latin typeface="Arial" pitchFamily="2" charset="-52"/>
                <a:ea typeface="Calibri" pitchFamily="2" charset="-52"/>
                <a:cs typeface="Arial" pitchFamily="2" charset="-52"/>
              </a:rPr>
              <a:t>569 </a:t>
            </a:r>
            <a:r>
              <a:rPr lang="en-US" dirty="0">
                <a:latin typeface="Arial" pitchFamily="2" charset="-52"/>
                <a:ea typeface="Calibri" pitchFamily="2" charset="-52"/>
                <a:cs typeface="Arial" pitchFamily="2" charset="-52"/>
              </a:rPr>
              <a:t>re. working arrangements for the duration of th</a:t>
            </a:r>
            <a:r>
              <a:rPr lang="en-US" dirty="0">
                <a:latin typeface="Arial" pitchFamily="2" charset="-52"/>
                <a:cs typeface="Arial" pitchFamily="2" charset="-52"/>
              </a:rPr>
              <a:t>e emergency</a:t>
            </a:r>
            <a:endParaRPr lang="ru-RU" dirty="0">
              <a:latin typeface="Arial" pitchFamily="2" charset="-52"/>
              <a:ea typeface="Calibri" pitchFamily="2" charset="-52"/>
              <a:cs typeface="Arial" pitchFamily="2" charset="-52"/>
            </a:endParaRPr>
          </a:p>
          <a:p>
            <a:pPr marL="285750" indent="-285750" algn="just">
              <a:buFont typeface="Arial" pitchFamily="2" charset="-52"/>
              <a:buChar char="•"/>
              <a:defRPr lang="ru-RU">
                <a:solidFill>
                  <a:srgbClr val="000000"/>
                </a:solidFill>
              </a:defRPr>
            </a:pPr>
            <a:r>
              <a:rPr lang="ru-RU" b="1" dirty="0">
                <a:latin typeface="Arial" pitchFamily="2" charset="-52"/>
                <a:ea typeface="Calibri" pitchFamily="2" charset="-52"/>
                <a:cs typeface="Arial" pitchFamily="2" charset="-52"/>
              </a:rPr>
              <a:t>77</a:t>
            </a:r>
            <a:r>
              <a:rPr lang="en-US" b="1" dirty="0">
                <a:latin typeface="Arial" pitchFamily="2" charset="-52"/>
                <a:ea typeface="Calibri" pitchFamily="2" charset="-52"/>
                <a:cs typeface="Arial" pitchFamily="2" charset="-52"/>
              </a:rPr>
              <a:t>.</a:t>
            </a:r>
            <a:r>
              <a:rPr lang="ru-RU" b="1" dirty="0">
                <a:latin typeface="Arial" pitchFamily="2" charset="-52"/>
                <a:ea typeface="Calibri" pitchFamily="2" charset="-52"/>
                <a:cs typeface="Arial" pitchFamily="2" charset="-52"/>
              </a:rPr>
              <a:t>4% </a:t>
            </a:r>
            <a:r>
              <a:rPr lang="en-US" b="1" dirty="0">
                <a:latin typeface="Arial" pitchFamily="2" charset="-52"/>
                <a:ea typeface="Calibri" pitchFamily="2" charset="-52"/>
                <a:cs typeface="Arial" pitchFamily="2" charset="-52"/>
              </a:rPr>
              <a:t>of staff</a:t>
            </a:r>
            <a:r>
              <a:rPr lang="ru-RU" b="1" dirty="0">
                <a:latin typeface="Arial" pitchFamily="2" charset="-52"/>
                <a:ea typeface="Calibri" pitchFamily="2" charset="-52"/>
                <a:cs typeface="Arial" pitchFamily="2" charset="-52"/>
              </a:rPr>
              <a:t> (</a:t>
            </a:r>
            <a:r>
              <a:rPr lang="en-US" sz="1400" i="1" dirty="0">
                <a:solidFill>
                  <a:srgbClr val="0070C0"/>
                </a:solidFill>
                <a:latin typeface="Arial" pitchFamily="2" charset="-52"/>
                <a:cs typeface="Arial" pitchFamily="2" charset="-52"/>
              </a:rPr>
              <a:t>or</a:t>
            </a:r>
            <a:r>
              <a:rPr lang="ru-RU" sz="1400" i="1" dirty="0">
                <a:solidFill>
                  <a:srgbClr val="0070C0"/>
                </a:solidFill>
                <a:latin typeface="Arial" pitchFamily="2" charset="-52"/>
                <a:ea typeface="Calibri" pitchFamily="2" charset="-52"/>
                <a:cs typeface="Arial" pitchFamily="2" charset="-52"/>
              </a:rPr>
              <a:t> 128 </a:t>
            </a:r>
            <a:r>
              <a:rPr lang="en-US" sz="1400" i="1" dirty="0">
                <a:solidFill>
                  <a:srgbClr val="0070C0"/>
                </a:solidFill>
                <a:latin typeface="Arial" pitchFamily="2" charset="-52"/>
                <a:ea typeface="Calibri" pitchFamily="2" charset="-52"/>
                <a:cs typeface="Arial" pitchFamily="2" charset="-52"/>
              </a:rPr>
              <a:t>staff</a:t>
            </a:r>
            <a:r>
              <a:rPr lang="ru-RU" b="1" dirty="0">
                <a:latin typeface="Arial" pitchFamily="2" charset="-52"/>
                <a:ea typeface="Calibri" pitchFamily="2" charset="-52"/>
                <a:cs typeface="Arial" pitchFamily="2" charset="-52"/>
              </a:rPr>
              <a:t>)</a:t>
            </a:r>
            <a:r>
              <a:rPr lang="en-US" b="1" dirty="0">
                <a:latin typeface="Arial" pitchFamily="2" charset="-52"/>
                <a:ea typeface="Calibri" pitchFamily="2" charset="-52"/>
                <a:cs typeface="Arial" pitchFamily="2" charset="-52"/>
              </a:rPr>
              <a:t> </a:t>
            </a:r>
            <a:r>
              <a:rPr lang="en-US" dirty="0">
                <a:latin typeface="Arial" pitchFamily="2" charset="-52"/>
                <a:ea typeface="Calibri" pitchFamily="2" charset="-52"/>
                <a:cs typeface="Arial" pitchFamily="2" charset="-52"/>
              </a:rPr>
              <a:t>work remotely</a:t>
            </a:r>
            <a:endParaRPr lang="ru-RU" dirty="0">
              <a:latin typeface="Arial" pitchFamily="2" charset="-52"/>
              <a:ea typeface="Calibri" pitchFamily="2" charset="-52"/>
              <a:cs typeface="Arial" pitchFamily="2" charset="-52"/>
            </a:endParaRPr>
          </a:p>
          <a:p>
            <a:pPr marL="284480" indent="-284480" algn="just">
              <a:defRPr lang="ru-RU">
                <a:solidFill>
                  <a:srgbClr val="000000"/>
                </a:solidFill>
              </a:defRPr>
            </a:pPr>
            <a:r>
              <a:rPr lang="ru-RU" dirty="0">
                <a:latin typeface="Arial" pitchFamily="2" charset="-52"/>
                <a:ea typeface="Calibri" pitchFamily="2" charset="-52"/>
                <a:cs typeface="Arial" pitchFamily="2" charset="-52"/>
              </a:rPr>
              <a:t>	(</a:t>
            </a:r>
            <a:r>
              <a:rPr lang="en-US" sz="1400" i="1" dirty="0">
                <a:solidFill>
                  <a:srgbClr val="0070C0"/>
                </a:solidFill>
                <a:latin typeface="Arial" pitchFamily="2" charset="-52"/>
                <a:cs typeface="Arial" pitchFamily="2" charset="-52"/>
              </a:rPr>
              <a:t>Procurement, support units etc.</a:t>
            </a:r>
            <a:r>
              <a:rPr lang="ru-RU" dirty="0">
                <a:latin typeface="Arial" pitchFamily="2" charset="-52"/>
                <a:ea typeface="Calibri" pitchFamily="2" charset="-52"/>
                <a:cs typeface="Arial" pitchFamily="2" charset="-52"/>
              </a:rPr>
              <a:t>)</a:t>
            </a:r>
          </a:p>
          <a:p>
            <a:pPr marL="285750" indent="-285750" algn="just">
              <a:buFont typeface="Arial" pitchFamily="2" charset="-52"/>
              <a:buChar char="•"/>
              <a:defRPr lang="ru-RU">
                <a:solidFill>
                  <a:srgbClr val="000000"/>
                </a:solidFill>
              </a:defRPr>
            </a:pPr>
            <a:r>
              <a:rPr lang="en-US" dirty="0">
                <a:latin typeface="Arial" pitchFamily="2" charset="-52"/>
                <a:ea typeface="Calibri" pitchFamily="2" charset="-52"/>
                <a:cs typeface="Arial" pitchFamily="2" charset="-52"/>
              </a:rPr>
              <a:t>Flexi-work from</a:t>
            </a:r>
            <a:r>
              <a:rPr lang="ru-RU" sz="1600" dirty="0">
                <a:latin typeface="Arial" pitchFamily="2" charset="-52"/>
                <a:ea typeface="Calibri" pitchFamily="2" charset="-52"/>
                <a:cs typeface="Arial" pitchFamily="2" charset="-52"/>
              </a:rPr>
              <a:t> </a:t>
            </a:r>
            <a:r>
              <a:rPr lang="en-US" sz="1600" dirty="0">
                <a:latin typeface="Arial" pitchFamily="2" charset="-52"/>
                <a:ea typeface="Calibri" pitchFamily="2" charset="-52"/>
                <a:cs typeface="Arial" pitchFamily="2" charset="-52"/>
              </a:rPr>
              <a:t>0</a:t>
            </a:r>
            <a:r>
              <a:rPr lang="ru-RU" sz="1600" dirty="0">
                <a:latin typeface="Arial" pitchFamily="2" charset="-52"/>
                <a:ea typeface="Calibri" pitchFamily="2" charset="-52"/>
                <a:cs typeface="Arial" pitchFamily="2" charset="-52"/>
              </a:rPr>
              <a:t>900 </a:t>
            </a:r>
            <a:r>
              <a:rPr lang="en-US" sz="1600" dirty="0">
                <a:latin typeface="Arial" pitchFamily="2" charset="-52"/>
                <a:ea typeface="Calibri" pitchFamily="2" charset="-52"/>
                <a:cs typeface="Arial" pitchFamily="2" charset="-52"/>
              </a:rPr>
              <a:t>to</a:t>
            </a:r>
            <a:r>
              <a:rPr lang="ru-RU" sz="1600" dirty="0">
                <a:latin typeface="Arial" pitchFamily="2" charset="-52"/>
                <a:ea typeface="Calibri" pitchFamily="2" charset="-52"/>
                <a:cs typeface="Arial" pitchFamily="2" charset="-52"/>
              </a:rPr>
              <a:t> 1730</a:t>
            </a:r>
            <a:r>
              <a:rPr lang="en-US" sz="1600" dirty="0">
                <a:latin typeface="Arial" pitchFamily="2" charset="-52"/>
                <a:ea typeface="Calibri" pitchFamily="2" charset="-52"/>
                <a:cs typeface="Arial" pitchFamily="2" charset="-52"/>
              </a:rPr>
              <a:t>, </a:t>
            </a:r>
            <a:r>
              <a:rPr lang="en-US" dirty="0">
                <a:latin typeface="Arial" pitchFamily="2" charset="-52"/>
                <a:ea typeface="Calibri" pitchFamily="2" charset="-52"/>
                <a:cs typeface="Arial" pitchFamily="2" charset="-52"/>
              </a:rPr>
              <a:t>with rotation and as per the duty roster - </a:t>
            </a:r>
            <a:r>
              <a:rPr lang="ru-RU" b="1" dirty="0">
                <a:latin typeface="Arial" pitchFamily="2" charset="-52"/>
                <a:ea typeface="Calibri" pitchFamily="2" charset="-52"/>
                <a:cs typeface="Arial" pitchFamily="2" charset="-52"/>
              </a:rPr>
              <a:t>22</a:t>
            </a:r>
            <a:r>
              <a:rPr lang="en-US" b="1" dirty="0">
                <a:latin typeface="Arial" pitchFamily="2" charset="-52"/>
                <a:ea typeface="Calibri" pitchFamily="2" charset="-52"/>
                <a:cs typeface="Arial" pitchFamily="2" charset="-52"/>
              </a:rPr>
              <a:t>.</a:t>
            </a:r>
            <a:r>
              <a:rPr lang="ru-RU" b="1" dirty="0">
                <a:latin typeface="Arial" pitchFamily="2" charset="-52"/>
                <a:ea typeface="Calibri" pitchFamily="2" charset="-52"/>
                <a:cs typeface="Arial" pitchFamily="2" charset="-52"/>
              </a:rPr>
              <a:t>4%</a:t>
            </a:r>
            <a:r>
              <a:rPr lang="en-US" b="1" dirty="0">
                <a:latin typeface="Arial" pitchFamily="2" charset="-52"/>
                <a:ea typeface="Calibri" pitchFamily="2" charset="-52"/>
                <a:cs typeface="Arial" pitchFamily="2" charset="-52"/>
              </a:rPr>
              <a:t> or</a:t>
            </a:r>
            <a:r>
              <a:rPr lang="ru-RU" b="1" dirty="0">
                <a:latin typeface="Arial" pitchFamily="2" charset="-52"/>
                <a:ea typeface="Calibri" pitchFamily="2" charset="-52"/>
                <a:cs typeface="Arial" pitchFamily="2" charset="-52"/>
              </a:rPr>
              <a:t> 42</a:t>
            </a:r>
            <a:r>
              <a:rPr lang="en-US" b="1" dirty="0">
                <a:latin typeface="Arial" pitchFamily="2" charset="-52"/>
                <a:ea typeface="Calibri" pitchFamily="2" charset="-52"/>
                <a:cs typeface="Arial" pitchFamily="2" charset="-52"/>
              </a:rPr>
              <a:t> staff</a:t>
            </a:r>
            <a:r>
              <a:rPr lang="ru-RU" b="1" dirty="0">
                <a:latin typeface="Arial" pitchFamily="2" charset="-52"/>
                <a:ea typeface="Calibri" pitchFamily="2" charset="-52"/>
                <a:cs typeface="Arial" pitchFamily="2" charset="-52"/>
              </a:rPr>
              <a:t> (</a:t>
            </a:r>
            <a:r>
              <a:rPr lang="en-US" sz="1400" i="1" dirty="0">
                <a:solidFill>
                  <a:srgbClr val="0070C0"/>
                </a:solidFill>
                <a:latin typeface="Arial" pitchFamily="2" charset="-52"/>
                <a:cs typeface="Arial" pitchFamily="2" charset="-52"/>
              </a:rPr>
              <a:t>mass-scale express testing for coronavirus</a:t>
            </a:r>
            <a:r>
              <a:rPr lang="ru-RU" b="1" dirty="0">
                <a:latin typeface="Arial" pitchFamily="2" charset="-52"/>
                <a:ea typeface="Calibri" pitchFamily="2" charset="-52"/>
                <a:cs typeface="Arial" pitchFamily="2" charset="-52"/>
              </a:rPr>
              <a:t>)</a:t>
            </a:r>
          </a:p>
          <a:p>
            <a:pPr marL="284480" indent="-284480" algn="just">
              <a:defRPr lang="ru-RU">
                <a:solidFill>
                  <a:srgbClr val="000000"/>
                </a:solidFill>
              </a:defRPr>
            </a:pPr>
            <a:r>
              <a:rPr lang="ru-RU" dirty="0">
                <a:latin typeface="Arial" pitchFamily="2" charset="-52"/>
                <a:ea typeface="Calibri" pitchFamily="2" charset="-52"/>
                <a:cs typeface="Arial" pitchFamily="2" charset="-52"/>
              </a:rPr>
              <a:t>	(</a:t>
            </a:r>
            <a:r>
              <a:rPr lang="en-US" sz="1400" i="1" dirty="0">
                <a:solidFill>
                  <a:srgbClr val="0070C0"/>
                </a:solidFill>
                <a:latin typeface="Arial" pitchFamily="2" charset="-52"/>
                <a:cs typeface="Arial" pitchFamily="2" charset="-52"/>
              </a:rPr>
              <a:t>Treasury Transactions to ensure business continuity</a:t>
            </a:r>
            <a:r>
              <a:rPr lang="ru-RU" dirty="0">
                <a:latin typeface="Arial" pitchFamily="2" charset="-52"/>
                <a:ea typeface="Calibri" pitchFamily="2" charset="-52"/>
                <a:cs typeface="Arial" pitchFamily="2" charset="-52"/>
              </a:rPr>
              <a:t>)</a:t>
            </a:r>
          </a:p>
        </p:txBody>
      </p:sp>
      <p:sp>
        <p:nvSpPr>
          <p:cNvPr id="8" name="Прямоугольник 3"/>
          <p:cNvSpPr>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EAAAAAAAAA////AP///wgAAAAAAAAAAAAAAAAAAAAAAAAAAAAAAAAAAAAAZAAAAAEAAABAAAAAAAAAAAAAAAAAAAAAAAAAAAAAAAAAAAAAAAAAAAAAAAAAAAAAAAAAAAAAAAAAAAAAAAAAAAAAAAAAAAAAAAAAAAAAAAAAAAAAAAAAAAAAAAAAAAAAFAAAADwAAAABAAAAAAAAAERyxA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P8AyAAMAAAAEAAAAAAAAAAAAAAAAAAAAAAAAAAeAAAAaAAAAAAAAAAAAAAAAAAAAAAAAAAAAAAAECcAABAnAAAAAAAAAAAAAAAAAAAAAAAAAAAAAAAAAAAAAAAAAAAAABQAAAAAAAAAwMD/AAAAAABkAAAAMgAAAAAAAABkAAAAAAAAAH9/fwAKAAAAHwAAAFQAAAD///8A////AQAAAAAAAAAAAAAAAAAAAAAAAAAAAAAAAAAAAAAAAAAARHLEC39/fwDn5uYDzMzMAMDA/wB/f38AAAAAAAAAAAAAAAAAAAAAAAAAAAAhAAAAGAAAABQAAADwDwAANxQAAN9JAAD7HwAAEAAAACYAAAAIAAAA//////////8="/>
              </a:ext>
            </a:extLst>
          </p:cNvSpPr>
          <p:nvPr/>
        </p:nvSpPr>
        <p:spPr>
          <a:xfrm>
            <a:off x="2590800" y="3454801"/>
            <a:ext cx="9417685" cy="1614352"/>
          </a:xfrm>
          <a:prstGeom prst="rect">
            <a:avLst/>
          </a:prstGeom>
          <a:solidFill>
            <a:srgbClr val="FFFFFF"/>
          </a:solidFill>
          <a:ln w="12700" cap="flat" cmpd="sng" algn="ctr">
            <a:solidFill>
              <a:schemeClr val="accent5"/>
            </a:solidFill>
            <a:prstDash val="solid"/>
            <a:headEnd type="none"/>
            <a:tailEnd type="none"/>
          </a:ln>
          <a:effectLst/>
        </p:spPr>
        <p:txBody>
          <a:bodyPr vert="horz" wrap="square" lIns="91440" tIns="45720" rIns="91440" bIns="45720" numCol="1" spcCol="215900" anchor="t"/>
          <a:lstStyle/>
          <a:p>
            <a:pPr marL="285750" indent="-285750" algn="just">
              <a:buFont typeface="Arial" pitchFamily="2" charset="-52"/>
              <a:buChar char="•"/>
              <a:defRPr lang="ru-RU">
                <a:solidFill>
                  <a:srgbClr val="000000"/>
                </a:solidFill>
              </a:defRPr>
            </a:pPr>
            <a:r>
              <a:rPr lang="en-US" dirty="0">
                <a:latin typeface="Arial" pitchFamily="2" charset="-52"/>
                <a:ea typeface="Calibri" pitchFamily="2" charset="-52"/>
                <a:cs typeface="Arial" pitchFamily="2" charset="-52"/>
              </a:rPr>
              <a:t>Transportation for the Treasury Committee staff</a:t>
            </a:r>
            <a:r>
              <a:rPr lang="kk-KZ" dirty="0">
                <a:latin typeface="Arial" pitchFamily="2" charset="-52"/>
                <a:ea typeface="Calibri" pitchFamily="2" charset="-52"/>
                <a:cs typeface="Arial" pitchFamily="2" charset="-52"/>
              </a:rPr>
              <a:t> </a:t>
            </a:r>
          </a:p>
          <a:p>
            <a:pPr marL="284480" indent="-284480" algn="just">
              <a:defRPr lang="ru-RU">
                <a:solidFill>
                  <a:srgbClr val="000000"/>
                </a:solidFill>
              </a:defRPr>
            </a:pPr>
            <a:r>
              <a:rPr lang="kk-KZ" dirty="0">
                <a:latin typeface="Arial" pitchFamily="2" charset="-52"/>
                <a:ea typeface="Calibri" pitchFamily="2" charset="-52"/>
                <a:cs typeface="Arial" pitchFamily="2" charset="-52"/>
              </a:rPr>
              <a:t>	</a:t>
            </a:r>
            <a:r>
              <a:rPr lang="en-US" dirty="0">
                <a:latin typeface="Arial" pitchFamily="2" charset="-52"/>
                <a:cs typeface="Arial" pitchFamily="2" charset="-52"/>
              </a:rPr>
              <a:t>M</a:t>
            </a:r>
            <a:r>
              <a:rPr lang="en-US" dirty="0">
                <a:latin typeface="Arial" pitchFamily="2" charset="-52"/>
                <a:ea typeface="Calibri" pitchFamily="2" charset="-52"/>
                <a:cs typeface="Arial" pitchFamily="2" charset="-52"/>
              </a:rPr>
              <a:t>edical masks, gloves and sanitizers distributed to staff depending on the needs of those staying in the office</a:t>
            </a:r>
            <a:endParaRPr lang="ru-RU" dirty="0">
              <a:latin typeface="Arial" pitchFamily="2" charset="-52"/>
              <a:ea typeface="Calibri" pitchFamily="2" charset="-52"/>
              <a:cs typeface="Arial" pitchFamily="2" charset="-52"/>
            </a:endParaRPr>
          </a:p>
          <a:p>
            <a:pPr marL="285750" indent="-285750" algn="just">
              <a:buFont typeface="Arial" pitchFamily="2" charset="-52"/>
              <a:buChar char="•"/>
              <a:defRPr lang="ru-RU">
                <a:solidFill>
                  <a:srgbClr val="000000"/>
                </a:solidFill>
              </a:defRPr>
            </a:pPr>
            <a:r>
              <a:rPr lang="en-US" dirty="0">
                <a:latin typeface="Arial" pitchFamily="2" charset="-52"/>
                <a:cs typeface="Arial" pitchFamily="2" charset="-52"/>
              </a:rPr>
              <a:t>Dispensers installed in the buildings, with timely sanitizer filling</a:t>
            </a:r>
            <a:endParaRPr lang="ru-RU" dirty="0">
              <a:latin typeface="Arial" pitchFamily="2" charset="-52"/>
              <a:ea typeface="Calibri" pitchFamily="2" charset="-52"/>
              <a:cs typeface="Arial" pitchFamily="2" charset="-52"/>
            </a:endParaRPr>
          </a:p>
          <a:p>
            <a:pPr algn="just">
              <a:defRPr lang="ru-RU">
                <a:solidFill>
                  <a:srgbClr val="000000"/>
                </a:solidFill>
              </a:defRPr>
            </a:pPr>
            <a:r>
              <a:rPr lang="en-US" sz="1400" b="1" u="sng" dirty="0">
                <a:solidFill>
                  <a:srgbClr val="0070C0"/>
                </a:solidFill>
                <a:latin typeface="Arial" pitchFamily="2" charset="-52"/>
                <a:ea typeface="Calibri" pitchFamily="2" charset="-52"/>
                <a:cs typeface="Arial" pitchFamily="2" charset="-52"/>
              </a:rPr>
              <a:t>Note</a:t>
            </a:r>
            <a:r>
              <a:rPr lang="ru-RU" sz="1400" dirty="0">
                <a:solidFill>
                  <a:srgbClr val="0070C0"/>
                </a:solidFill>
                <a:latin typeface="Arial" pitchFamily="2" charset="-52"/>
                <a:ea typeface="Calibri" pitchFamily="2" charset="-52"/>
                <a:cs typeface="Arial" pitchFamily="2" charset="-52"/>
              </a:rPr>
              <a:t>: </a:t>
            </a:r>
            <a:r>
              <a:rPr lang="en-US" sz="1400" dirty="0">
                <a:solidFill>
                  <a:srgbClr val="0070C0"/>
                </a:solidFill>
                <a:latin typeface="Arial" pitchFamily="2" charset="-52"/>
                <a:cs typeface="Arial" pitchFamily="2" charset="-52"/>
              </a:rPr>
              <a:t>2 dispensers, 110 liters of sanitizer, 500 pairs of gloves, 1,000 disposable masks provided by the RK </a:t>
            </a:r>
            <a:r>
              <a:rPr lang="en-US" sz="1400" dirty="0" err="1">
                <a:solidFill>
                  <a:srgbClr val="0070C0"/>
                </a:solidFill>
                <a:latin typeface="Arial" pitchFamily="2" charset="-52"/>
                <a:cs typeface="Arial" pitchFamily="2" charset="-52"/>
              </a:rPr>
              <a:t>MoF</a:t>
            </a:r>
            <a:r>
              <a:rPr lang="ru-RU" sz="1400" dirty="0">
                <a:solidFill>
                  <a:srgbClr val="0070C0"/>
                </a:solidFill>
                <a:latin typeface="Arial" pitchFamily="2" charset="-52"/>
                <a:ea typeface="Calibri" pitchFamily="2" charset="-52"/>
                <a:cs typeface="Arial" pitchFamily="2" charset="-52"/>
              </a:rPr>
              <a:t>.</a:t>
            </a:r>
          </a:p>
        </p:txBody>
      </p:sp>
      <p:sp>
        <p:nvSpPr>
          <p:cNvPr id="9" name="Прямоугольник 4"/>
          <p:cNvSpPr>
            <a:extLst>
              <a:ext uri="smNativeData">
                <pr:smNativeData xmlns="" xmlns:p14="http://schemas.microsoft.com/office/powerpoint/2010/main" xmlns:pr="smNativeData" val="SMDATA_13_WTCkXhMAAAAlAAAAZAAAAA0AAAAAkAAAAEgAAACQAAAASAAAAAAAAAAAAAAAAAAAAAEAAABQAAAAAAAAAAAA4D8AAAAAAADgPwAAAAAAAOA/AAAAAAAA4D8AAAAAAADgPwAAAAAAAOA/AAAAAAAA4D8AAAAAAADgPwAAAAAAAOA/AAAAAAAA4D8CAAAAjAAAAAEAAAAAAAAA////AP///wgAAAAAAAAAAAAAAAAAAAAAAAAAAAAAAAAAAAAAZAAAAAEAAABAAAAAAAAAAAAAAAAAAAAAAAAAAAAAAAAAAAAAAAAAAAAAAAAAAAAAAAAAAAAAAAAAAAAAAAAAAAAAAAAAAAAAAAAAAAAAAAAAAAAAAAAAAAAAAAAAAAAAFAAAADwAAAABAAAAAAAAAERyxA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FzUVAMAAAAEAAAAAAAAAAAAAAAAAAAAAAAAAAeAAAAaAAAAAAAAAAAAAAAAAAAAAAAAAAAAAAAECcAABAnAAAAAAAAAAAAAAAAAAAAAAAAAAAAAAAAAAAAAAAAAAAAABQAAAAAAAAAwMD/AAAAAABkAAAAMgAAAAAAAABkAAAAAAAAAH9/fwAKAAAAHwAAAFQAAAD///8A////AQAAAAAAAAAAAAAAAAAAAAAAAAAAAAAAAAAAAAAAAAAARHLEC39/fwDn5uYDzMzMAMDA/wB/f38AAAAAAAAAAAAAAAAAAAAAAAAAAAAhAAAAGAAAABQAAADwDwAA2SIAAN9JAAAbJwAAEAAAACYAAAAIAAAA//////////8="/>
              </a:ext>
            </a:extLst>
          </p:cNvSpPr>
          <p:nvPr/>
        </p:nvSpPr>
        <p:spPr>
          <a:xfrm>
            <a:off x="2590800" y="5664835"/>
            <a:ext cx="9417685" cy="692150"/>
          </a:xfrm>
          <a:prstGeom prst="rect">
            <a:avLst/>
          </a:prstGeom>
          <a:solidFill>
            <a:srgbClr val="FFFFFF"/>
          </a:solidFill>
          <a:ln w="12700" cap="flat" cmpd="sng" algn="ctr">
            <a:solidFill>
              <a:schemeClr val="accent5"/>
            </a:solidFill>
            <a:prstDash val="solid"/>
            <a:headEnd type="none"/>
            <a:tailEnd type="none"/>
          </a:ln>
          <a:effectLst/>
        </p:spPr>
        <p:txBody>
          <a:bodyPr vert="horz" wrap="square" lIns="91440" tIns="45720" rIns="91440" bIns="45720" numCol="1" spcCol="215900" anchor="t"/>
          <a:lstStyle/>
          <a:p>
            <a:pPr marL="285750" indent="-285750" algn="just">
              <a:buFont typeface="Arial" pitchFamily="2" charset="-52"/>
              <a:buChar char="•"/>
              <a:defRPr lang="ru-RU">
                <a:solidFill>
                  <a:srgbClr val="000000"/>
                </a:solidFill>
              </a:defRPr>
            </a:pPr>
            <a:r>
              <a:rPr lang="en-US" dirty="0">
                <a:latin typeface="Arial" pitchFamily="2" charset="-52"/>
                <a:ea typeface="Calibri" pitchFamily="2" charset="-52"/>
                <a:cs typeface="Arial" pitchFamily="2" charset="-52"/>
              </a:rPr>
              <a:t>Migration to cloud-based work; </a:t>
            </a:r>
            <a:r>
              <a:rPr lang="en-US" dirty="0" err="1">
                <a:latin typeface="Arial" pitchFamily="2" charset="-52"/>
                <a:ea typeface="Calibri" pitchFamily="2" charset="-52"/>
                <a:cs typeface="Arial" pitchFamily="2" charset="-52"/>
              </a:rPr>
              <a:t>Documentolog</a:t>
            </a:r>
            <a:r>
              <a:rPr lang="en-US" dirty="0">
                <a:latin typeface="Arial" pitchFamily="2" charset="-52"/>
                <a:ea typeface="Calibri" pitchFamily="2" charset="-52"/>
                <a:cs typeface="Arial" pitchFamily="2" charset="-52"/>
              </a:rPr>
              <a:t> e-workflow system</a:t>
            </a:r>
            <a:endParaRPr lang="ru-RU" dirty="0">
              <a:latin typeface="Arial" pitchFamily="2" charset="-52"/>
              <a:ea typeface="Calibri" pitchFamily="2" charset="-52"/>
              <a:cs typeface="Arial" pitchFamily="2" charset="-52"/>
            </a:endParaRPr>
          </a:p>
        </p:txBody>
      </p:sp>
      <p:sp>
        <p:nvSpPr>
          <p:cNvPr id="10" name="Прямоугольник 7"/>
          <p:cNvSpPr>
            <a:extLst>
              <a:ext uri="smNativeData">
                <pr:smNativeData xmlns="" xmlns:p14="http://schemas.microsoft.com/office/powerpoint/2010/main" xmlns:pr="smNativeData" val="SMDATA_13_WTCkXhMAAAAlAAAAZAAAAE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IWFhYU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B2/v//6yMAADYRAADlJwAAECAAACYAAAAIAAAA//////////8="/>
              </a:ext>
            </a:extLst>
          </p:cNvSpPr>
          <p:nvPr/>
        </p:nvSpPr>
        <p:spPr>
          <a:xfrm>
            <a:off x="-250190" y="5838825"/>
            <a:ext cx="3048000" cy="646430"/>
          </a:xfrm>
          <a:prstGeom prst="rect">
            <a:avLst/>
          </a:prstGeom>
          <a:noFill/>
          <a:ln>
            <a:noFill/>
          </a:ln>
          <a:effectLst/>
        </p:spPr>
        <p:txBody>
          <a:bodyPr vert="horz" wrap="square" lIns="91440" tIns="45720" rIns="91440" bIns="45720" numCol="1" spcCol="215900" anchor="t"/>
          <a:lstStyle/>
          <a:p>
            <a:pPr algn="ctr">
              <a:defRPr lang="ru-RU"/>
            </a:pPr>
            <a:r>
              <a:rPr lang="en-US" b="1" dirty="0">
                <a:solidFill>
                  <a:srgbClr val="000000"/>
                </a:solidFill>
                <a:latin typeface="Arial" pitchFamily="2" charset="-52"/>
                <a:cs typeface="Arial" pitchFamily="2" charset="-52"/>
              </a:rPr>
              <a:t>Technology </a:t>
            </a:r>
            <a:endParaRPr lang="ru-RU" b="1" dirty="0">
              <a:solidFill>
                <a:srgbClr val="000000"/>
              </a:solidFill>
              <a:latin typeface="Arial" pitchFamily="2" charset="-52"/>
              <a:ea typeface="Calibri" pitchFamily="2" charset="-52"/>
              <a:cs typeface="Arial" pitchFamily="2" charset="-52"/>
            </a:endParaRPr>
          </a:p>
        </p:txBody>
      </p:sp>
      <p:pic>
        <p:nvPicPr>
          <p:cNvPr id="11" name="Picture 2" descr="C:\Users\tchikanaev\Desktop\На ПЕМПАЛ информация\иконки\Без названия.jp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TwMAANUDAAD8AgAAbQMAAAAAAABkAAAAZAAAAAAAAAAjAAAABAAAAGQAAAAXAAAAFAAAAAAAAAAAAAAA/38AAP9/AAAAAAAACQAAAAQAAACLrUCKDAAAABAAAAAAAAAAAAAAAAAAAAAAAAAAHgAAAGgAAAAAAAAAAAAAAAAAAAAAAAAAAAAAABAnAAAQJwAAAAAAAAAAAAAAAAAAAAAAAAAAAAAAAAAAAAAAAAAAAAAUAAAAAAAAAMDA/wAAAAAAZAAAADIAAAAAAAAAZAAAAAAAAAB/f38ACgAAAB8AAABUAAAAW5vVBf///wEAAAAAAAAAAAAAAAAAAAAAAAAAAAAAAAAAAAAAAAAAAAAAAAJ/f38A5+bmA8zMzADAwP8Af39/AAAAAAAAAAAAAAAAAP///wAAAAAAIQAAABgAAAAUAAAAGgUAAB4IAACTCgAAbg0AABAAAAAmAAAACAAAAP//////////"/>
              </a:ext>
            </a:extLst>
          </p:cNvPicPr>
          <p:nvPr/>
        </p:nvPicPr>
        <p:blipFill>
          <a:blip r:embed="rId4"/>
          <a:srcRect l="8470" t="9810" r="7640" b="8770"/>
          <a:stretch>
            <a:fillRect/>
          </a:stretch>
        </p:blipFill>
        <p:spPr>
          <a:xfrm>
            <a:off x="829310" y="1319530"/>
            <a:ext cx="889635" cy="863600"/>
          </a:xfrm>
          <a:prstGeom prst="rect">
            <a:avLst/>
          </a:prstGeom>
          <a:noFill/>
          <a:ln>
            <a:noFill/>
          </a:ln>
          <a:effectLst/>
        </p:spPr>
      </p:pic>
      <p:pic>
        <p:nvPicPr>
          <p:cNvPr id="12" name="Picture 5" descr="C:\Users\tchikanaev\Desktop\На ПЕМПАЛ информация\иконки\Без названия (1).jp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D/////DAAAABAAAAAAAAAAAAAAAAAAAAAAAAAAHgAAAGgAAAAAAAAAAAAAAAAAAAAAAAAAAAAAABAnAAAQJwAAAAAAAAAAAAAAAAAAAAAAAAAAAAAAAAAAAAAAAAAAAAAUAAAAAAAAAMDA/wAAAAAAZAAAADIAAAAAAAAAZAAAAAAAAAB/f38ACgAAAB8AAABUAAAAW5vVBf///wEAAAAAAAAAAAAAAAAAAAAAAAAAAAAAAAAAAAAAAAAAAAAAAAJ/f38A5+bmA8zMzADAwP8Af39/AAAAAAAAAAAAAAAAAP///wAAAAAAIQAAABgAAAAUAAAAhQUAAEofAAAnCgAA6yMAABAAAAAmAAAACAAAAP//////////"/>
              </a:ext>
            </a:extLst>
          </p:cNvPicPr>
          <p:nvPr/>
        </p:nvPicPr>
        <p:blipFill>
          <a:blip r:embed="rId5"/>
          <a:stretch>
            <a:fillRect/>
          </a:stretch>
        </p:blipFill>
        <p:spPr>
          <a:xfrm>
            <a:off x="897255" y="5086350"/>
            <a:ext cx="753110" cy="752475"/>
          </a:xfrm>
          <a:prstGeom prst="rect">
            <a:avLst/>
          </a:prstGeom>
          <a:noFill/>
          <a:ln>
            <a:noFill/>
          </a:ln>
          <a:effectLst/>
        </p:spPr>
      </p:pic>
      <p:pic>
        <p:nvPicPr>
          <p:cNvPr id="13" name="Picture 6" descr="C:\Users\tchikanaev\Desktop\На ПЕМПАЛ информация\иконки\372-3727240_why-do-japanese-people-wear-mask-.pn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CTt0GSDAAAABAAAAAAAAAAAAAAAAAAAAAAAAAAHgAAAGgAAAAAAAAAAAAAAAAAAAAAAAAAAAAAABAnAAAQJwAAAAAAAAAAAAAAAAAAAAAAAAAAAAAAAAAAAAAAAAAAAAAUAAAAAAAAAMDA/wAAAAAAZAAAADIAAAAAAAAAZAAAAAAAAAB/f38ACgAAAB8AAABUAAAAW5vVBf///wEAAAAAAAAAAAAAAAAAAAAAAAAAAAAAAAAAAAAAAAAAAAAAAAJ/f38A5+bmA8zMzADAwP8Af39/AAAAAAAAAAAAAAAAAP///wAAAAAAIQAAABgAAAAUAAAAhAQAALEUAAApCwAAXRoAABAAAAAmAAAACAAAAP//////////"/>
              </a:ext>
            </a:extLst>
          </p:cNvPicPr>
          <p:nvPr/>
        </p:nvPicPr>
        <p:blipFill>
          <a:blip r:embed="rId6"/>
          <a:stretch>
            <a:fillRect/>
          </a:stretch>
        </p:blipFill>
        <p:spPr>
          <a:xfrm>
            <a:off x="734060" y="3363595"/>
            <a:ext cx="1080135" cy="922020"/>
          </a:xfrm>
          <a:prstGeom prst="rect">
            <a:avLst/>
          </a:prstGeom>
          <a:noFill/>
          <a:ln>
            <a:noFill/>
          </a:ln>
          <a:effectLst/>
        </p:spPr>
      </p:pic>
      <p:sp>
        <p:nvSpPr>
          <p:cNvPr id="14" name="Slide Number Placeholder 53"/>
          <p:cNvSpPr txBox="1">
            <a:spLocks/>
          </p:cNvSpPr>
          <p:nvPr/>
        </p:nvSpPr>
        <p:spPr>
          <a:xfrm>
            <a:off x="9306813" y="6509915"/>
            <a:ext cx="2743200" cy="365125"/>
          </a:xfrm>
          <a:prstGeom prst="rect">
            <a:avLst/>
          </a:prstGeom>
          <a:noFill/>
          <a:ln w="12700" cap="flat" cmpd="sng" algn="ctr">
            <a:noFill/>
            <a:prstDash val="solid"/>
            <a:headEnd type="none"/>
            <a:tailEnd type="none"/>
          </a:ln>
        </p:spPr>
        <p:txBody>
          <a:bodyPr vert="horz" wrap="square" lIns="91440" tIns="45720" rIns="91440" bIns="45720" numCol="1" spcCol="215900" anchor="t">
            <a:prstTxWarp prst="textNoShape">
              <a:avLst/>
            </a:prstTxWarp>
          </a:bodyPr>
          <a:lstStyle/>
          <a:p>
            <a:pPr marL="0" marR="0" lvl="0" indent="0" algn="r" defTabSz="914400" eaLnBrk="1" fontAlgn="auto" latinLnBrk="0" hangingPunct="1">
              <a:lnSpc>
                <a:spcPct val="90000"/>
              </a:lnSpc>
              <a:spcBef>
                <a:spcPts val="0"/>
              </a:spcBef>
              <a:spcAft>
                <a:spcPts val="0"/>
              </a:spcAft>
              <a:buClrTx/>
              <a:buSzTx/>
              <a:buFont typeface="Arial" pitchFamily="2" charset="-52"/>
              <a:buNone/>
              <a:tabLst/>
              <a:defRPr lang="ru-RU"/>
            </a:pPr>
            <a:r>
              <a:rPr lang="en-US" sz="1400" b="1" dirty="0">
                <a:latin typeface="Arial" pitchFamily="34" charset="0"/>
                <a:cs typeface="Arial" pitchFamily="34" charset="0"/>
              </a:rPr>
              <a:t>slide</a:t>
            </a:r>
            <a:r>
              <a:rPr kumimoji="0" lang="ru-RU" sz="1400" b="1" u="none" strike="noStrike" kern="1" cap="none" spc="0" normalizeH="0" baseline="0" noProof="0" dirty="0">
                <a:ln>
                  <a:noFill/>
                </a:ln>
                <a:solidFill>
                  <a:schemeClr val="tx1"/>
                </a:solidFill>
                <a:effectLst/>
                <a:uLnTx/>
                <a:uFillTx/>
                <a:latin typeface="Arial" pitchFamily="34" charset="0"/>
                <a:ea typeface="Calibri" pitchFamily="2" charset="-52"/>
                <a:cs typeface="Arial" pitchFamily="34" charset="0"/>
              </a:rPr>
              <a:t> </a:t>
            </a:r>
            <a:fld id="{337B0EE8-A6DE-2EF8-90C3-50AD408D6605}" type="slidenum">
              <a:rPr kumimoji="0" lang="ru-RU" sz="1400" b="1" u="none" strike="noStrike" kern="1" cap="none" spc="0" normalizeH="0" baseline="0" noProof="0" smtClean="0">
                <a:ln>
                  <a:noFill/>
                </a:ln>
                <a:solidFill>
                  <a:schemeClr val="tx1"/>
                </a:solidFill>
                <a:effectLst/>
                <a:uLnTx/>
                <a:uFillTx/>
                <a:latin typeface="Arial" pitchFamily="34" charset="0"/>
                <a:ea typeface="Calibri" pitchFamily="2" charset="-52"/>
                <a:cs typeface="Arial" pitchFamily="34" charset="0"/>
              </a:rPr>
              <a:pPr marL="0" marR="0" lvl="0" indent="0" algn="r" defTabSz="914400" eaLnBrk="1" fontAlgn="auto" latinLnBrk="0" hangingPunct="1">
                <a:lnSpc>
                  <a:spcPct val="90000"/>
                </a:lnSpc>
                <a:spcBef>
                  <a:spcPts val="0"/>
                </a:spcBef>
                <a:spcAft>
                  <a:spcPts val="0"/>
                </a:spcAft>
                <a:buClrTx/>
                <a:buSzTx/>
                <a:buFont typeface="Arial" pitchFamily="2" charset="-52"/>
                <a:buNone/>
                <a:tabLst/>
                <a:defRPr lang="ru-RU"/>
              </a:pPr>
              <a:t>4</a:t>
            </a:fld>
            <a:endParaRPr kumimoji="0" lang="ru-RU" sz="1800" b="1" u="none" strike="noStrike" kern="1" cap="none" spc="0" normalizeH="0" baseline="0" noProof="0" dirty="0">
              <a:ln>
                <a:noFill/>
              </a:ln>
              <a:solidFill>
                <a:schemeClr val="tx1"/>
              </a:solidFill>
              <a:effectLst/>
              <a:uLnTx/>
              <a:uFillTx/>
              <a:latin typeface="Arial" pitchFamily="34" charset="0"/>
              <a:ea typeface="Calibri" pitchFamily="2" charset="-52"/>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2"/>
          <p:cNvSpPr>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EAAAAAAAAAvNfvAP///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PWN//YMAAAAEAAAAAAAAAAAAAAAAAAAAAAAAAAeAAAAaAAAAAAAAAAAAAAAAAAAAAAAAAAAAAAAECcAABAnAAAAAAAAAAAAAAAAAAAAAAAAAAAAAAAAAAAAAAAAAAAAABQAAAAAAAAAwMD/AAAAAABkAAAAMgAAAAAAAABkAAAAAAAAAH9/fwAKAAAAHwAAAFQAAAC81+8A////AQAAAAAAAAAAAAAAAAAAAAAAAAAAAAAAAAAAAAAAAAAAnMTnAH9/fwDn5uYDzMzMAMDA/wB/f38AAAAAAAAAAAAAAAAAAAAAAAAAAAAhAAAAGAAAABQAAACOBQAAcwAAAN9JAAAoBQAAAAAAACYAAAAIAAAA//////////8="/>
              </a:ext>
            </a:extLst>
          </p:cNvSpPr>
          <p:nvPr/>
        </p:nvSpPr>
        <p:spPr>
          <a:xfrm>
            <a:off x="902970" y="73025"/>
            <a:ext cx="11105515" cy="765175"/>
          </a:xfrm>
          <a:prstGeom prst="rect">
            <a:avLst/>
          </a:prstGeom>
          <a:solidFill>
            <a:srgbClr val="BCD7EF"/>
          </a:solidFill>
          <a:ln w="12700" cap="flat" cmpd="sng" algn="ctr">
            <a:solidFill>
              <a:srgbClr val="9CC4E7"/>
            </a:solidFill>
            <a:prstDash val="solid"/>
            <a:headEnd type="none"/>
            <a:tailEnd type="none"/>
          </a:ln>
          <a:effectLst/>
        </p:spPr>
        <p:txBody>
          <a:bodyPr vert="horz" wrap="square" lIns="91440" tIns="45720" rIns="91440" bIns="45720" numCol="1" spcCol="215900" anchor="ctr"/>
          <a:lstStyle/>
          <a:p>
            <a:pPr algn="ctr">
              <a:defRPr lang="ru-RU">
                <a:solidFill>
                  <a:srgbClr val="FFFFFF"/>
                </a:solidFill>
              </a:defRPr>
            </a:pPr>
            <a:r>
              <a:rPr lang="en-US" sz="2000" b="1" dirty="0">
                <a:solidFill>
                  <a:srgbClr val="344050"/>
                </a:solidFill>
                <a:latin typeface="Arial" pitchFamily="2" charset="-52"/>
                <a:ea typeface="Calibri" pitchFamily="2" charset="-52"/>
                <a:cs typeface="Arial" pitchFamily="2" charset="-52"/>
              </a:rPr>
              <a:t>Operation of Treasury Units unde</a:t>
            </a:r>
            <a:r>
              <a:rPr lang="en-US" sz="2000" b="1" dirty="0">
                <a:solidFill>
                  <a:srgbClr val="344050"/>
                </a:solidFill>
                <a:latin typeface="Arial" pitchFamily="2" charset="-52"/>
                <a:cs typeface="Arial" pitchFamily="2" charset="-52"/>
              </a:rPr>
              <a:t>r the State of Emergency</a:t>
            </a:r>
            <a:endParaRPr lang="ru-RU" sz="2000" b="1" dirty="0">
              <a:solidFill>
                <a:srgbClr val="344050"/>
              </a:solidFill>
              <a:latin typeface="Arial" pitchFamily="2" charset="-52"/>
              <a:ea typeface="Calibri" pitchFamily="2" charset="-52"/>
              <a:cs typeface="Arial" pitchFamily="2" charset="-52"/>
            </a:endParaRPr>
          </a:p>
          <a:p>
            <a:pPr algn="ctr">
              <a:defRPr lang="ru-RU">
                <a:solidFill>
                  <a:srgbClr val="FFFFFF"/>
                </a:solidFill>
              </a:defRPr>
            </a:pPr>
            <a:r>
              <a:rPr lang="ru-RU" sz="2000" b="1" dirty="0">
                <a:solidFill>
                  <a:srgbClr val="344050"/>
                </a:solidFill>
                <a:latin typeface="Arial" pitchFamily="2" charset="-52"/>
                <a:ea typeface="Calibri" pitchFamily="2" charset="-52"/>
                <a:cs typeface="Arial" pitchFamily="2" charset="-52"/>
              </a:rPr>
              <a:t>(</a:t>
            </a:r>
            <a:r>
              <a:rPr lang="en-US" sz="2000" b="1" dirty="0">
                <a:solidFill>
                  <a:srgbClr val="FF0000"/>
                </a:solidFill>
                <a:latin typeface="Arial" pitchFamily="2" charset="-52"/>
                <a:ea typeface="Calibri" pitchFamily="2" charset="-52"/>
                <a:cs typeface="Arial" pitchFamily="2" charset="-52"/>
              </a:rPr>
              <a:t>Treasury </a:t>
            </a:r>
            <a:r>
              <a:rPr lang="en-US" sz="2000" b="1" dirty="0">
                <a:solidFill>
                  <a:srgbClr val="FF0000"/>
                </a:solidFill>
                <a:latin typeface="Arial" pitchFamily="2" charset="-52"/>
                <a:cs typeface="Arial" pitchFamily="2" charset="-52"/>
              </a:rPr>
              <a:t>O</a:t>
            </a:r>
            <a:r>
              <a:rPr lang="en-US" sz="2000" b="1" dirty="0">
                <a:solidFill>
                  <a:srgbClr val="FF0000"/>
                </a:solidFill>
                <a:latin typeface="Arial" pitchFamily="2" charset="-52"/>
                <a:ea typeface="Calibri" pitchFamily="2" charset="-52"/>
                <a:cs typeface="Arial" pitchFamily="2" charset="-52"/>
              </a:rPr>
              <a:t>perations</a:t>
            </a:r>
            <a:r>
              <a:rPr lang="ru-RU" sz="2000" b="1" dirty="0">
                <a:solidFill>
                  <a:srgbClr val="344050"/>
                </a:solidFill>
                <a:latin typeface="Arial" pitchFamily="2" charset="-52"/>
                <a:ea typeface="Calibri" pitchFamily="2" charset="-52"/>
                <a:cs typeface="Arial" pitchFamily="2" charset="-52"/>
              </a:rPr>
              <a:t>) </a:t>
            </a:r>
          </a:p>
        </p:txBody>
      </p:sp>
      <p:pic>
        <p:nvPicPr>
          <p:cNvPr id="3" name="Изображение2" descr="C:\Users\TChikanaev\Desktop\1489676325.jp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BAAAAAAAAAJzE5wAe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NgYAAF4GAADmBQAAnwYAAAAAAABkAAAAZAAAAAAAAAAjAAAABAAAAGQAAAAXAAAAFAAAAAAAAAAAAAAA/38AAP9/AAAAAAAACQAAAAQAAAD/////DAAAABAAAAAAAAAAAAAAAAAAAAAAAAAAHgAAAGgAAAAAAAAAAAAAAAAAAAAAAAAAAAAAABAnAAAQJwAAAAAAAAAAAAAAAAAAAAAAAAAAAAAAAAAAAAAAAAAAAAAUAAAAAAAAAMDA/wAAAAAAZAAAADIAAAAAAAAAZAAAAAAAAAB/f38ACgAAAB8AAABUAAAAW5vVBf///wEAAAAAAAAAAAAAAAAAAAAAAAAAAAAAAAAAAAAAAAAAAJzE5wB/f38A5+bmA8zMzADAwP8Af39/AAAAAAAAAAAAAAAAAP///wAAAAAAIQAAABgAAAAUAAAAngAAAH8AAACOBQAAKwUAABAAAAAmAAAACAAAAP//////////"/>
              </a:ext>
            </a:extLst>
          </p:cNvPicPr>
          <p:nvPr/>
        </p:nvPicPr>
        <p:blipFill>
          <a:blip r:embed="rId3"/>
          <a:srcRect l="15900" t="16300" r="15100" b="16950"/>
          <a:stretch>
            <a:fillRect/>
          </a:stretch>
        </p:blipFill>
        <p:spPr>
          <a:xfrm>
            <a:off x="100330" y="80645"/>
            <a:ext cx="802640" cy="759460"/>
          </a:xfrm>
          <a:prstGeom prst="rect">
            <a:avLst/>
          </a:prstGeom>
          <a:noFill/>
          <a:ln w="19050" cap="flat" cmpd="sng" algn="ctr">
            <a:solidFill>
              <a:srgbClr val="9CC4E7"/>
            </a:solidFill>
            <a:prstDash val="solid"/>
            <a:headEnd type="none"/>
            <a:tailEnd type="none"/>
          </a:ln>
          <a:effectLst/>
        </p:spPr>
      </p:pic>
      <p:sp>
        <p:nvSpPr>
          <p:cNvPr id="4" name="Прямоугольник 25"/>
          <p:cNvSpPr>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EAAAAAAAAAvNfvAP///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LLSJYcMAAAAEAAAAAAAAAAAAAAAAAAAAAAAAAAeAAAAaAAAAAAAAAAAAAAAAAAAAAAAAAAAAAAAECcAABAnAAAAAAAAAAAAAAAAAAAAAAAAAAAAAAAAAAAAAAAAAAAAABQAAAAAAAAAwMD/AAAAAABkAAAAMgAAAAAAAABkAAAAAAAAAH9/fwAKAAAAHwAAAFQAAAC81+8A////AQAAAAAAAAAAAAAAAAAAAAAAAAAAAAAAAAAAAAAAAAAAnMTnAH9/fwDn5uYDzMzMAMDA/wB/f38AAAAAAAAAAAAAAAAAAAAAAAAAAAAhAAAAGAAAABQAAACeAAAA/icAAN9JAADrKQAAEAAAACYAAAAIAAAA//////////8="/>
              </a:ext>
            </a:extLst>
          </p:cNvSpPr>
          <p:nvPr/>
        </p:nvSpPr>
        <p:spPr>
          <a:xfrm>
            <a:off x="100330" y="6501130"/>
            <a:ext cx="11908155" cy="313055"/>
          </a:xfrm>
          <a:prstGeom prst="rect">
            <a:avLst/>
          </a:prstGeom>
          <a:solidFill>
            <a:srgbClr val="BCD7EF"/>
          </a:solidFill>
          <a:ln w="12700" cap="flat" cmpd="sng" algn="ctr">
            <a:solidFill>
              <a:srgbClr val="9CC4E7"/>
            </a:solidFill>
            <a:prstDash val="solid"/>
            <a:headEnd type="none"/>
            <a:tailEnd type="none"/>
          </a:ln>
          <a:effectLst/>
        </p:spPr>
        <p:txBody>
          <a:bodyPr vert="horz" wrap="square" lIns="91440" tIns="45720" rIns="91440" bIns="45720" numCol="1" spcCol="215900" anchor="ctr"/>
          <a:lstStyle/>
          <a:p>
            <a:pPr algn="r">
              <a:defRPr lang="ru-RU">
                <a:solidFill>
                  <a:srgbClr val="FFFFFF"/>
                </a:solidFill>
              </a:defRPr>
            </a:pPr>
            <a:endParaRPr lang="ru-RU">
              <a:solidFill>
                <a:srgbClr val="344050"/>
              </a:solidFill>
            </a:endParaRPr>
          </a:p>
        </p:txBody>
      </p:sp>
      <p:sp>
        <p:nvSpPr>
          <p:cNvPr id="5" name="Прямоугольник 1"/>
          <p:cNvSpPr>
            <a:extLst>
              <a:ext uri="smNativeData">
                <pr:smNativeData xmlns="" xmlns:p14="http://schemas.microsoft.com/office/powerpoint/2010/main" xmlns:pr="smNativeData" val="SMDATA_13_WTCkXhMAAAAlAAAAZAAAAE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P3///w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B4BAAA2QQAAN9JAAAZKAAAACAAACYAAAAIAAAA//////////8="/>
              </a:ext>
            </a:extLst>
          </p:cNvSpPr>
          <p:nvPr/>
        </p:nvSpPr>
        <p:spPr>
          <a:xfrm>
            <a:off x="796413" y="1189990"/>
            <a:ext cx="10746658" cy="5328285"/>
          </a:xfrm>
          <a:prstGeom prst="rect">
            <a:avLst/>
          </a:prstGeom>
          <a:noFill/>
          <a:ln>
            <a:noFill/>
          </a:ln>
          <a:effectLst/>
        </p:spPr>
        <p:txBody>
          <a:bodyPr vert="horz" wrap="square" lIns="91440" tIns="45720" rIns="91440" bIns="45720" numCol="1" spcCol="215900" anchor="t"/>
          <a:lstStyle/>
          <a:p>
            <a:pPr>
              <a:defRPr lang="ru-RU"/>
            </a:pPr>
            <a:r>
              <a:rPr lang="en-US" b="1" dirty="0">
                <a:latin typeface="Arial" pitchFamily="2" charset="-52"/>
                <a:ea typeface="Calibri" pitchFamily="2" charset="-52"/>
                <a:cs typeface="Arial" pitchFamily="2" charset="-52"/>
              </a:rPr>
              <a:t>Financing plans execution</a:t>
            </a:r>
            <a:r>
              <a:rPr lang="ru-RU" b="1" dirty="0">
                <a:latin typeface="Arial" pitchFamily="2" charset="-52"/>
                <a:ea typeface="Calibri" pitchFamily="2" charset="-52"/>
                <a:cs typeface="Arial" pitchFamily="2" charset="-52"/>
              </a:rPr>
              <a:t>: </a:t>
            </a:r>
          </a:p>
          <a:p>
            <a:pPr marL="285750" indent="-285750" algn="just">
              <a:buFont typeface="Wingdings" pitchFamily="2" charset="2"/>
              <a:buChar char="Ø"/>
              <a:defRPr lang="ru-RU"/>
            </a:pPr>
            <a:r>
              <a:rPr lang="en-US" dirty="0">
                <a:latin typeface="Arial" pitchFamily="2" charset="-52"/>
                <a:cs typeface="Arial" pitchFamily="2" charset="-52"/>
              </a:rPr>
              <a:t>s</a:t>
            </a:r>
            <a:r>
              <a:rPr lang="en-US" dirty="0">
                <a:latin typeface="Arial" pitchFamily="2" charset="-52"/>
                <a:ea typeface="Calibri" pitchFamily="2" charset="-52"/>
                <a:cs typeface="Arial" pitchFamily="2" charset="-52"/>
              </a:rPr>
              <a:t>implification of the national budget adjustment process</a:t>
            </a:r>
            <a:r>
              <a:rPr lang="ru-RU" dirty="0">
                <a:latin typeface="Arial" pitchFamily="2" charset="-52"/>
                <a:ea typeface="Calibri" pitchFamily="2" charset="-52"/>
                <a:cs typeface="Arial" pitchFamily="2" charset="-52"/>
              </a:rPr>
              <a:t> (</a:t>
            </a:r>
            <a:r>
              <a:rPr lang="en-US" sz="1400" i="1" dirty="0">
                <a:solidFill>
                  <a:srgbClr val="0070C0"/>
                </a:solidFill>
                <a:latin typeface="Arial" pitchFamily="2" charset="-52"/>
                <a:cs typeface="Arial" pitchFamily="2" charset="-52"/>
              </a:rPr>
              <a:t>simplified budget submission</a:t>
            </a:r>
            <a:r>
              <a:rPr lang="ru-RU" dirty="0">
                <a:latin typeface="Arial" pitchFamily="2" charset="-52"/>
                <a:ea typeface="Calibri" pitchFamily="2" charset="-52"/>
                <a:cs typeface="Arial" pitchFamily="2" charset="-52"/>
              </a:rPr>
              <a:t>);</a:t>
            </a:r>
          </a:p>
          <a:p>
            <a:pPr marL="285750" indent="-285750" algn="just">
              <a:buFont typeface="Wingdings" pitchFamily="2" charset="2"/>
              <a:buChar char="Ø"/>
              <a:defRPr lang="ru-RU"/>
            </a:pPr>
            <a:r>
              <a:rPr lang="en-US" dirty="0">
                <a:latin typeface="Arial" pitchFamily="2" charset="-52"/>
                <a:ea typeface="Calibri" pitchFamily="2" charset="-52"/>
                <a:cs typeface="Arial" pitchFamily="2" charset="-52"/>
              </a:rPr>
              <a:t>adjusted national budget is approved by the decree of the RK President</a:t>
            </a:r>
            <a:r>
              <a:rPr lang="ru-RU" dirty="0">
                <a:latin typeface="Arial" pitchFamily="2" charset="-52"/>
                <a:ea typeface="Calibri" pitchFamily="2" charset="-52"/>
                <a:cs typeface="Arial" pitchFamily="2" charset="-52"/>
              </a:rPr>
              <a:t> (</a:t>
            </a:r>
            <a:r>
              <a:rPr lang="en-US" sz="1400" i="1" dirty="0">
                <a:solidFill>
                  <a:srgbClr val="0070C0"/>
                </a:solidFill>
                <a:latin typeface="Arial" pitchFamily="2" charset="-52"/>
                <a:ea typeface="Calibri" pitchFamily="2" charset="-52"/>
                <a:cs typeface="Arial" pitchFamily="2" charset="-52"/>
              </a:rPr>
              <a:t>prior to this – by Law “On the National Budget for the Respective Fiscal Year” </a:t>
            </a:r>
            <a:r>
              <a:rPr lang="ru-RU" dirty="0">
                <a:latin typeface="Arial" pitchFamily="2" charset="-52"/>
                <a:ea typeface="Calibri" pitchFamily="2" charset="-52"/>
                <a:cs typeface="Arial" pitchFamily="2" charset="-52"/>
              </a:rPr>
              <a:t>);</a:t>
            </a:r>
          </a:p>
          <a:p>
            <a:pPr marL="285750" indent="-285750" algn="just">
              <a:buFont typeface="Wingdings" pitchFamily="2" charset="2"/>
              <a:buChar char="Ø"/>
              <a:defRPr lang="ru-RU"/>
            </a:pPr>
            <a:r>
              <a:rPr lang="en-US" dirty="0">
                <a:latin typeface="Arial" pitchFamily="2" charset="-52"/>
                <a:cs typeface="Arial" pitchFamily="2" charset="-52"/>
              </a:rPr>
              <a:t>treasury bodies are authorized to suspend the receipt of documents from government agencies</a:t>
            </a:r>
            <a:r>
              <a:rPr lang="ru-RU" dirty="0">
                <a:latin typeface="Arial" pitchFamily="2" charset="-52"/>
                <a:ea typeface="Calibri" pitchFamily="2" charset="-52"/>
                <a:cs typeface="Arial" pitchFamily="2" charset="-52"/>
              </a:rPr>
              <a:t> (</a:t>
            </a:r>
            <a:r>
              <a:rPr lang="en-US" sz="1400" i="1" dirty="0">
                <a:solidFill>
                  <a:srgbClr val="0070C0"/>
                </a:solidFill>
                <a:latin typeface="Arial" pitchFamily="2" charset="-52"/>
                <a:ea typeface="Calibri" pitchFamily="2" charset="-52"/>
                <a:cs typeface="Arial" pitchFamily="2" charset="-52"/>
              </a:rPr>
              <a:t>registration of civil transactions</a:t>
            </a:r>
            <a:r>
              <a:rPr lang="ru-RU" sz="1400" i="1" dirty="0">
                <a:solidFill>
                  <a:srgbClr val="0070C0"/>
                </a:solidFill>
                <a:latin typeface="Arial" pitchFamily="2" charset="-52"/>
                <a:ea typeface="Calibri" pitchFamily="2" charset="-52"/>
                <a:cs typeface="Arial" pitchFamily="2" charset="-52"/>
              </a:rPr>
              <a:t>, </a:t>
            </a:r>
            <a:r>
              <a:rPr lang="en-US" sz="1400" i="1" dirty="0">
                <a:solidFill>
                  <a:srgbClr val="0070C0"/>
                </a:solidFill>
                <a:latin typeface="Arial" pitchFamily="2" charset="-52"/>
                <a:ea typeface="Calibri" pitchFamily="2" charset="-52"/>
                <a:cs typeface="Arial" pitchFamily="2" charset="-52"/>
              </a:rPr>
              <a:t>making payments and money transfers</a:t>
            </a:r>
            <a:r>
              <a:rPr lang="ru-RU" dirty="0">
                <a:latin typeface="Arial" pitchFamily="2" charset="-52"/>
                <a:ea typeface="Calibri" pitchFamily="2" charset="-52"/>
                <a:cs typeface="Arial" pitchFamily="2" charset="-52"/>
              </a:rPr>
              <a:t>) </a:t>
            </a:r>
            <a:r>
              <a:rPr lang="en-US" dirty="0">
                <a:latin typeface="Arial" pitchFamily="2" charset="-52"/>
                <a:ea typeface="Calibri" pitchFamily="2" charset="-52"/>
                <a:cs typeface="Arial" pitchFamily="2" charset="-52"/>
              </a:rPr>
              <a:t>in case of reallocations and inadequate expected receipts</a:t>
            </a:r>
          </a:p>
          <a:p>
            <a:pPr algn="just">
              <a:defRPr lang="ru-RU"/>
            </a:pPr>
            <a:r>
              <a:rPr lang="en-US" b="1" dirty="0">
                <a:latin typeface="Arial" pitchFamily="2" charset="-52"/>
                <a:ea typeface="Calibri" pitchFamily="2" charset="-52"/>
                <a:cs typeface="Arial" pitchFamily="2" charset="-52"/>
              </a:rPr>
              <a:t>Local budgets reports generation</a:t>
            </a:r>
            <a:r>
              <a:rPr lang="ru-RU" b="1" dirty="0">
                <a:latin typeface="Arial" pitchFamily="2" charset="-52"/>
                <a:ea typeface="Calibri" pitchFamily="2" charset="-52"/>
                <a:cs typeface="Arial" pitchFamily="2" charset="-52"/>
              </a:rPr>
              <a:t>: </a:t>
            </a:r>
          </a:p>
          <a:p>
            <a:pPr marL="285750" indent="-285750" algn="just">
              <a:buFont typeface="Wingdings" pitchFamily="2" charset="2"/>
              <a:buChar char="Ø"/>
              <a:defRPr lang="ru-RU"/>
            </a:pPr>
            <a:r>
              <a:rPr lang="en-US" dirty="0">
                <a:latin typeface="Arial" pitchFamily="2" charset="-52"/>
                <a:ea typeface="Calibri" pitchFamily="2" charset="-52"/>
                <a:cs typeface="Arial" pitchFamily="2" charset="-52"/>
              </a:rPr>
              <a:t>submission deadlines for reporting receivables and payables by</a:t>
            </a:r>
            <a:r>
              <a:rPr lang="en-US" dirty="0">
                <a:latin typeface="Arial" pitchFamily="2" charset="-52"/>
                <a:cs typeface="Arial" pitchFamily="2" charset="-52"/>
              </a:rPr>
              <a:t> local bodies of executive power </a:t>
            </a:r>
            <a:r>
              <a:rPr lang="en-US" dirty="0">
                <a:latin typeface="Arial" pitchFamily="2" charset="-52"/>
                <a:ea typeface="Calibri" pitchFamily="2" charset="-52"/>
                <a:cs typeface="Arial" pitchFamily="2" charset="-52"/>
              </a:rPr>
              <a:t>extended until the lockdown is lifted </a:t>
            </a:r>
            <a:r>
              <a:rPr lang="ru-RU" dirty="0">
                <a:latin typeface="Arial" pitchFamily="2" charset="-52"/>
                <a:ea typeface="Calibri" pitchFamily="2" charset="-52"/>
                <a:cs typeface="Arial" pitchFamily="2" charset="-52"/>
              </a:rPr>
              <a:t>(</a:t>
            </a:r>
            <a:r>
              <a:rPr lang="kk-KZ" sz="1400" i="1" dirty="0">
                <a:solidFill>
                  <a:srgbClr val="0070C0"/>
                </a:solidFill>
                <a:latin typeface="Arial" pitchFamily="2" charset="-52"/>
                <a:ea typeface="Calibri" pitchFamily="2" charset="-52"/>
                <a:cs typeface="Arial" pitchFamily="2" charset="-52"/>
              </a:rPr>
              <a:t>Те</a:t>
            </a:r>
            <a:r>
              <a:rPr lang="en-US" sz="1400" i="1" dirty="0" err="1">
                <a:solidFill>
                  <a:srgbClr val="0070C0"/>
                </a:solidFill>
                <a:latin typeface="Arial" pitchFamily="2" charset="-52"/>
                <a:ea typeface="Calibri" pitchFamily="2" charset="-52"/>
                <a:cs typeface="Arial" pitchFamily="2" charset="-52"/>
              </a:rPr>
              <a:t>chnology</a:t>
            </a:r>
            <a:r>
              <a:rPr lang="en-US" sz="1400" i="1" dirty="0">
                <a:solidFill>
                  <a:srgbClr val="0070C0"/>
                </a:solidFill>
                <a:latin typeface="Arial" pitchFamily="2" charset="-52"/>
                <a:cs typeface="Arial" pitchFamily="2" charset="-52"/>
              </a:rPr>
              <a:t>-related issues,</a:t>
            </a:r>
            <a:r>
              <a:rPr lang="kk-KZ" sz="1400" i="1" dirty="0">
                <a:solidFill>
                  <a:srgbClr val="0070C0"/>
                </a:solidFill>
                <a:latin typeface="Arial" pitchFamily="2" charset="-52"/>
                <a:ea typeface="Calibri" pitchFamily="2" charset="-52"/>
                <a:cs typeface="Arial" pitchFamily="2" charset="-52"/>
              </a:rPr>
              <a:t> 70% </a:t>
            </a:r>
            <a:r>
              <a:rPr lang="en-US" sz="1400" i="1" dirty="0">
                <a:solidFill>
                  <a:srgbClr val="0070C0"/>
                </a:solidFill>
                <a:latin typeface="Arial" pitchFamily="2" charset="-52"/>
                <a:ea typeface="Calibri" pitchFamily="2" charset="-52"/>
                <a:cs typeface="Arial" pitchFamily="2" charset="-52"/>
              </a:rPr>
              <a:t>of officials with the local bodies of executive power </a:t>
            </a:r>
            <a:r>
              <a:rPr lang="en-US" sz="1400" i="1" dirty="0">
                <a:solidFill>
                  <a:srgbClr val="0070C0"/>
                </a:solidFill>
                <a:latin typeface="Arial" pitchFamily="2" charset="-52"/>
                <a:cs typeface="Arial" pitchFamily="2" charset="-52"/>
              </a:rPr>
              <a:t>who</a:t>
            </a:r>
            <a:r>
              <a:rPr lang="en-US" sz="1400" i="1" dirty="0">
                <a:solidFill>
                  <a:srgbClr val="0070C0"/>
                </a:solidFill>
                <a:latin typeface="Arial" pitchFamily="2" charset="-52"/>
                <a:ea typeface="Calibri" pitchFamily="2" charset="-52"/>
                <a:cs typeface="Arial" pitchFamily="2" charset="-52"/>
              </a:rPr>
              <a:t> produce reports are on HBW</a:t>
            </a:r>
            <a:r>
              <a:rPr lang="ru-RU" dirty="0">
                <a:latin typeface="Arial" pitchFamily="2" charset="-52"/>
                <a:ea typeface="Calibri" pitchFamily="2" charset="-52"/>
                <a:cs typeface="Arial" pitchFamily="2" charset="-52"/>
              </a:rPr>
              <a:t>).</a:t>
            </a:r>
          </a:p>
          <a:p>
            <a:pPr>
              <a:defRPr lang="ru-RU"/>
            </a:pPr>
            <a:r>
              <a:rPr lang="en-US" b="1" dirty="0">
                <a:latin typeface="Arial" pitchFamily="2" charset="-52"/>
                <a:ea typeface="Calibri" pitchFamily="2" charset="-52"/>
                <a:cs typeface="Arial" pitchFamily="2" charset="-52"/>
              </a:rPr>
              <a:t>Payments and receipts accounting</a:t>
            </a:r>
            <a:r>
              <a:rPr lang="ru-RU" b="1" dirty="0">
                <a:latin typeface="Arial" pitchFamily="2" charset="-52"/>
                <a:ea typeface="Calibri" pitchFamily="2" charset="-52"/>
                <a:cs typeface="Arial" pitchFamily="2" charset="-52"/>
              </a:rPr>
              <a:t>:</a:t>
            </a:r>
          </a:p>
          <a:p>
            <a:pPr marL="285750" indent="-285750" algn="just">
              <a:buFont typeface="Wingdings" pitchFamily="2" charset="2"/>
              <a:buChar char="Ø"/>
              <a:defRPr lang="ru-RU"/>
            </a:pPr>
            <a:r>
              <a:rPr lang="en-US" dirty="0">
                <a:latin typeface="Arial" pitchFamily="2" charset="-52"/>
                <a:ea typeface="Calibri" pitchFamily="2" charset="-52"/>
                <a:cs typeface="Arial" pitchFamily="2" charset="-52"/>
              </a:rPr>
              <a:t>A back-up facility deployed</a:t>
            </a:r>
            <a:r>
              <a:rPr lang="ru-RU" dirty="0">
                <a:latin typeface="Arial" pitchFamily="2" charset="-52"/>
                <a:ea typeface="Calibri" pitchFamily="2" charset="-52"/>
                <a:cs typeface="Arial" pitchFamily="2" charset="-52"/>
              </a:rPr>
              <a:t> (</a:t>
            </a:r>
            <a:r>
              <a:rPr lang="en-US" sz="1400" i="1" dirty="0" err="1">
                <a:solidFill>
                  <a:srgbClr val="0070C0"/>
                </a:solidFill>
                <a:latin typeface="Arial" pitchFamily="2" charset="-52"/>
                <a:cs typeface="Arial" pitchFamily="2" charset="-52"/>
              </a:rPr>
              <a:t>Nur</a:t>
            </a:r>
            <a:r>
              <a:rPr lang="en-US" sz="1400" i="1" dirty="0">
                <a:solidFill>
                  <a:srgbClr val="0070C0"/>
                </a:solidFill>
                <a:latin typeface="Arial" pitchFamily="2" charset="-52"/>
                <a:cs typeface="Arial" pitchFamily="2" charset="-52"/>
              </a:rPr>
              <a:t>-Sultan Treasury Department</a:t>
            </a:r>
            <a:r>
              <a:rPr lang="ru-RU" dirty="0">
                <a:latin typeface="Arial" pitchFamily="2" charset="-52"/>
                <a:ea typeface="Calibri" pitchFamily="2" charset="-52"/>
                <a:cs typeface="Arial" pitchFamily="2" charset="-52"/>
              </a:rPr>
              <a:t>) </a:t>
            </a:r>
            <a:r>
              <a:rPr lang="en-US" dirty="0">
                <a:latin typeface="Arial" pitchFamily="2" charset="-52"/>
                <a:ea typeface="Calibri" pitchFamily="2" charset="-52"/>
                <a:cs typeface="Arial" pitchFamily="2" charset="-52"/>
              </a:rPr>
              <a:t>for the payment system user to enable payments in case of emergency and in case the core facility cannot be used</a:t>
            </a:r>
            <a:r>
              <a:rPr lang="ru-RU" dirty="0">
                <a:latin typeface="Arial" pitchFamily="2" charset="-52"/>
                <a:ea typeface="Calibri" pitchFamily="2" charset="-52"/>
                <a:cs typeface="Arial" pitchFamily="2" charset="-52"/>
              </a:rPr>
              <a:t> (</a:t>
            </a:r>
            <a:r>
              <a:rPr lang="en-US" sz="1400" i="1" dirty="0">
                <a:solidFill>
                  <a:srgbClr val="0070C0"/>
                </a:solidFill>
                <a:latin typeface="Arial" pitchFamily="2" charset="-52"/>
                <a:ea typeface="Calibri" pitchFamily="2" charset="-52"/>
                <a:cs typeface="Arial" pitchFamily="2" charset="-52"/>
              </a:rPr>
              <a:t>April 9, </a:t>
            </a:r>
            <a:r>
              <a:rPr lang="ru-RU" sz="1400" i="1" dirty="0">
                <a:solidFill>
                  <a:srgbClr val="0070C0"/>
                </a:solidFill>
                <a:latin typeface="Arial" pitchFamily="2" charset="-52"/>
                <a:ea typeface="Calibri" pitchFamily="2" charset="-52"/>
                <a:cs typeface="Arial" pitchFamily="2" charset="-52"/>
              </a:rPr>
              <a:t>2020</a:t>
            </a:r>
            <a:r>
              <a:rPr lang="en-US" sz="1400" i="1" dirty="0">
                <a:solidFill>
                  <a:srgbClr val="0070C0"/>
                </a:solidFill>
                <a:latin typeface="Arial" pitchFamily="2" charset="-52"/>
                <a:ea typeface="Calibri" pitchFamily="2" charset="-52"/>
                <a:cs typeface="Arial" pitchFamily="2" charset="-52"/>
              </a:rPr>
              <a:t> during sanitization of the main building – transaction day closing and allocation of receipts were done at the back-up facility</a:t>
            </a:r>
            <a:r>
              <a:rPr lang="ru-RU" dirty="0">
                <a:latin typeface="Arial" pitchFamily="2" charset="-52"/>
                <a:ea typeface="Calibri" pitchFamily="2" charset="-52"/>
                <a:cs typeface="Arial" pitchFamily="2" charset="-52"/>
              </a:rPr>
              <a:t>).</a:t>
            </a:r>
          </a:p>
          <a:p>
            <a:pPr marL="285750" indent="-285750" algn="just">
              <a:buNone/>
              <a:defRPr lang="ru-RU" b="1">
                <a:latin typeface="Arial" pitchFamily="2" charset="-52"/>
                <a:ea typeface="Calibri" pitchFamily="2" charset="-52"/>
                <a:cs typeface="Arial" pitchFamily="2" charset="-52"/>
              </a:defRPr>
            </a:pPr>
            <a:r>
              <a:rPr lang="en-US" dirty="0"/>
              <a:t>Budget funds management</a:t>
            </a:r>
            <a:r>
              <a:rPr dirty="0"/>
              <a:t>:</a:t>
            </a:r>
          </a:p>
          <a:p>
            <a:pPr marL="285750" indent="-285750" algn="just">
              <a:buFont typeface="Wingdings" pitchFamily="2" charset="2"/>
              <a:buChar char="Ø"/>
              <a:defRPr lang="ru-RU">
                <a:latin typeface="Arial" pitchFamily="2" charset="-52"/>
                <a:ea typeface="Calibri" pitchFamily="2" charset="-52"/>
                <a:cs typeface="Arial" pitchFamily="2" charset="-52"/>
              </a:defRPr>
            </a:pPr>
            <a:r>
              <a:rPr lang="en-US" dirty="0"/>
              <a:t>no </a:t>
            </a:r>
            <a:r>
              <a:rPr lang="en-US"/>
              <a:t>changes to </a:t>
            </a:r>
            <a:r>
              <a:rPr lang="en-US" dirty="0"/>
              <a:t>cash management</a:t>
            </a:r>
            <a:r>
              <a:rPr dirty="0"/>
              <a:t> (</a:t>
            </a:r>
            <a:r>
              <a:rPr lang="en-US" sz="1400" i="1" dirty="0">
                <a:solidFill>
                  <a:srgbClr val="0070C0"/>
                </a:solidFill>
              </a:rPr>
              <a:t>forecasting TSA cash flow and the need for guaranteed transfer to the national budget from the National Wealth Fund</a:t>
            </a:r>
            <a:r>
              <a:rPr lang="ru-RU" sz="1400" i="1" dirty="0">
                <a:solidFill>
                  <a:srgbClr val="0070C0"/>
                </a:solidFill>
              </a:rPr>
              <a:t>; </a:t>
            </a:r>
            <a:r>
              <a:rPr lang="en-US" sz="1400" i="1" dirty="0">
                <a:solidFill>
                  <a:srgbClr val="0070C0"/>
                </a:solidFill>
              </a:rPr>
              <a:t>national budget execution monitoring</a:t>
            </a:r>
            <a:r>
              <a:rPr lang="ru-RU" sz="1400" i="1" dirty="0">
                <a:solidFill>
                  <a:srgbClr val="0070C0"/>
                </a:solidFill>
              </a:rPr>
              <a:t>; </a:t>
            </a:r>
            <a:r>
              <a:rPr lang="en-US" sz="1400" i="1" dirty="0">
                <a:solidFill>
                  <a:srgbClr val="0070C0"/>
                </a:solidFill>
              </a:rPr>
              <a:t>monitoring of withdrawals to the national budget</a:t>
            </a:r>
            <a:r>
              <a:rPr lang="ru-RU" sz="1400" i="1" dirty="0">
                <a:solidFill>
                  <a:srgbClr val="0070C0"/>
                </a:solidFill>
              </a:rPr>
              <a:t>; </a:t>
            </a:r>
            <a:r>
              <a:rPr lang="en-US" sz="1400" i="1" dirty="0">
                <a:solidFill>
                  <a:srgbClr val="0070C0"/>
                </a:solidFill>
              </a:rPr>
              <a:t>daily closure of transaction day in the</a:t>
            </a:r>
            <a:r>
              <a:rPr lang="ru-RU" sz="1400" i="1" dirty="0">
                <a:solidFill>
                  <a:srgbClr val="0070C0"/>
                </a:solidFill>
              </a:rPr>
              <a:t> </a:t>
            </a:r>
            <a:r>
              <a:rPr lang="en-US" sz="1400" i="1" dirty="0">
                <a:solidFill>
                  <a:srgbClr val="0070C0"/>
                </a:solidFill>
              </a:rPr>
              <a:t>IFMIS</a:t>
            </a:r>
            <a:r>
              <a:rPr lang="ru-RU" sz="1400" i="1" dirty="0">
                <a:solidFill>
                  <a:srgbClr val="0070C0"/>
                </a:solidFill>
              </a:rPr>
              <a:t> </a:t>
            </a:r>
            <a:r>
              <a:rPr lang="en-US" sz="1400" i="1" dirty="0">
                <a:solidFill>
                  <a:srgbClr val="0070C0"/>
                </a:solidFill>
              </a:rPr>
              <a:t>and performing TSA analysis</a:t>
            </a:r>
            <a:r>
              <a:rPr dirty="0"/>
              <a:t>).</a:t>
            </a:r>
          </a:p>
        </p:txBody>
      </p:sp>
      <p:pic>
        <p:nvPicPr>
          <p:cNvPr id="6" name="Picture 2" descr="C:\Users\tchikanaev\Desktop\На ПЕМПАЛ информация\иконки\legal-law-06-512.pn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D///j/DAAAABAAAAAAAAAAAAAAAAAAAAAAAAAAHgAAAGgAAAAAAAAAAAAAAAAAAAAAAAAAAAAAABAnAAAQJwAAAAAAAAAAAAAAAAAAAAAAAAAAAAAAAAAAAAAAAAAAAAAUAAAAAAAAAMDA/wAAAAAAZAAAADIAAAAAAAAAZAAAAAAAAAB/f38ACgAAAB8AAABUAAAAW5vVBf///wEAAAAAAAAAAAAAAAAAAAAAAAAAAAAAAAAAAAAAAAAAAAAAAAJ/f38A5+bmA8zMzADAwP8Af39/AAAAAAAAAAAAAAAAAP///wAAAAAAIQAAABgAAAAUAAAAiAAAACkIAAB4BAAAGQwAABAAAAAmAAAACAAAAP//////////"/>
              </a:ext>
            </a:extLst>
          </p:cNvPicPr>
          <p:nvPr/>
        </p:nvPicPr>
        <p:blipFill>
          <a:blip r:embed="rId4"/>
          <a:stretch>
            <a:fillRect/>
          </a:stretch>
        </p:blipFill>
        <p:spPr>
          <a:xfrm>
            <a:off x="86360" y="1326515"/>
            <a:ext cx="640080" cy="640080"/>
          </a:xfrm>
          <a:prstGeom prst="rect">
            <a:avLst/>
          </a:prstGeom>
          <a:noFill/>
          <a:ln>
            <a:noFill/>
          </a:ln>
          <a:effectLst/>
        </p:spPr>
      </p:pic>
      <p:pic>
        <p:nvPicPr>
          <p:cNvPr id="7" name="Picture 3" descr="C:\Users\tchikanaev\Desktop\На ПЕМПАЛ информация\иконки\38-380419_contract-icon-contract.pn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dwgAAPUCAABSCAAA9AIAAAAAAABkAAAAZAAAAAAAAAAjAAAABAAAAGQAAAAXAAAAFAAAAAAAAAAAAAAA/38AAP9/AAAAAAAACQAAAAQAAADJ7Wy9DAAAABAAAAAAAAAAAAAAAAAAAAAAAAAAHgAAAGgAAAAAAAAAAAAAAAAAAAAAAAAAAAAAABAnAAAQJwAAAAAAAAAAAAAAAAAAAAAAAAAAAAAAAAAAAAAAAAAAAAAUAAAAAAAAAMDA/wAAAAAAZAAAADIAAAAAAAAAZAAAAAAAAAB/f38ACgAAAB8AAABUAAAAW5vVBf///wEAAAAAAAAAAAAAAAAAAAAAAAAAAAAAAAAAAAAAAAAAAAAAAAJ/f38A5+bmA8zMzADAwP8Af39/AAAAAAAAAAAAAAAAAP///wAAAAAAIQAAABgAAAAUAAAAAAAAAD8SAAAcBAAAjxYAABAAAAAmAAAACAAAAP//////////"/>
              </a:ext>
            </a:extLst>
          </p:cNvPicPr>
          <p:nvPr/>
        </p:nvPicPr>
        <p:blipFill>
          <a:blip r:embed="rId5"/>
          <a:srcRect l="21670" t="7570" r="21300" b="7560"/>
          <a:stretch>
            <a:fillRect/>
          </a:stretch>
        </p:blipFill>
        <p:spPr>
          <a:xfrm>
            <a:off x="0" y="2966085"/>
            <a:ext cx="668020" cy="701040"/>
          </a:xfrm>
          <a:prstGeom prst="rect">
            <a:avLst/>
          </a:prstGeom>
          <a:noFill/>
          <a:ln>
            <a:noFill/>
          </a:ln>
          <a:effectLst/>
        </p:spPr>
      </p:pic>
      <p:pic>
        <p:nvPicPr>
          <p:cNvPr id="8" name="Picture 4" descr="C:\Users\tchikanaev\Desktop\На ПЕМПАЛ информация\иконки\Fast-Transaction-Payment-Finance-512.pn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Dc+X3aDAAAABAAAAAAAAAAAAAAAAAAAAAAAAAAHgAAAGgAAAAAAAAAAAAAAAAAAAAAAAAAAAAAABAnAAAQJwAAAAAAAAAAAAAAAAAAAAAAAAAAAAAAAAAAAAAAAAAAAAAUAAAAAAAAAMDA/wAAAAAAZAAAADIAAAAAAAAAZAAAAAAAAAB/f38ACgAAAB8AAABUAAAAW5vVBf///wEAAAAAAAAAAAAAAAAAAAAAAAAAAAAAAAAAAAAAAAAAAAAAAAJ/f38A5+bmA8zMzADAwP8Af39/AAAAAAAAAAAAAAAAAP///wAAAAAAIQAAABgAAAAUAAAA7wAAAD4aAAARBAAAYB0AABAAAAAmAAAACAAAAP//////////"/>
              </a:ext>
            </a:extLst>
          </p:cNvPicPr>
          <p:nvPr/>
        </p:nvPicPr>
        <p:blipFill>
          <a:blip r:embed="rId6"/>
          <a:stretch>
            <a:fillRect/>
          </a:stretch>
        </p:blipFill>
        <p:spPr>
          <a:xfrm>
            <a:off x="151765" y="4265930"/>
            <a:ext cx="509270" cy="509270"/>
          </a:xfrm>
          <a:prstGeom prst="rect">
            <a:avLst/>
          </a:prstGeom>
          <a:noFill/>
          <a:ln>
            <a:noFill/>
          </a:ln>
          <a:effectLst/>
        </p:spPr>
      </p:pic>
      <p:pic>
        <p:nvPicPr>
          <p:cNvPr id="9" name="Изображение1"/>
          <p:cNvPicPr>
            <a:picLocks noChangeAspect="1"/>
            <a:extLst>
              <a:ext uri="smNativeData">
                <pr:smNativeData xmlns="" xmlns:p14="http://schemas.microsoft.com/office/powerpoint/2010/main" xmlns:pr="smNativeData" val="SMDATA_15_WTCkXhMAAAAlAAAAEQAAAC8B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AAEAAABkAAAAAAAAABQAAABAHwAAAAAAACYAAAAAAAAAwOD//wAAAAAmAAAAZAAAABYAAABMAAAAAAAAAAAAAAAEAAAAAAAAAAEAAADn5uYKAAAAACgAAAAoAAAAZAAAAGQAAAAAAAAAzMzMAAAAAABQAAAAUAAAAGQAAABkAAAAAAAAAAcAAAA4AAAAAAAAAAAAAAAAAAAA////AAIAAAAAAAAAAAAAAAAAAAAAAAAAAAAAAAAAAABkAAAAZAAAAAAAAAAjAAAABAAAAGQAAAAXAAAAFAAAAAAAAAAAAAAA/38AAP9/AAAAAAAACQAAAAQAAADFAAAADAAAABAAAAAON9xwww0PwMcbb7zxxrs/HgAAAGgAAAAAAAAAAAAAAAAAAAAAAAAAAAAAABAnAAAQJwAAAAAAAAAAAAAAAAAAAAAAAAAAAAAAAAAAAAAAAAAAAAAUAAAAAAAAAMDA/wAAAAAAZAAAADIAAAAAAAAAZAAAAAAAAAB/f38ACgAAAB8AAABUAAAAW5vVBf///wEAAAAAAAAAAAAAAAAAAAAAAAAAAAAAAAAAAAAAAAAAAAAAAAJ/f38A5+bmA8zMzADAwP8Af39/AAAAAAAAAAAAAAAAAP///wAAAAAAIQAAABgAAAAUAAAAsQAAAGgiAAAeBAAA1CUAABAAAAAmAAAACAAAAP//////////"/>
              </a:ext>
            </a:extLst>
          </p:cNvPicPr>
          <p:nvPr/>
        </p:nvPicPr>
        <p:blipFill>
          <a:blip r:embed="rId7" cstate="print">
            <a:clrChange>
              <a:clrFrom>
                <a:srgbClr val="000000"/>
              </a:clrFrom>
              <a:clrTo>
                <a:srgbClr val="000000">
                  <a:alpha val="0"/>
                </a:srgbClr>
              </a:clrTo>
            </a:clrChange>
          </a:blip>
          <a:stretch>
            <a:fillRect/>
          </a:stretch>
        </p:blipFill>
        <p:spPr>
          <a:xfrm>
            <a:off x="112395" y="5593080"/>
            <a:ext cx="556895" cy="556260"/>
          </a:xfrm>
          <a:prstGeom prst="rect">
            <a:avLst/>
          </a:prstGeom>
          <a:noFill/>
          <a:ln>
            <a:noFill/>
          </a:ln>
          <a:effectLst/>
        </p:spPr>
      </p:pic>
      <p:sp>
        <p:nvSpPr>
          <p:cNvPr id="10" name="Slide Number Placeholder 53"/>
          <p:cNvSpPr txBox="1">
            <a:spLocks/>
          </p:cNvSpPr>
          <p:nvPr/>
        </p:nvSpPr>
        <p:spPr>
          <a:xfrm>
            <a:off x="9306813" y="6509915"/>
            <a:ext cx="2743200" cy="365125"/>
          </a:xfrm>
          <a:prstGeom prst="rect">
            <a:avLst/>
          </a:prstGeom>
          <a:noFill/>
          <a:ln w="12700" cap="flat" cmpd="sng" algn="ctr">
            <a:noFill/>
            <a:prstDash val="solid"/>
            <a:headEnd type="none"/>
            <a:tailEnd type="none"/>
          </a:ln>
        </p:spPr>
        <p:txBody>
          <a:bodyPr vert="horz" wrap="square" lIns="91440" tIns="45720" rIns="91440" bIns="45720" numCol="1" spcCol="215900" anchor="t">
            <a:prstTxWarp prst="textNoShape">
              <a:avLst/>
            </a:prstTxWarp>
          </a:bodyPr>
          <a:lstStyle/>
          <a:p>
            <a:pPr marL="0" marR="0" lvl="0" indent="0" algn="r" defTabSz="914400" eaLnBrk="1" fontAlgn="auto" latinLnBrk="0" hangingPunct="1">
              <a:lnSpc>
                <a:spcPct val="90000"/>
              </a:lnSpc>
              <a:spcBef>
                <a:spcPts val="0"/>
              </a:spcBef>
              <a:spcAft>
                <a:spcPts val="0"/>
              </a:spcAft>
              <a:buClrTx/>
              <a:buSzTx/>
              <a:buFont typeface="Arial" pitchFamily="2" charset="-52"/>
              <a:buNone/>
              <a:tabLst/>
              <a:defRPr lang="ru-RU"/>
            </a:pPr>
            <a:r>
              <a:rPr lang="en-US" sz="1400" b="1" dirty="0">
                <a:latin typeface="Arial" pitchFamily="34" charset="0"/>
                <a:cs typeface="Arial" pitchFamily="34" charset="0"/>
              </a:rPr>
              <a:t>slide</a:t>
            </a:r>
            <a:r>
              <a:rPr kumimoji="0" lang="ru-RU" sz="1400" b="1" u="none" strike="noStrike" kern="1" cap="none" spc="0" normalizeH="0" baseline="0" noProof="0" dirty="0">
                <a:ln>
                  <a:noFill/>
                </a:ln>
                <a:solidFill>
                  <a:schemeClr val="tx1"/>
                </a:solidFill>
                <a:effectLst/>
                <a:uLnTx/>
                <a:uFillTx/>
                <a:latin typeface="Arial" pitchFamily="34" charset="0"/>
                <a:ea typeface="Calibri" pitchFamily="2" charset="-52"/>
                <a:cs typeface="Arial" pitchFamily="34" charset="0"/>
              </a:rPr>
              <a:t> </a:t>
            </a:r>
            <a:fld id="{337B0EE8-A6DE-2EF8-90C3-50AD408D6605}" type="slidenum">
              <a:rPr kumimoji="0" lang="ru-RU" sz="1400" b="1" u="none" strike="noStrike" kern="1" cap="none" spc="0" normalizeH="0" baseline="0" noProof="0" smtClean="0">
                <a:ln>
                  <a:noFill/>
                </a:ln>
                <a:solidFill>
                  <a:schemeClr val="tx1"/>
                </a:solidFill>
                <a:effectLst/>
                <a:uLnTx/>
                <a:uFillTx/>
                <a:latin typeface="Arial" pitchFamily="34" charset="0"/>
                <a:ea typeface="Calibri" pitchFamily="2" charset="-52"/>
                <a:cs typeface="Arial" pitchFamily="34" charset="0"/>
              </a:rPr>
              <a:pPr marL="0" marR="0" lvl="0" indent="0" algn="r" defTabSz="914400" eaLnBrk="1" fontAlgn="auto" latinLnBrk="0" hangingPunct="1">
                <a:lnSpc>
                  <a:spcPct val="90000"/>
                </a:lnSpc>
                <a:spcBef>
                  <a:spcPts val="0"/>
                </a:spcBef>
                <a:spcAft>
                  <a:spcPts val="0"/>
                </a:spcAft>
                <a:buClrTx/>
                <a:buSzTx/>
                <a:buFont typeface="Arial" pitchFamily="2" charset="-52"/>
                <a:buNone/>
                <a:tabLst/>
                <a:defRPr lang="ru-RU"/>
              </a:pPr>
              <a:t>5</a:t>
            </a:fld>
            <a:endParaRPr kumimoji="0" lang="ru-RU" sz="1800" b="1" u="none" strike="noStrike" kern="1" cap="none" spc="0" normalizeH="0" baseline="0" noProof="0" dirty="0">
              <a:ln>
                <a:noFill/>
              </a:ln>
              <a:solidFill>
                <a:schemeClr val="tx1"/>
              </a:solidFill>
              <a:effectLst/>
              <a:uLnTx/>
              <a:uFillTx/>
              <a:latin typeface="Arial" pitchFamily="34" charset="0"/>
              <a:ea typeface="Calibri" pitchFamily="2" charset="-52"/>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2"/>
          <p:cNvSpPr>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EAAAAAAAAAvNfvAP///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N0zha8MAAAAEAAAAAAAAAAAAAAAAAAAAAAAAAAeAAAAaAAAAAAAAAAAAAAAAAAAAAAAAAAAAAAAECcAABAnAAAAAAAAAAAAAAAAAAAAAAAAAAAAAAAAAAAAAAAAAAAAABQAAAAAAAAAwMD/AAAAAABkAAAAMgAAAAAAAABkAAAAAAAAAH9/fwAKAAAAHwAAAFQAAAC81+8A////AQAAAAAAAAAAAAAAAAAAAAAAAAAAAAAAAAAAAAAAAAAAnMTnAH9/fwDn5uYDzMzMAMDA/wB/f38AAAAAAAAAAAAAAAAAAAAAAAAAAAAhAAAAGAAAABQAAACOBQAAcwAAAN9JAAAoBQAAAAAAACYAAAAIAAAA//////////8="/>
              </a:ext>
            </a:extLst>
          </p:cNvSpPr>
          <p:nvPr/>
        </p:nvSpPr>
        <p:spPr>
          <a:xfrm>
            <a:off x="902970" y="73025"/>
            <a:ext cx="11105515" cy="765175"/>
          </a:xfrm>
          <a:prstGeom prst="rect">
            <a:avLst/>
          </a:prstGeom>
          <a:solidFill>
            <a:srgbClr val="BCD7EF"/>
          </a:solidFill>
          <a:ln w="12700" cap="flat" cmpd="sng" algn="ctr">
            <a:solidFill>
              <a:srgbClr val="9CC4E7"/>
            </a:solidFill>
            <a:prstDash val="solid"/>
            <a:headEnd type="none"/>
            <a:tailEnd type="none"/>
          </a:ln>
          <a:effectLst/>
        </p:spPr>
        <p:txBody>
          <a:bodyPr vert="horz" wrap="square" lIns="91440" tIns="45720" rIns="91440" bIns="45720" numCol="1" spcCol="215900" anchor="ctr"/>
          <a:lstStyle/>
          <a:p>
            <a:pPr algn="ctr">
              <a:defRPr lang="ru-RU">
                <a:solidFill>
                  <a:srgbClr val="FFFFFF"/>
                </a:solidFill>
              </a:defRPr>
            </a:pPr>
            <a:r>
              <a:rPr lang="en-US" sz="2000" b="1" dirty="0">
                <a:solidFill>
                  <a:srgbClr val="344050"/>
                </a:solidFill>
                <a:latin typeface="Arial" pitchFamily="2" charset="-52"/>
                <a:ea typeface="Calibri" pitchFamily="2" charset="-52"/>
                <a:cs typeface="Arial" pitchFamily="2" charset="-52"/>
              </a:rPr>
              <a:t>Operation of Treasury Units under the State of Emergency</a:t>
            </a:r>
          </a:p>
          <a:p>
            <a:pPr algn="ctr">
              <a:defRPr lang="ru-RU">
                <a:solidFill>
                  <a:srgbClr val="FFFFFF"/>
                </a:solidFill>
              </a:defRPr>
            </a:pPr>
            <a:r>
              <a:rPr lang="ru-RU" sz="2000" b="1" dirty="0">
                <a:solidFill>
                  <a:srgbClr val="344050"/>
                </a:solidFill>
                <a:latin typeface="Arial" pitchFamily="2" charset="-52"/>
                <a:ea typeface="Calibri" pitchFamily="2" charset="-52"/>
                <a:cs typeface="Arial" pitchFamily="2" charset="-52"/>
              </a:rPr>
              <a:t> (</a:t>
            </a:r>
            <a:r>
              <a:rPr lang="en-US" sz="2000" b="1" dirty="0">
                <a:solidFill>
                  <a:srgbClr val="FF0000"/>
                </a:solidFill>
                <a:latin typeface="Arial" pitchFamily="2" charset="-52"/>
                <a:cs typeface="Arial" pitchFamily="2" charset="-52"/>
              </a:rPr>
              <a:t>Public Procurement</a:t>
            </a:r>
            <a:r>
              <a:rPr lang="ru-RU" sz="2000" b="1" dirty="0">
                <a:solidFill>
                  <a:srgbClr val="344050"/>
                </a:solidFill>
                <a:latin typeface="Arial" pitchFamily="2" charset="-52"/>
                <a:ea typeface="Calibri" pitchFamily="2" charset="-52"/>
                <a:cs typeface="Arial" pitchFamily="2" charset="-52"/>
              </a:rPr>
              <a:t>)</a:t>
            </a:r>
          </a:p>
        </p:txBody>
      </p:sp>
      <p:pic>
        <p:nvPicPr>
          <p:cNvPr id="3" name="Picture 2" descr="C:\Users\TChikanaev\Desktop\1489676325.jp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BAAAAAAAAAJzE5wAe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NgYAAF4GAADmBQAAnwYAAAAAAABkAAAAZAAAAAAAAAAjAAAABAAAAGQAAAAXAAAAFAAAAAAAAAAAAAAA/38AAP9/AAAAAAAACQAAAAQAAAD/////DAAAABAAAAAAAAAAAAAAAAAAAAAAAAAAHgAAAGgAAAAAAAAAAAAAAAAAAAAAAAAAAAAAABAnAAAQJwAAAAAAAAAAAAAAAAAAAAAAAAAAAAAAAAAAAAAAAAAAAAAUAAAAAAAAAMDA/wAAAAAAZAAAADIAAAAAAAAAZAAAAAAAAAB/f38ACgAAAB8AAABUAAAAW5vVBf///wEAAAAAAAAAAAAAAAAAAAAAAAAAAAAAAAAAAAAAAAAAAJzE5wB/f38A5+bmA8zMzADAwP8Af39/AAAAAAAAAAAAAAAAAP///wAAAAAAIQAAABgAAAAUAAAAngAAAH8AAACOBQAAKwUAABAAAAAmAAAACAAAAP//////////"/>
              </a:ext>
            </a:extLst>
          </p:cNvPicPr>
          <p:nvPr/>
        </p:nvPicPr>
        <p:blipFill>
          <a:blip r:embed="rId3"/>
          <a:srcRect l="15900" t="16300" r="15100" b="16950"/>
          <a:stretch>
            <a:fillRect/>
          </a:stretch>
        </p:blipFill>
        <p:spPr>
          <a:xfrm>
            <a:off x="100330" y="80645"/>
            <a:ext cx="802640" cy="759460"/>
          </a:xfrm>
          <a:prstGeom prst="rect">
            <a:avLst/>
          </a:prstGeom>
          <a:noFill/>
          <a:ln w="19050" cap="flat" cmpd="sng" algn="ctr">
            <a:solidFill>
              <a:srgbClr val="9CC4E7"/>
            </a:solidFill>
            <a:prstDash val="solid"/>
            <a:headEnd type="none"/>
            <a:tailEnd type="none"/>
          </a:ln>
          <a:effectLst/>
        </p:spPr>
      </p:pic>
      <p:sp>
        <p:nvSpPr>
          <p:cNvPr id="4" name="Прямоугольник 25"/>
          <p:cNvSpPr>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EAAAAAAAAAvNfvAP///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NLrhcsMAAAAEAAAAAAAAAAAAAAAAAAAAAAAAAAeAAAAaAAAAAAAAAAAAAAAAAAAAAAAAAAAAAAAECcAABAnAAAAAAAAAAAAAAAAAAAAAAAAAAAAAAAAAAAAAAAAAAAAABQAAAAAAAAAwMD/AAAAAABkAAAAMgAAAAAAAABkAAAAAAAAAH9/fwAKAAAAHwAAAFQAAAC81+8A////AQAAAAAAAAAAAAAAAAAAAAAAAAAAAAAAAAAAAAAAAAAAnMTnAH9/fwDn5uYDzMzMAMDA/wB/f38AAAAAAAAAAAAAAAAAAAAAAAAAAAAhAAAAGAAAABQAAACeAAAA/icAAN9JAADrKQAAEAAAACYAAAAIAAAA//////////8="/>
              </a:ext>
            </a:extLst>
          </p:cNvSpPr>
          <p:nvPr/>
        </p:nvSpPr>
        <p:spPr>
          <a:xfrm>
            <a:off x="100330" y="6501130"/>
            <a:ext cx="11908155" cy="313055"/>
          </a:xfrm>
          <a:prstGeom prst="rect">
            <a:avLst/>
          </a:prstGeom>
          <a:solidFill>
            <a:srgbClr val="BCD7EF"/>
          </a:solidFill>
          <a:ln w="12700" cap="flat" cmpd="sng" algn="ctr">
            <a:solidFill>
              <a:srgbClr val="9CC4E7"/>
            </a:solidFill>
            <a:prstDash val="solid"/>
            <a:headEnd type="none"/>
            <a:tailEnd type="none"/>
          </a:ln>
          <a:effectLst/>
        </p:spPr>
        <p:txBody>
          <a:bodyPr vert="horz" wrap="square" lIns="91440" tIns="45720" rIns="91440" bIns="45720" numCol="1" spcCol="215900" anchor="ctr"/>
          <a:lstStyle/>
          <a:p>
            <a:pPr algn="r">
              <a:defRPr lang="ru-RU">
                <a:solidFill>
                  <a:srgbClr val="FFFFFF"/>
                </a:solidFill>
              </a:defRPr>
            </a:pPr>
            <a:endParaRPr lang="ru-RU">
              <a:solidFill>
                <a:srgbClr val="344050"/>
              </a:solidFill>
            </a:endParaRPr>
          </a:p>
        </p:txBody>
      </p:sp>
      <p:sp>
        <p:nvSpPr>
          <p:cNvPr id="5" name="Прямоугольник 1"/>
          <p:cNvSpPr>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EAAAAAAAAA4fDZAP///wgAAAAAAAAAAAAAAAAAAAAAAAAAAAAAAAAAAAAAZAAAAAEAAABAAAAAAAAAAAAAAAAAAAAAAAAAAAAAAAAAAAAAAAAAAAAAAAAAAAAAAAAAAAAAAAAAAAAAAAAAAAAAAAAAAAAAAAAAAAAAAAAAAAAAAAAAAAAAAAAAAAAAFAAAADwAAAABAAAAAAAAAHCtRw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P3+//sMAAAAEAAAAAAAAAAAAAAAAAAAAAAAAAAeAAAAaAAAAAAAAAAAAAAAAAAAAAAAAAAAAAAAECcAABAnAAAAAAAAAAAAAAAAAAAAAAAAAAAAAAAAAAAAAAAAAAAAABQAAAAAAAAAwMD/AAAAAABkAAAAMgAAAAAAAABkAAAAAAAAAH9/fwAKAAAAHwAAAFQAAADh8NkA////AQAAAAAAAAAAAAAAAAAAAAAAAAAAAAAAAAAAAAAAAAAAcK1HAH9/fwDn5uYDzMzMAMDA/wB/f38AAAAAAAAAAAAAAAAAAAAAAAAAAAAhAAAAGAAAABQAAADuDwAAaQUAANM7AADpBwAAEAAAACYAAAAIAAAA//////////8="/>
              </a:ext>
            </a:extLst>
          </p:cNvSpPr>
          <p:nvPr/>
        </p:nvSpPr>
        <p:spPr>
          <a:xfrm>
            <a:off x="2589530" y="879475"/>
            <a:ext cx="7135495" cy="406400"/>
          </a:xfrm>
          <a:prstGeom prst="rect">
            <a:avLst/>
          </a:prstGeom>
          <a:solidFill>
            <a:srgbClr val="E1F0D9"/>
          </a:solidFill>
          <a:ln w="12700" cap="flat" cmpd="sng" algn="ctr">
            <a:solidFill>
              <a:srgbClr val="70AD47"/>
            </a:solidFill>
            <a:prstDash val="solid"/>
            <a:headEnd type="none"/>
            <a:tailEnd type="none"/>
          </a:ln>
          <a:effectLst/>
        </p:spPr>
        <p:txBody>
          <a:bodyPr vert="horz" wrap="square" lIns="91440" tIns="45720" rIns="91440" bIns="45720" numCol="1" spcCol="215900" anchor="ctr"/>
          <a:lstStyle/>
          <a:p>
            <a:pPr algn="ctr">
              <a:defRPr lang="ru-RU">
                <a:solidFill>
                  <a:srgbClr val="FFFFFF"/>
                </a:solidFill>
              </a:defRPr>
            </a:pPr>
            <a:r>
              <a:rPr lang="en-US" b="1" dirty="0">
                <a:solidFill>
                  <a:srgbClr val="002060"/>
                </a:solidFill>
                <a:latin typeface="Arial" pitchFamily="2" charset="-52"/>
                <a:ea typeface="Calibri" pitchFamily="2" charset="-52"/>
                <a:cs typeface="Arial" pitchFamily="2" charset="-52"/>
              </a:rPr>
              <a:t>A special procedure for public procurement introduced</a:t>
            </a:r>
            <a:endParaRPr lang="ru-RU" b="1" dirty="0">
              <a:solidFill>
                <a:srgbClr val="002060"/>
              </a:solidFill>
              <a:latin typeface="Arial" pitchFamily="2" charset="-52"/>
              <a:ea typeface="Calibri" pitchFamily="2" charset="-52"/>
              <a:cs typeface="Arial" pitchFamily="2" charset="-52"/>
            </a:endParaRPr>
          </a:p>
        </p:txBody>
      </p:sp>
      <p:sp>
        <p:nvSpPr>
          <p:cNvPr id="6" name="TextBox 2"/>
          <p:cNvSpPr>
            <a:extLst>
              <a:ext uri="smNativeData">
                <pr:smNativeData xmlns="" xmlns:p14="http://schemas.microsoft.com/office/powerpoint/2010/main" xmlns:pr="smNativeData" val="SMDATA_13_WTCkXhMAAAAlAAAAZAAAAE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LfqSbwMAAAAEAAAAAAAAAAAAAAAAAAAAAAAAAAeAAAAaAAAAAAAAAAAAAAAAAAAAAAAAAAAAAAAECcAABAnAAAAAAAAAAAAAAAAAAAAAAAAAAAAAAAAAAAAAAAAAAAAABQAAAAAAAAAwMD/AAAAAABkAAAAMgAAAAAAAABkAAAAAAAAAH9/fwAKAAAAHwAAAFQAAABbm9UF////AQAAAAAAAAAAAAAAAAAAAAAAAAAAAAAAAAAAAAAAAAAAAAAAAH9/fwDn5uYDzMzMAMDA/wB/f38AAAAAAAAAAAAAAAAAAAAAAAAAAAAhAAAAGAAAABQAAABuBAAAEwoAAD4lAABXJQAAECAAACYAAAAIAAAA//////////8="/>
              </a:ext>
            </a:extLst>
          </p:cNvSpPr>
          <p:nvPr/>
        </p:nvSpPr>
        <p:spPr>
          <a:xfrm>
            <a:off x="720090" y="1637665"/>
            <a:ext cx="5334000" cy="4432300"/>
          </a:xfrm>
          <a:prstGeom prst="rect">
            <a:avLst/>
          </a:prstGeom>
          <a:noFill/>
          <a:ln>
            <a:noFill/>
          </a:ln>
          <a:effectLst/>
        </p:spPr>
        <p:txBody>
          <a:bodyPr vert="horz" wrap="square" lIns="91440" tIns="45720" rIns="91440" bIns="45720" numCol="1" spcCol="215900" anchor="t"/>
          <a:lstStyle/>
          <a:p>
            <a:pPr algn="just">
              <a:spcAft>
                <a:spcPts val="1200"/>
              </a:spcAft>
              <a:defRPr lang="ru-RU"/>
            </a:pPr>
            <a:r>
              <a:rPr lang="en-US" dirty="0">
                <a:latin typeface="Arial" pitchFamily="2" charset="-52"/>
                <a:cs typeface="Arial" pitchFamily="2" charset="-52"/>
              </a:rPr>
              <a:t>Bidding time reduced from</a:t>
            </a:r>
            <a:r>
              <a:rPr lang="ru-RU" dirty="0">
                <a:latin typeface="Arial" pitchFamily="2" charset="-52"/>
                <a:ea typeface="Calibri" pitchFamily="2" charset="-52"/>
                <a:cs typeface="Arial" pitchFamily="2" charset="-52"/>
              </a:rPr>
              <a:t> 45-60</a:t>
            </a:r>
            <a:r>
              <a:rPr lang="en-US" dirty="0">
                <a:latin typeface="Arial" pitchFamily="2" charset="-52"/>
                <a:ea typeface="Calibri" pitchFamily="2" charset="-52"/>
                <a:cs typeface="Arial" pitchFamily="2" charset="-52"/>
              </a:rPr>
              <a:t> </a:t>
            </a:r>
            <a:r>
              <a:rPr lang="en-US" b="1" dirty="0">
                <a:latin typeface="Arial" pitchFamily="2" charset="-52"/>
                <a:ea typeface="Calibri" pitchFamily="2" charset="-52"/>
                <a:cs typeface="Arial" pitchFamily="2" charset="-52"/>
              </a:rPr>
              <a:t>to</a:t>
            </a:r>
            <a:r>
              <a:rPr lang="ru-RU" b="1" dirty="0">
                <a:latin typeface="Arial" pitchFamily="2" charset="-52"/>
                <a:ea typeface="Calibri" pitchFamily="2" charset="-52"/>
                <a:cs typeface="Arial" pitchFamily="2" charset="-52"/>
              </a:rPr>
              <a:t> 7 </a:t>
            </a:r>
            <a:r>
              <a:rPr lang="en-US" b="1" dirty="0">
                <a:latin typeface="Arial" pitchFamily="2" charset="-52"/>
                <a:ea typeface="Calibri" pitchFamily="2" charset="-52"/>
                <a:cs typeface="Arial" pitchFamily="2" charset="-52"/>
              </a:rPr>
              <a:t>days</a:t>
            </a:r>
            <a:r>
              <a:rPr lang="ru-RU" b="1" dirty="0">
                <a:latin typeface="Arial" pitchFamily="2" charset="-52"/>
                <a:ea typeface="Calibri" pitchFamily="2" charset="-52"/>
                <a:cs typeface="Arial" pitchFamily="2" charset="-52"/>
              </a:rPr>
              <a:t>;</a:t>
            </a:r>
          </a:p>
          <a:p>
            <a:pPr algn="just">
              <a:spcAft>
                <a:spcPts val="1200"/>
              </a:spcAft>
              <a:defRPr lang="ru-RU"/>
            </a:pPr>
            <a:endParaRPr lang="ru-RU" b="1" dirty="0">
              <a:latin typeface="Arial" pitchFamily="2" charset="-52"/>
              <a:ea typeface="Calibri" pitchFamily="2" charset="-52"/>
              <a:cs typeface="Arial" pitchFamily="2" charset="-52"/>
            </a:endParaRPr>
          </a:p>
          <a:p>
            <a:pPr algn="just">
              <a:spcAft>
                <a:spcPts val="1200"/>
              </a:spcAft>
              <a:defRPr lang="ru-RU"/>
            </a:pPr>
            <a:r>
              <a:rPr lang="en-US" dirty="0">
                <a:latin typeface="Arial" pitchFamily="2" charset="-52"/>
                <a:cs typeface="Arial" pitchFamily="2" charset="-52"/>
              </a:rPr>
              <a:t>Bid and contract performance </a:t>
            </a:r>
            <a:r>
              <a:rPr lang="en-US" b="1" dirty="0">
                <a:latin typeface="Arial" pitchFamily="2" charset="-52"/>
                <a:cs typeface="Arial" pitchFamily="2" charset="-52"/>
              </a:rPr>
              <a:t>security requirement waived</a:t>
            </a:r>
            <a:r>
              <a:rPr lang="ru-RU" dirty="0">
                <a:latin typeface="Arial" pitchFamily="2" charset="-52"/>
                <a:ea typeface="Calibri" pitchFamily="2" charset="-52"/>
                <a:cs typeface="Arial" pitchFamily="2" charset="-52"/>
              </a:rPr>
              <a:t>;</a:t>
            </a:r>
          </a:p>
          <a:p>
            <a:pPr algn="just">
              <a:spcAft>
                <a:spcPts val="1200"/>
              </a:spcAft>
              <a:defRPr lang="ru-RU"/>
            </a:pPr>
            <a:endParaRPr lang="ru-RU" dirty="0">
              <a:latin typeface="Arial" pitchFamily="2" charset="-52"/>
              <a:ea typeface="Calibri" pitchFamily="2" charset="-52"/>
              <a:cs typeface="Arial" pitchFamily="2" charset="-52"/>
            </a:endParaRPr>
          </a:p>
          <a:p>
            <a:pPr algn="just">
              <a:spcAft>
                <a:spcPts val="1200"/>
              </a:spcAft>
              <a:defRPr lang="ru-RU"/>
            </a:pPr>
            <a:r>
              <a:rPr lang="en-US" dirty="0">
                <a:latin typeface="Arial" pitchFamily="2" charset="-52"/>
                <a:ea typeface="Calibri" pitchFamily="2" charset="-52"/>
                <a:cs typeface="Arial" pitchFamily="2" charset="-52"/>
              </a:rPr>
              <a:t>Penalties and black-listing shall not apply in case of </a:t>
            </a:r>
            <a:r>
              <a:rPr lang="en-US" b="1" dirty="0">
                <a:latin typeface="Arial" pitchFamily="2" charset="-52"/>
                <a:ea typeface="Calibri" pitchFamily="2" charset="-52"/>
                <a:cs typeface="Arial" pitchFamily="2" charset="-52"/>
              </a:rPr>
              <a:t>force-majeure circumstances during the crisis</a:t>
            </a:r>
            <a:r>
              <a:rPr lang="ru-RU" b="1" dirty="0">
                <a:latin typeface="Arial" pitchFamily="2" charset="-52"/>
                <a:ea typeface="Calibri" pitchFamily="2" charset="-52"/>
                <a:cs typeface="Arial" pitchFamily="2" charset="-52"/>
              </a:rPr>
              <a:t>;</a:t>
            </a:r>
          </a:p>
          <a:p>
            <a:pPr algn="just">
              <a:spcAft>
                <a:spcPts val="1200"/>
              </a:spcAft>
              <a:defRPr lang="ru-RU"/>
            </a:pPr>
            <a:endParaRPr lang="en-US" b="1" dirty="0">
              <a:latin typeface="Arial" pitchFamily="2" charset="-52"/>
              <a:ea typeface="Calibri" pitchFamily="2" charset="-52"/>
              <a:cs typeface="Arial" pitchFamily="2" charset="-52"/>
            </a:endParaRPr>
          </a:p>
          <a:p>
            <a:pPr algn="just">
              <a:spcAft>
                <a:spcPts val="1200"/>
              </a:spcAft>
              <a:defRPr lang="ru-RU"/>
            </a:pPr>
            <a:r>
              <a:rPr lang="en-US" b="1" dirty="0">
                <a:latin typeface="Arial" pitchFamily="2" charset="-52"/>
                <a:ea typeface="Calibri" pitchFamily="2" charset="-52"/>
                <a:cs typeface="Arial" pitchFamily="2" charset="-52"/>
              </a:rPr>
              <a:t>Increase in control </a:t>
            </a:r>
            <a:r>
              <a:rPr lang="en-US" dirty="0">
                <a:latin typeface="Arial" pitchFamily="2" charset="-52"/>
                <a:cs typeface="Arial" pitchFamily="2" charset="-52"/>
              </a:rPr>
              <a:t>re.</a:t>
            </a:r>
            <a:r>
              <a:rPr lang="ru-RU" b="1" dirty="0">
                <a:latin typeface="Arial" pitchFamily="2" charset="-52"/>
                <a:ea typeface="Calibri" pitchFamily="2" charset="-52"/>
                <a:cs typeface="Arial" pitchFamily="2" charset="-52"/>
              </a:rPr>
              <a:t> </a:t>
            </a:r>
            <a:r>
              <a:rPr lang="en-US" dirty="0">
                <a:latin typeface="Arial" pitchFamily="2" charset="-52"/>
                <a:ea typeface="Calibri" pitchFamily="2" charset="-52"/>
                <a:cs typeface="Arial" pitchFamily="2" charset="-52"/>
              </a:rPr>
              <a:t>public procuring entities performing their contractual obligations under public procurement</a:t>
            </a:r>
            <a:r>
              <a:rPr lang="ru-RU" dirty="0">
                <a:latin typeface="Arial" pitchFamily="2" charset="-52"/>
                <a:ea typeface="Calibri" pitchFamily="2" charset="-52"/>
                <a:cs typeface="Arial" pitchFamily="2" charset="-52"/>
              </a:rPr>
              <a:t>;  </a:t>
            </a:r>
          </a:p>
        </p:txBody>
      </p:sp>
      <p:pic>
        <p:nvPicPr>
          <p:cNvPr id="7" name="Picture 2" descr="C:\Users\tchikanaev\Desktop\На ПЕМПАЛ информация\иконки\Без названия.pn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D/////DAAAABAAAAAAAAAAAAAAAAAAAAAAAAAAHgAAAGgAAAAAAAAAAAAAAAAAAAAAAAAAAAAAABAnAAAQJwAAAAAAAAAAAAAAAAAAAAAAAAAAAAAAAAAAAAAAAAAAAAAUAAAAAAAAAMDA/wAAAAAAZAAAADIAAAAAAAAAZAAAAAAAAAB/f38ACgAAAB8AAABUAAAAW5vVBf///wEAAAAAAAAAAAAAAAAAAAAAAAAAAAAAAAAAAAAAAAAAAAAAAAJ/f38A5+bmA8zMzADAwP8Af39/AAAAAAAAAAAAAAAAAP///wAAAAAAIQAAABgAAAAUAAAARAAAAFQKAAADBAAAEw4AABAAAAAmAAAACAAAAP//////////"/>
              </a:ext>
            </a:extLst>
          </p:cNvPicPr>
          <p:nvPr/>
        </p:nvPicPr>
        <p:blipFill>
          <a:blip r:embed="rId4"/>
          <a:stretch>
            <a:fillRect/>
          </a:stretch>
        </p:blipFill>
        <p:spPr>
          <a:xfrm>
            <a:off x="43180" y="1678940"/>
            <a:ext cx="608965" cy="608965"/>
          </a:xfrm>
          <a:prstGeom prst="rect">
            <a:avLst/>
          </a:prstGeom>
          <a:noFill/>
          <a:ln>
            <a:noFill/>
          </a:ln>
          <a:effectLst/>
        </p:spPr>
      </p:pic>
      <p:sp>
        <p:nvSpPr>
          <p:cNvPr id="8" name="Прямоугольник 3"/>
          <p:cNvSpPr>
            <a:extLst>
              <a:ext uri="smNativeData">
                <pr:smNativeData xmlns="" xmlns:p14="http://schemas.microsoft.com/office/powerpoint/2010/main" xmlns:pr="smNativeData" val="SMDATA_13_WTCkXhMAAAAlAAAAZAAAAE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EKy3T4MAAAAEAAAAAAAAAAAAAAAAAAAAAAAAAAeAAAAaAAAAAAAAAAAAAAAAAAAAAAAAAAAAAAAECcAABAnAAAAAAAAAAAAAAAAAAAAAAAAAAAAAAAAAAAAAAAAAAAAABQAAAAAAAAAwMD/AAAAAABkAAAAMgAAAAAAAABkAAAAAAAAAH9/fwAKAAAAHwAAAFQAAAD///8A////AQAAAAAAAAAAAAAAAAAAAAAAAAAAAAAAAAAAAAAAAAAAAAAAAH9/fwDn5uYDzMzMAMDA/wB/f38AAAAAAAAAAAAAAAAAAAAAAAAAAAAhAAAAGAAAABQAAACnKwAAEwoAAN9JAABJJgAAECAAACYAAAAIAAAA//////////8="/>
              </a:ext>
            </a:extLst>
          </p:cNvSpPr>
          <p:nvPr/>
        </p:nvSpPr>
        <p:spPr>
          <a:xfrm>
            <a:off x="7096125" y="1637665"/>
            <a:ext cx="4437114" cy="4585970"/>
          </a:xfrm>
          <a:prstGeom prst="rect">
            <a:avLst/>
          </a:prstGeom>
          <a:noFill/>
          <a:ln>
            <a:noFill/>
          </a:ln>
          <a:effectLst/>
        </p:spPr>
        <p:txBody>
          <a:bodyPr vert="horz" wrap="square" lIns="91440" tIns="45720" rIns="91440" bIns="45720" numCol="1" spcCol="215900" anchor="t"/>
          <a:lstStyle/>
          <a:p>
            <a:pPr algn="just">
              <a:spcAft>
                <a:spcPts val="1200"/>
              </a:spcAft>
              <a:defRPr lang="ru-RU"/>
            </a:pPr>
            <a:r>
              <a:rPr lang="en-US" b="1" dirty="0">
                <a:latin typeface="Arial" pitchFamily="2" charset="-52"/>
                <a:ea typeface="Calibri" pitchFamily="2" charset="-52"/>
                <a:cs typeface="Arial" pitchFamily="2" charset="-52"/>
              </a:rPr>
              <a:t>Single source procurement </a:t>
            </a:r>
            <a:r>
              <a:rPr lang="en-US" dirty="0">
                <a:latin typeface="Arial" pitchFamily="2" charset="-52"/>
                <a:ea typeface="Calibri" pitchFamily="2" charset="-52"/>
                <a:cs typeface="Arial" pitchFamily="2" charset="-52"/>
              </a:rPr>
              <a:t>is used for priority public procurements </a:t>
            </a:r>
            <a:r>
              <a:rPr lang="ru-RU" dirty="0">
                <a:latin typeface="Arial" pitchFamily="2" charset="-52"/>
                <a:ea typeface="Calibri" pitchFamily="2" charset="-52"/>
                <a:cs typeface="Arial" pitchFamily="2" charset="-52"/>
              </a:rPr>
              <a:t>(</a:t>
            </a:r>
            <a:r>
              <a:rPr lang="en-US" sz="1400" i="1" dirty="0">
                <a:solidFill>
                  <a:srgbClr val="0070C0"/>
                </a:solidFill>
                <a:latin typeface="Arial" pitchFamily="2" charset="-52"/>
                <a:cs typeface="Arial" pitchFamily="2" charset="-52"/>
              </a:rPr>
              <a:t>masks, sanitizers, medical equipment, hospital repairs etc.</a:t>
            </a:r>
            <a:r>
              <a:rPr lang="ru-RU" dirty="0">
                <a:latin typeface="Arial" pitchFamily="2" charset="-52"/>
                <a:ea typeface="Calibri" pitchFamily="2" charset="-52"/>
                <a:cs typeface="Arial" pitchFamily="2" charset="-52"/>
              </a:rPr>
              <a:t>)</a:t>
            </a:r>
            <a:r>
              <a:rPr lang="ru-RU" b="1" dirty="0">
                <a:latin typeface="Arial" pitchFamily="2" charset="-52"/>
                <a:ea typeface="Calibri" pitchFamily="2" charset="-52"/>
                <a:cs typeface="Arial" pitchFamily="2" charset="-52"/>
              </a:rPr>
              <a:t> </a:t>
            </a:r>
            <a:r>
              <a:rPr lang="ru-RU" dirty="0">
                <a:latin typeface="Arial" pitchFamily="2" charset="-52"/>
                <a:ea typeface="Calibri" pitchFamily="2" charset="-52"/>
                <a:cs typeface="Arial" pitchFamily="2" charset="-52"/>
              </a:rPr>
              <a:t>(</a:t>
            </a:r>
            <a:r>
              <a:rPr lang="en-US" sz="1400" i="1" dirty="0">
                <a:solidFill>
                  <a:srgbClr val="0070C0"/>
                </a:solidFill>
                <a:latin typeface="Arial" pitchFamily="2" charset="-52"/>
                <a:cs typeface="Arial" pitchFamily="2" charset="-52"/>
              </a:rPr>
              <a:t>the list of eligible goods and services is approved by the Inter-Agency Commission headed by </a:t>
            </a:r>
            <a:r>
              <a:rPr lang="en-US" sz="1400" i="1" dirty="0" err="1">
                <a:solidFill>
                  <a:srgbClr val="0070C0"/>
                </a:solidFill>
                <a:latin typeface="Arial" pitchFamily="2" charset="-52"/>
                <a:cs typeface="Arial" pitchFamily="2" charset="-52"/>
              </a:rPr>
              <a:t>A.Smailov</a:t>
            </a:r>
            <a:r>
              <a:rPr lang="en-US" sz="1400" i="1" dirty="0">
                <a:solidFill>
                  <a:srgbClr val="0070C0"/>
                </a:solidFill>
                <a:latin typeface="Arial" pitchFamily="2" charset="-52"/>
                <a:cs typeface="Arial" pitchFamily="2" charset="-52"/>
              </a:rPr>
              <a:t>, First Deputy Prime Minister – RK Minister of Finance</a:t>
            </a:r>
            <a:r>
              <a:rPr lang="ru-RU" dirty="0">
                <a:latin typeface="Arial" pitchFamily="2" charset="-52"/>
                <a:ea typeface="Calibri" pitchFamily="2" charset="-52"/>
                <a:cs typeface="Arial" pitchFamily="2" charset="-52"/>
              </a:rPr>
              <a:t>);  </a:t>
            </a:r>
          </a:p>
          <a:p>
            <a:pPr algn="just">
              <a:spcAft>
                <a:spcPts val="1200"/>
              </a:spcAft>
              <a:defRPr lang="ru-RU"/>
            </a:pPr>
            <a:endParaRPr lang="ru-RU" dirty="0">
              <a:latin typeface="Arial" pitchFamily="2" charset="-52"/>
              <a:ea typeface="Calibri" pitchFamily="2" charset="-52"/>
              <a:cs typeface="Arial" pitchFamily="2" charset="-52"/>
            </a:endParaRPr>
          </a:p>
          <a:p>
            <a:pPr algn="just">
              <a:spcAft>
                <a:spcPts val="1200"/>
              </a:spcAft>
              <a:defRPr lang="ru-RU"/>
            </a:pPr>
            <a:r>
              <a:rPr lang="en-US" dirty="0">
                <a:latin typeface="Arial" pitchFamily="2" charset="-52"/>
                <a:ea typeface="Calibri" pitchFamily="2" charset="-52"/>
                <a:cs typeface="Arial" pitchFamily="2" charset="-52"/>
              </a:rPr>
              <a:t>Goods produced in Kazakhstan will be procured </a:t>
            </a:r>
            <a:r>
              <a:rPr lang="en-US" b="1" dirty="0">
                <a:latin typeface="Arial" pitchFamily="2" charset="-52"/>
                <a:ea typeface="Calibri" pitchFamily="2" charset="-52"/>
                <a:cs typeface="Arial" pitchFamily="2" charset="-52"/>
              </a:rPr>
              <a:t>from local manufacturers only </a:t>
            </a:r>
            <a:r>
              <a:rPr lang="en-US" dirty="0">
                <a:latin typeface="Arial" pitchFamily="2" charset="-52"/>
                <a:ea typeface="Calibri" pitchFamily="2" charset="-52"/>
                <a:cs typeface="Arial" pitchFamily="2" charset="-52"/>
              </a:rPr>
              <a:t>using request for quote</a:t>
            </a:r>
            <a:r>
              <a:rPr lang="en-US" b="1" dirty="0">
                <a:latin typeface="Arial" pitchFamily="2" charset="-52"/>
                <a:ea typeface="Calibri" pitchFamily="2" charset="-52"/>
                <a:cs typeface="Arial" pitchFamily="2" charset="-52"/>
              </a:rPr>
              <a:t>;</a:t>
            </a:r>
            <a:endParaRPr lang="ru-RU" dirty="0">
              <a:latin typeface="Arial" pitchFamily="2" charset="-52"/>
              <a:ea typeface="Calibri" pitchFamily="2" charset="-52"/>
              <a:cs typeface="Arial" pitchFamily="2" charset="-52"/>
            </a:endParaRPr>
          </a:p>
          <a:p>
            <a:pPr algn="just">
              <a:spcAft>
                <a:spcPts val="1200"/>
              </a:spcAft>
              <a:defRPr lang="ru-RU"/>
            </a:pPr>
            <a:endParaRPr lang="ru-RU" dirty="0">
              <a:latin typeface="Arial" pitchFamily="2" charset="-52"/>
              <a:ea typeface="Calibri" pitchFamily="2" charset="-52"/>
              <a:cs typeface="Arial" pitchFamily="2" charset="-52"/>
            </a:endParaRPr>
          </a:p>
          <a:p>
            <a:pPr algn="just">
              <a:spcAft>
                <a:spcPts val="1200"/>
              </a:spcAft>
              <a:defRPr lang="ru-RU"/>
            </a:pPr>
            <a:r>
              <a:rPr lang="en-US" dirty="0">
                <a:latin typeface="Arial" pitchFamily="2" charset="-52"/>
                <a:ea typeface="Calibri" pitchFamily="2" charset="-52"/>
                <a:cs typeface="Arial" pitchFamily="2" charset="-52"/>
              </a:rPr>
              <a:t>Clients shall commit to pay against de facto performed contracts </a:t>
            </a:r>
            <a:r>
              <a:rPr lang="en-US" b="1" dirty="0">
                <a:latin typeface="Arial" pitchFamily="2" charset="-52"/>
                <a:ea typeface="Calibri" pitchFamily="2" charset="-52"/>
                <a:cs typeface="Arial" pitchFamily="2" charset="-52"/>
              </a:rPr>
              <a:t>within 5 days</a:t>
            </a:r>
            <a:r>
              <a:rPr lang="ru-RU" b="1" dirty="0">
                <a:latin typeface="Arial" pitchFamily="2" charset="-52"/>
                <a:ea typeface="Calibri" pitchFamily="2" charset="-52"/>
                <a:cs typeface="Arial" pitchFamily="2" charset="-52"/>
              </a:rPr>
              <a:t>. </a:t>
            </a:r>
          </a:p>
        </p:txBody>
      </p:sp>
      <p:pic>
        <p:nvPicPr>
          <p:cNvPr id="9" name="Picture 3" descr="C:\Users\tchikanaev\Desktop\На ПЕМПАЛ информация\иконки\33-332773_budget-vector-money-icon-png-color-transparent-png.pn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LwEAAEgBAADrAAAAbwIAAAAAAABkAAAAZAAAAAAAAAAjAAAABAAAAGQAAAAXAAAAFAAAAAAAAAAAAAAA/38AAP9/AAAAAAAACQAAAAQAAACo1WTKDAAAABAAAAAAAAAAAAAAAAAAAAAAAAAAHgAAAGgAAAAAAAAAAAAAAAAAAAAAAAAAAAAAABAnAAAQJwAAAAAAAAAAAAAAAAAAAAAAAAAAAAAAAAAAAAAAAAAAAAAUAAAAAAAAAMDA/wAAAAAAZAAAADIAAAAAAAAAZAAAAAAAAAB/f38ACgAAAB8AAABUAAAAW5vVBf///wEAAAAAAAAAAAAAAAAAAAAAAAAAAAAAAAAAAAAAAAAAAAAAAAJ/f38A5+bmA8zMzADAwP8Af39/AAAAAAAAAAAAAAAAAP///wAAAAAAIQAAABgAAAAUAAAAngAAAMQOAAAZBAAAaxIAABAAAAAmAAAACAAAAP//////////"/>
              </a:ext>
            </a:extLst>
          </p:cNvPicPr>
          <p:nvPr/>
        </p:nvPicPr>
        <p:blipFill>
          <a:blip r:embed="rId5"/>
          <a:srcRect l="3030" t="3280" r="2350" b="6230"/>
          <a:stretch>
            <a:fillRect/>
          </a:stretch>
        </p:blipFill>
        <p:spPr>
          <a:xfrm>
            <a:off x="100330" y="2400300"/>
            <a:ext cx="565785" cy="593725"/>
          </a:xfrm>
          <a:prstGeom prst="rect">
            <a:avLst/>
          </a:prstGeom>
          <a:noFill/>
          <a:ln>
            <a:noFill/>
          </a:ln>
          <a:effectLst/>
        </p:spPr>
      </p:pic>
      <p:pic>
        <p:nvPicPr>
          <p:cNvPr id="10" name="Picture 4" descr="C:\Users\tchikanaev\Desktop\На ПЕМПАЛ информация\иконки\1642298.pn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BvlBloDAAAABAAAAAAAAAAAAAAAAAAAAAAAAAAHgAAAGgAAAAAAAAAAAAAAAAAAAAAAAAAAAAAABAnAAAQJwAAAAAAAAAAAAAAAAAAAAAAAAAAAAAAAAAAAAAAAAAAAAAUAAAAAAAAAMDA/wAAAAAAZAAAADIAAAAAAAAAZAAAAAAAAAB/f38ACgAAAB8AAABUAAAAW5vVBf///wEAAAAAAAAAAAAAAAAAAAAAAAAAAAAAAAAAAAAAAAAAAAAAAAJ/f38A5+bmA8zMzADAwP8Af39/AAAAAAAAAAAAAAAAAP///wAAAAAAIQAAABgAAAAUAAAAOwAAAAcVAADwBAAAvBkAABAAAAAmAAAACAAAAP//////////"/>
              </a:ext>
            </a:extLst>
          </p:cNvPicPr>
          <p:nvPr/>
        </p:nvPicPr>
        <p:blipFill>
          <a:blip r:embed="rId6"/>
          <a:stretch>
            <a:fillRect/>
          </a:stretch>
        </p:blipFill>
        <p:spPr>
          <a:xfrm>
            <a:off x="37465" y="3418205"/>
            <a:ext cx="765175" cy="765175"/>
          </a:xfrm>
          <a:prstGeom prst="rect">
            <a:avLst/>
          </a:prstGeom>
          <a:noFill/>
          <a:ln>
            <a:noFill/>
          </a:ln>
          <a:effectLst/>
        </p:spPr>
      </p:pic>
      <p:pic>
        <p:nvPicPr>
          <p:cNvPr id="11" name="Picture 6" descr="C:\Users\tchikanaev\Desktop\На ПЕМПАЛ информация\иконки\Без названия (1).pn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Cj1BFwDAAAABAAAAAAAAAAAAAAAAAAAAAAAAAAHgAAAGgAAAAAAAAAAAAAAAAAAAAAAAAAAAAAABAnAAAQJwAAAAAAAAAAAAAAAAAAAAAAAAAAAAAAAAAAAAAAAAAAAAAUAAAAAAAAAMDA/wAAAAAAZAAAADIAAAAAAAAAZAAAAAAAAAB/f38ACgAAAB8AAABUAAAAW5vVBf///wEAAAAAAAAAAAAAAAAAAAAAAAAAAAAAAAAAAAAAAAAAAAAAAAJ/f38A5+bmA8zMzADAwP8Af39/AAAAAAAAAAAAAAAAAP///wAAAAAAIQAAABgAAAAUAAAAMCcAAFUKAACFKwAAqQ4AABAAAAAmAAAACAAAAP//////////"/>
              </a:ext>
            </a:extLst>
          </p:cNvPicPr>
          <p:nvPr/>
        </p:nvPicPr>
        <p:blipFill>
          <a:blip r:embed="rId7"/>
          <a:stretch>
            <a:fillRect/>
          </a:stretch>
        </p:blipFill>
        <p:spPr>
          <a:xfrm>
            <a:off x="6370320" y="1679575"/>
            <a:ext cx="704215" cy="703580"/>
          </a:xfrm>
          <a:prstGeom prst="rect">
            <a:avLst/>
          </a:prstGeom>
          <a:noFill/>
          <a:ln>
            <a:noFill/>
          </a:ln>
          <a:effectLst/>
        </p:spPr>
      </p:pic>
      <p:pic>
        <p:nvPicPr>
          <p:cNvPr id="12" name="Picture 7" descr="C:\Users\tchikanaev\Desktop\На ПЕМПАЛ информация\иконки\221-2214035_conduct-business-transactions-at-gastech-business-contract-icon.pn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HwIAAI0BAAA8AgAAlAEAAAAAAABkAAAAZAAAAAAAAAAjAAAABAAAAGQAAAAXAAAAFAAAAAAAAAAAAAAA/38AAP9/AAAAAAAACQAAAAQAAAAjNyYaDAAAABAAAAAAAAAAAAAAAAAAAAAAAAAAHgAAAGgAAAAAAAAAAAAAAAAAAAAAAAAAAAAAABAnAAAQJwAAAAAAAAAAAAAAAAAAAAAAAAAAAAAAAAAAAAAAAAAAAAAUAAAAAAAAAMDA/wAAAAAAZAAAADIAAAAAAAAAZAAAAAAAAAB/f38ACgAAAB8AAABUAAAAW5vVBf///wEAAAAAAAAAAAAAAAAAAAAAAAAAAAAAAAAAAAAAAAAAAAAAAAJ/f38A5+bmA8zMzADAwP8Af39/AAAAAAAAAAAAAAAAAP///wAAAAAAIQAAABgAAAAUAAAAdQAAAPcdAAC2BAAAOyIAABAAAAAmAAAACAAAAP//////////"/>
              </a:ext>
            </a:extLst>
          </p:cNvPicPr>
          <p:nvPr/>
        </p:nvPicPr>
        <p:blipFill>
          <a:blip r:embed="rId8"/>
          <a:srcRect l="5430" t="3970" r="5720" b="4040"/>
          <a:stretch>
            <a:fillRect/>
          </a:stretch>
        </p:blipFill>
        <p:spPr>
          <a:xfrm>
            <a:off x="74295" y="4871085"/>
            <a:ext cx="691515" cy="693420"/>
          </a:xfrm>
          <a:prstGeom prst="rect">
            <a:avLst/>
          </a:prstGeom>
          <a:noFill/>
          <a:ln>
            <a:noFill/>
          </a:ln>
          <a:effectLst/>
        </p:spPr>
      </p:pic>
      <p:pic>
        <p:nvPicPr>
          <p:cNvPr id="13" name="Picture 8" descr="C:\Users\tchikanaev\Desktop\На ПЕМПАЛ информация\иконки\3217.10-factory-icon-iconbunny.jp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PgUAAFoEAAD8BAAAbQQAAAAAAABkAAAAZAAAAAAAAAAjAAAABAAAAGQAAAAXAAAAFAAAAAAAAAAAAAAA/38AAP9/AAAAAAAACQAAAAQAAAD/////DAAAABAAAAAAAAAAAAAAAAAAAAAAAAAAHgAAAGgAAAAAAAAAAAAAAAAAAAAAAAAAAAAAABAnAAAQJwAAAAAAAAAAAAAAAAAAAAAAAAAAAAAAAAAAAAAAAAAAAAAUAAAAAAAAAMDA/wAAAAAAZAAAADIAAAAAAAAAZAAAAAAAAAB/f38ACgAAAB8AAABUAAAAW5vVBf///wEAAAAAAAAAAAAAAAAAAAAAAAAAAAAAAAAAAAAAAAAAAAAAAAJ/f38A5+bmA8zMzADAwP8Af39/AAAAAAAAAAAAAAAAAP///wAAAAAAIQAAABgAAAAUAAAAZicAAMAYAABPKwAA2hwAABAAAAAmAAAACAAAAP//////////"/>
              </a:ext>
            </a:extLst>
          </p:cNvPicPr>
          <p:nvPr/>
        </p:nvPicPr>
        <p:blipFill>
          <a:blip r:embed="rId9"/>
          <a:srcRect l="13420" t="11140" r="12760" b="11330"/>
          <a:stretch>
            <a:fillRect/>
          </a:stretch>
        </p:blipFill>
        <p:spPr>
          <a:xfrm>
            <a:off x="6404610" y="4023360"/>
            <a:ext cx="635635" cy="666750"/>
          </a:xfrm>
          <a:prstGeom prst="rect">
            <a:avLst/>
          </a:prstGeom>
          <a:noFill/>
          <a:ln>
            <a:noFill/>
          </a:ln>
          <a:effectLst/>
        </p:spPr>
      </p:pic>
      <p:pic>
        <p:nvPicPr>
          <p:cNvPr id="14" name="Picture 10" descr="C:\Users\tchikanaev\Desktop\На ПЕМПАЛ информация\иконки\istockphoto-942510718-612x612.jp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XQYAAAAKAAA2BgAA0woAAAAAAABkAAAAZAAAAAAAAAAjAAAABAAAAGQAAAAXAAAAFAAAAAAAAAAAAAAA/38AAP9/AAAAAAAACQAAAAQAAAD/////DAAAABAAAAAAAAAAAAAAAAAAAAAAAAAAHgAAAGgAAAAAAAAAAAAAAAAAAAAAAAAAAAAAABAnAAAQJwAAAAAAAAAAAAAAAAAAAAAAAAAAAAAAAAAAAAAAAAAAAAAUAAAAAAAAAMDA/wAAAAAAZAAAADIAAAAAAAAAZAAAAAAAAAB/f38ACgAAAB8AAABUAAAAW5vVBf///wEAAAAAAAAAAAAAAAAAAAAAAAAAAAAAAAAAAAAAAAAAAAAAAAJ/f38A5+bmA8zMzADAwP8Af39/AAAAAAAAAAAAAAAAAP///wAAAAAAIQAAABgAAAAUAAAAUCYAAIMgAABPKwAA8yMAABAAAAAmAAAACAAAAP//////////"/>
              </a:ext>
            </a:extLst>
          </p:cNvPicPr>
          <p:nvPr/>
        </p:nvPicPr>
        <p:blipFill>
          <a:blip r:embed="rId10"/>
          <a:srcRect l="16290" t="25600" r="15900" b="27710"/>
          <a:stretch>
            <a:fillRect/>
          </a:stretch>
        </p:blipFill>
        <p:spPr>
          <a:xfrm>
            <a:off x="6228080" y="5285105"/>
            <a:ext cx="812165" cy="558800"/>
          </a:xfrm>
          <a:prstGeom prst="rect">
            <a:avLst/>
          </a:prstGeom>
          <a:noFill/>
          <a:ln>
            <a:noFill/>
          </a:ln>
          <a:effectLst/>
        </p:spPr>
      </p:pic>
      <p:sp>
        <p:nvSpPr>
          <p:cNvPr id="15" name="TextBox 5"/>
          <p:cNvSpPr>
            <a:extLst>
              <a:ext uri="smNativeData">
                <pr:smNativeData xmlns="" xmlns:p14="http://schemas.microsoft.com/office/powerpoint/2010/main" xmlns:pr="smNativeData" val="SMDATA_13_WTCkXhMAAAAlAAAAZAAAAE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c3SCwMAAAAEAAAAAAAAAAAAAAAAAAAAAAAAAAeAAAAaAAAAAAAAAAAAAAAAAAAAAAAAAAAAAAAECcAABAnAAAAAAAAAAAAAAAAAAAAAAAAAAAAAAAAAAAAAAAAAAAAABQAAAAAAAAAwMD/AAAAAABkAAAAMgAAAAAAAABkAAAAAAAAAH9/fwAKAAAAHwAAAFQAAABbm9UF////AQAAAAAAAAAAAAAAAAAAAAAAAAAAAAAAAAAAAAAAAAAAAAAAAH9/fwDn5uYDzMzMAMDA/wB/f38AAAAAAAAAAAAAAAAAAAAAAAAAAAAhAAAAGAAAABQAAAAZBQAA7AcAAPlIAADRCQAAECAAACYAAAAIAAAA//////////8="/>
              </a:ext>
            </a:extLst>
          </p:cNvSpPr>
          <p:nvPr/>
        </p:nvSpPr>
        <p:spPr>
          <a:xfrm>
            <a:off x="828675" y="1287780"/>
            <a:ext cx="11033760" cy="307975"/>
          </a:xfrm>
          <a:prstGeom prst="rect">
            <a:avLst/>
          </a:prstGeom>
          <a:noFill/>
          <a:ln>
            <a:noFill/>
          </a:ln>
          <a:effectLst/>
        </p:spPr>
        <p:txBody>
          <a:bodyPr vert="horz" wrap="none" lIns="91440" tIns="45720" rIns="91440" bIns="45720" numCol="1" spcCol="215900" anchor="t"/>
          <a:lstStyle/>
          <a:p>
            <a:pPr>
              <a:defRPr lang="ru-RU"/>
            </a:pPr>
            <a:r>
              <a:rPr lang="en-US" sz="1400" i="1" dirty="0">
                <a:solidFill>
                  <a:srgbClr val="0070C0"/>
                </a:solidFill>
                <a:latin typeface="Arial" pitchFamily="2" charset="-52"/>
                <a:ea typeface="Calibri" pitchFamily="2" charset="-52"/>
                <a:cs typeface="Arial" pitchFamily="2" charset="-52"/>
              </a:rPr>
              <a:t>Resolution of the RK Government dated March </a:t>
            </a:r>
            <a:r>
              <a:rPr lang="ru-RU" sz="1400" i="1" dirty="0">
                <a:solidFill>
                  <a:srgbClr val="0070C0"/>
                </a:solidFill>
                <a:latin typeface="Arial" pitchFamily="2" charset="-52"/>
                <a:ea typeface="Calibri" pitchFamily="2" charset="-52"/>
                <a:cs typeface="Arial" pitchFamily="2" charset="-52"/>
              </a:rPr>
              <a:t>20</a:t>
            </a:r>
            <a:r>
              <a:rPr lang="en-US" sz="1400" i="1" dirty="0">
                <a:solidFill>
                  <a:srgbClr val="0070C0"/>
                </a:solidFill>
                <a:latin typeface="Arial" pitchFamily="2" charset="-52"/>
                <a:ea typeface="Calibri" pitchFamily="2" charset="-52"/>
                <a:cs typeface="Arial" pitchFamily="2" charset="-52"/>
              </a:rPr>
              <a:t>, </a:t>
            </a:r>
            <a:r>
              <a:rPr lang="ru-RU" sz="1400" i="1" dirty="0">
                <a:solidFill>
                  <a:srgbClr val="0070C0"/>
                </a:solidFill>
                <a:latin typeface="Arial" pitchFamily="2" charset="-52"/>
                <a:ea typeface="Calibri" pitchFamily="2" charset="-52"/>
                <a:cs typeface="Arial" pitchFamily="2" charset="-52"/>
              </a:rPr>
              <a:t>2020</a:t>
            </a:r>
            <a:r>
              <a:rPr lang="en-US" sz="1400" i="1" dirty="0">
                <a:solidFill>
                  <a:srgbClr val="0070C0"/>
                </a:solidFill>
                <a:latin typeface="Arial" pitchFamily="2" charset="-52"/>
                <a:ea typeface="Calibri" pitchFamily="2" charset="-52"/>
                <a:cs typeface="Arial" pitchFamily="2" charset="-52"/>
              </a:rPr>
              <a:t> #</a:t>
            </a:r>
            <a:r>
              <a:rPr lang="ru-RU" sz="1400" i="1" dirty="0">
                <a:solidFill>
                  <a:srgbClr val="0070C0"/>
                </a:solidFill>
                <a:latin typeface="Arial" pitchFamily="2" charset="-52"/>
                <a:ea typeface="Calibri" pitchFamily="2" charset="-52"/>
                <a:cs typeface="Arial" pitchFamily="2" charset="-52"/>
              </a:rPr>
              <a:t>27 </a:t>
            </a:r>
            <a:r>
              <a:rPr lang="en-US" sz="1400" i="1" dirty="0">
                <a:solidFill>
                  <a:srgbClr val="0070C0"/>
                </a:solidFill>
                <a:latin typeface="Arial" pitchFamily="2" charset="-52"/>
                <a:cs typeface="Arial" pitchFamily="2" charset="-52"/>
              </a:rPr>
              <a:t>“On Establishing a Special Procedure for Public Procurement”</a:t>
            </a:r>
            <a:r>
              <a:rPr lang="ru-RU" sz="1400" i="1" dirty="0">
                <a:solidFill>
                  <a:srgbClr val="0070C0"/>
                </a:solidFill>
                <a:latin typeface="Arial" pitchFamily="2" charset="-52"/>
                <a:ea typeface="Calibri" pitchFamily="2" charset="-52"/>
                <a:cs typeface="Arial" pitchFamily="2" charset="-52"/>
              </a:rPr>
              <a:t> </a:t>
            </a:r>
          </a:p>
        </p:txBody>
      </p:sp>
      <p:sp>
        <p:nvSpPr>
          <p:cNvPr id="16" name="Slide Number Placeholder 53"/>
          <p:cNvSpPr txBox="1">
            <a:spLocks/>
          </p:cNvSpPr>
          <p:nvPr/>
        </p:nvSpPr>
        <p:spPr>
          <a:xfrm>
            <a:off x="9306813" y="6509915"/>
            <a:ext cx="2743200" cy="365125"/>
          </a:xfrm>
          <a:prstGeom prst="rect">
            <a:avLst/>
          </a:prstGeom>
          <a:noFill/>
          <a:ln w="12700" cap="flat" cmpd="sng" algn="ctr">
            <a:noFill/>
            <a:prstDash val="solid"/>
            <a:headEnd type="none"/>
            <a:tailEnd type="none"/>
          </a:ln>
        </p:spPr>
        <p:txBody>
          <a:bodyPr vert="horz" wrap="square" lIns="91440" tIns="45720" rIns="91440" bIns="45720" numCol="1" spcCol="215900" anchor="t">
            <a:prstTxWarp prst="textNoShape">
              <a:avLst/>
            </a:prstTxWarp>
          </a:bodyPr>
          <a:lstStyle/>
          <a:p>
            <a:pPr marL="0" marR="0" lvl="0" indent="0" algn="r" defTabSz="914400" eaLnBrk="1" fontAlgn="auto" latinLnBrk="0" hangingPunct="1">
              <a:lnSpc>
                <a:spcPct val="90000"/>
              </a:lnSpc>
              <a:spcBef>
                <a:spcPts val="0"/>
              </a:spcBef>
              <a:spcAft>
                <a:spcPts val="0"/>
              </a:spcAft>
              <a:buClrTx/>
              <a:buSzTx/>
              <a:buFont typeface="Arial" pitchFamily="2" charset="-52"/>
              <a:buNone/>
              <a:tabLst/>
              <a:defRPr lang="ru-RU"/>
            </a:pPr>
            <a:r>
              <a:rPr lang="en-US" sz="1400" b="1" noProof="0" dirty="0">
                <a:latin typeface="Arial" pitchFamily="34" charset="0"/>
                <a:cs typeface="Arial" pitchFamily="34" charset="0"/>
              </a:rPr>
              <a:t>slide</a:t>
            </a:r>
            <a:r>
              <a:rPr kumimoji="0" lang="ru-RU" sz="1400" b="1" u="none" strike="noStrike" kern="1" cap="none" spc="0" normalizeH="0" baseline="0" noProof="0" dirty="0">
                <a:ln>
                  <a:noFill/>
                </a:ln>
                <a:solidFill>
                  <a:schemeClr val="tx1"/>
                </a:solidFill>
                <a:effectLst/>
                <a:uLnTx/>
                <a:uFillTx/>
                <a:latin typeface="Arial" pitchFamily="34" charset="0"/>
                <a:ea typeface="Calibri" pitchFamily="2" charset="-52"/>
                <a:cs typeface="Arial" pitchFamily="34" charset="0"/>
              </a:rPr>
              <a:t> </a:t>
            </a:r>
            <a:fld id="{337B0EE8-A6DE-2EF8-90C3-50AD408D6605}" type="slidenum">
              <a:rPr kumimoji="0" lang="ru-RU" sz="1400" b="1" u="none" strike="noStrike" kern="1" cap="none" spc="0" normalizeH="0" baseline="0" noProof="0" smtClean="0">
                <a:ln>
                  <a:noFill/>
                </a:ln>
                <a:solidFill>
                  <a:schemeClr val="tx1"/>
                </a:solidFill>
                <a:effectLst/>
                <a:uLnTx/>
                <a:uFillTx/>
                <a:latin typeface="Arial" pitchFamily="34" charset="0"/>
                <a:ea typeface="Calibri" pitchFamily="2" charset="-52"/>
                <a:cs typeface="Arial" pitchFamily="34" charset="0"/>
              </a:rPr>
              <a:pPr marL="0" marR="0" lvl="0" indent="0" algn="r" defTabSz="914400" eaLnBrk="1" fontAlgn="auto" latinLnBrk="0" hangingPunct="1">
                <a:lnSpc>
                  <a:spcPct val="90000"/>
                </a:lnSpc>
                <a:spcBef>
                  <a:spcPts val="0"/>
                </a:spcBef>
                <a:spcAft>
                  <a:spcPts val="0"/>
                </a:spcAft>
                <a:buClrTx/>
                <a:buSzTx/>
                <a:buFont typeface="Arial" pitchFamily="2" charset="-52"/>
                <a:buNone/>
                <a:tabLst/>
                <a:defRPr lang="ru-RU"/>
              </a:pPr>
              <a:t>6</a:t>
            </a:fld>
            <a:endParaRPr kumimoji="0" lang="ru-RU" sz="1800" b="1" u="none" strike="noStrike" kern="1" cap="none" spc="0" normalizeH="0" baseline="0" noProof="0" dirty="0">
              <a:ln>
                <a:noFill/>
              </a:ln>
              <a:solidFill>
                <a:schemeClr val="tx1"/>
              </a:solidFill>
              <a:effectLst/>
              <a:uLnTx/>
              <a:uFillTx/>
              <a:latin typeface="Arial" pitchFamily="34" charset="0"/>
              <a:ea typeface="Calibri" pitchFamily="2" charset="-52"/>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4"/>
          <p:cNvSpPr>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EAAAAAAAAAvNfvAP///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IASQAMAAAAEAAAAAAAAAAAAAAAAAAAAAAAAAAeAAAAaAAAAAAAAAAAAAAAAAAAAAAAAAAAAAAAECcAABAnAAAAAAAAAAAAAAAAAAAAAAAAAAAAAAAAAAAAAAAAAAAAABQAAAAAAAAAwMD/AAAAAABkAAAAMgAAAAAAAABkAAAAAAAAAH9/fwAKAAAAHwAAAFQAAAC81+8A////AQAAAAAAAAAAAAAAAAAAAAAAAAAAAAAAAAAAAAAAAAAAnMTnAH9/fwDn5uYDzMzMAMDA/wB/f38AAAAAAAAAAAAAAAAAAAAAAAAAAAAhAAAAGAAAABQAAACOBQAAdQAAAN9JAAArBQAAEAAAACYAAAAIAAAA//////////8="/>
              </a:ext>
            </a:extLst>
          </p:cNvSpPr>
          <p:nvPr/>
        </p:nvSpPr>
        <p:spPr>
          <a:xfrm>
            <a:off x="902970" y="74295"/>
            <a:ext cx="11105515" cy="765810"/>
          </a:xfrm>
          <a:prstGeom prst="rect">
            <a:avLst/>
          </a:prstGeom>
          <a:solidFill>
            <a:srgbClr val="BCD7EF"/>
          </a:solidFill>
          <a:ln w="12700" cap="flat" cmpd="sng" algn="ctr">
            <a:solidFill>
              <a:srgbClr val="9CC4E7"/>
            </a:solidFill>
            <a:prstDash val="solid"/>
            <a:headEnd type="none"/>
            <a:tailEnd type="none"/>
          </a:ln>
          <a:effectLst/>
        </p:spPr>
        <p:txBody>
          <a:bodyPr vert="horz" wrap="square" lIns="91440" tIns="45720" rIns="91440" bIns="45720" numCol="1" spcCol="215900" anchor="ctr"/>
          <a:lstStyle/>
          <a:p>
            <a:pPr algn="ctr">
              <a:defRPr lang="ru-RU">
                <a:solidFill>
                  <a:srgbClr val="FFFFFF"/>
                </a:solidFill>
              </a:defRPr>
            </a:pPr>
            <a:endParaRPr lang="ru-RU" sz="2800" b="1">
              <a:solidFill>
                <a:srgbClr val="344050"/>
              </a:solidFill>
              <a:latin typeface="Arial" pitchFamily="2" charset="-52"/>
              <a:ea typeface="Calibri" pitchFamily="2" charset="-52"/>
              <a:cs typeface="Arial" pitchFamily="2" charset="-52"/>
            </a:endParaRPr>
          </a:p>
        </p:txBody>
      </p:sp>
      <p:pic>
        <p:nvPicPr>
          <p:cNvPr id="3" name="Picture 2" descr="C:\Users\TChikanaev\Desktop\1489676325.jpg"/>
          <p:cNvPicPr>
            <a:picLocks noChangeAspect="1"/>
            <a:extLst>
              <a:ext uri="smNativeData">
                <pr:smNativeData xmlns="" xmlns:p14="http://schemas.microsoft.com/office/powerpoint/2010/main" xmlns:pr="smNativeData" val="SMDATA_15_WTCkXhMAAAAlAAAAEQAAAC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BAAAAAAAAAJzE5wAe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NgYAAF4GAADmBQAAnwYAAAAAAABkAAAAZAAAAAAAAAAjAAAABAAAAGQAAAAXAAAAFAAAAAAAAAAAAAAA/38AAP9/AAAAAAAACQAAAAQAAAD/////DAAAABAAAAAAAAAAAAAAAAAAAAAAAAAAHgAAAGgAAAAAAAAAAAAAAAAAAAAAAAAAAAAAABAnAAAQJwAAAAAAAAAAAAAAAAAAAAAAAAAAAAAAAAAAAAAAAAAAAAAUAAAAAAAAAMDA/wAAAAAAZAAAADIAAAAAAAAAZAAAAAAAAAB/f38ACgAAAB8AAABUAAAAW5vVBf///wEAAAAAAAAAAAAAAAAAAAAAAAAAAAAAAAAAAAAAAAAAAJzE5wB/f38A5+bmA8zMzADAwP8Af39/AAAAAAAAAAAAAAAAAP///wAAAAAAIQAAABgAAAAUAAAAngAAAH8AAACOBQAAKwUAABAAAAAmAAAACAAAAP//////////"/>
              </a:ext>
            </a:extLst>
          </p:cNvPicPr>
          <p:nvPr/>
        </p:nvPicPr>
        <p:blipFill>
          <a:blip r:embed="rId2"/>
          <a:srcRect l="15900" t="16300" r="15100" b="16950"/>
          <a:stretch>
            <a:fillRect/>
          </a:stretch>
        </p:blipFill>
        <p:spPr>
          <a:xfrm>
            <a:off x="100330" y="80645"/>
            <a:ext cx="802640" cy="759460"/>
          </a:xfrm>
          <a:prstGeom prst="rect">
            <a:avLst/>
          </a:prstGeom>
          <a:noFill/>
          <a:ln w="19050" cap="flat" cmpd="sng" algn="ctr">
            <a:solidFill>
              <a:srgbClr val="9CC4E7"/>
            </a:solidFill>
            <a:prstDash val="solid"/>
            <a:headEnd type="none"/>
            <a:tailEnd type="none"/>
          </a:ln>
          <a:effectLst/>
        </p:spPr>
      </p:pic>
      <p:sp>
        <p:nvSpPr>
          <p:cNvPr id="4" name="Прямоугольник 5"/>
          <p:cNvSpPr>
            <a:extLst>
              <a:ext uri="smNativeData">
                <pr:smNativeData xmlns="" xmlns:p14="http://schemas.microsoft.com/office/powerpoint/2010/main" xmlns:pr="smNativeData" val="SMDATA_13_WTCkXhMAAAAlAAAAZAAAAA0AAAAAkAAAAEgAAACQAAAASAAAAAAAAAABAAAAAAAAAAEAAABQAAAAAAAAAAAA4D8AAAAAAADgPwAAAAAAAOA/AAAAAAAA4D8AAAAAAADgPwAAAAAAAOA/AAAAAAAA4D8AAAAAAADgPwAAAAAAAOA/AAAAAAAA4D8CAAAAjAAAAAEAAAAAAAAAvNfvAP///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81+8A////AQAAAAAAAAAAAAAAAAAAAAAAAAAAAAAAAAAAAAAAAAAAnMTnAH9/fwDn5uYDzMzMAMDA/wB/f38AAAAAAAAAAAAAAAAAAAAAAAAAAAAhAAAAGAAAABQAAACeAAAA/icAAN9JAADrKQAAEAAAACYAAAAIAAAA//////////8="/>
              </a:ext>
            </a:extLst>
          </p:cNvSpPr>
          <p:nvPr/>
        </p:nvSpPr>
        <p:spPr>
          <a:xfrm>
            <a:off x="100330" y="6501130"/>
            <a:ext cx="11908155" cy="313055"/>
          </a:xfrm>
          <a:prstGeom prst="rect">
            <a:avLst/>
          </a:prstGeom>
          <a:solidFill>
            <a:srgbClr val="BCD7EF"/>
          </a:solidFill>
          <a:ln w="12700" cap="flat" cmpd="sng" algn="ctr">
            <a:solidFill>
              <a:srgbClr val="9CC4E7"/>
            </a:solidFill>
            <a:prstDash val="solid"/>
            <a:headEnd type="none"/>
            <a:tailEnd type="none"/>
          </a:ln>
          <a:effectLst/>
        </p:spPr>
        <p:txBody>
          <a:bodyPr vert="horz" wrap="square" lIns="91440" tIns="45720" rIns="91440" bIns="45720" numCol="1" spcCol="215900" anchor="ctr"/>
          <a:lstStyle/>
          <a:p>
            <a:pPr algn="r">
              <a:defRPr lang="ru-RU">
                <a:solidFill>
                  <a:srgbClr val="FFFFFF"/>
                </a:solidFill>
              </a:defRPr>
            </a:pPr>
            <a:endParaRPr lang="ru-RU" sz="2400">
              <a:solidFill>
                <a:srgbClr val="344050"/>
              </a:solidFill>
              <a:latin typeface="Arial" pitchFamily="2" charset="-52"/>
              <a:ea typeface="Calibri" pitchFamily="2" charset="-52"/>
              <a:cs typeface="Arial" pitchFamily="2" charset="-52"/>
            </a:endParaRPr>
          </a:p>
        </p:txBody>
      </p:sp>
      <p:sp>
        <p:nvSpPr>
          <p:cNvPr id="5" name="TextBox 2"/>
          <p:cNvSpPr>
            <a:extLst>
              <a:ext uri="smNativeData">
                <pr:smNativeData xmlns="" xmlns:p14="http://schemas.microsoft.com/office/powerpoint/2010/main" xmlns:pr="smNativeData" val="SMDATA_13_WTCkXhMAAAAlAAAAZAAAAE0AAAAAkAAAAEgAAACQAAAASAAAAAAAAAAA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EAcwAMAAAAEAAAAAAAAAAAAAAAAAAAAAAAAAAeAAAAaAAAAAAAAAAAAAAAAAAAAAAAAAAAAAAAECcAABAnAAAAAAAAAAAAAAAAAAAAAAAAAAAAAAAAAAAAAAAAAAAAABQAAAAAAAAAwMD/AAAAAABkAAAAMgAAAAAAAABkAAAAAAAAAH9/fwAKAAAAHwAAAFQAAABbm9UF////AQAAAAAAAAAAAAAAAAAAAAAAAAAAAAAAAAAAAAAAAAAAAAAAAH9/fwDn5uYDzMzMAMDA/wB/f38AAAAAAAAAAAAAAAAAAAAAAAAAAAAhAAAAGAAAABQAAACNEAAA8xIAADk4AACvFwAAECAAACYAAAAIAAAA//////////8="/>
              </a:ext>
            </a:extLst>
          </p:cNvSpPr>
          <p:nvPr/>
        </p:nvSpPr>
        <p:spPr>
          <a:xfrm>
            <a:off x="2690495" y="3080385"/>
            <a:ext cx="6449060" cy="769620"/>
          </a:xfrm>
          <a:prstGeom prst="rect">
            <a:avLst/>
          </a:prstGeom>
          <a:noFill/>
          <a:ln>
            <a:noFill/>
          </a:ln>
          <a:effectLst/>
        </p:spPr>
        <p:txBody>
          <a:bodyPr vert="horz" wrap="none" lIns="91440" tIns="45720" rIns="91440" bIns="45720" numCol="1" spcCol="215900" anchor="t"/>
          <a:lstStyle/>
          <a:p>
            <a:pPr>
              <a:defRPr lang="ru-RU"/>
            </a:pPr>
            <a:r>
              <a:rPr lang="en-US" sz="4400" b="1" dirty="0">
                <a:latin typeface="Arial" pitchFamily="2" charset="-52"/>
                <a:ea typeface="Calibri" pitchFamily="2" charset="-52"/>
                <a:cs typeface="Arial" pitchFamily="2" charset="-52"/>
              </a:rPr>
              <a:t>Thank you</a:t>
            </a:r>
            <a:r>
              <a:rPr lang="ru-RU" sz="4400" b="1" dirty="0">
                <a:latin typeface="Arial" pitchFamily="2" charset="-52"/>
                <a:ea typeface="Calibri" pitchFamily="2" charset="-52"/>
                <a:cs typeface="Arial" pitchFamily="2" charset="-52"/>
              </a:rPr>
              <a:t>!</a:t>
            </a:r>
            <a:endParaRPr lang="ru-RU" sz="4400" dirty="0">
              <a:latin typeface="Arial" pitchFamily="2" charset="-52"/>
              <a:ea typeface="Calibri" pitchFamily="2" charset="-52"/>
              <a:cs typeface="Arial" pitchFamily="2" charset="-52"/>
            </a:endParaRPr>
          </a:p>
        </p:txBody>
      </p:sp>
    </p:spTree>
  </p:cSld>
  <p:clrMapOvr>
    <a:masterClrMapping/>
  </p:clrMapOvr>
</p:sld>
</file>

<file path=ppt/theme/theme1.xml><?xml version="1.0" encoding="utf-8"?>
<a:theme xmlns:a="http://schemas.openxmlformats.org/drawingml/2006/main" name="Presentation">
  <a:themeElements>
    <a:clrScheme name="Presentation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resentation">
      <a:majorFont>
        <a:latin typeface="Calibri Light"/>
        <a:ea typeface="Calibri Light"/>
        <a:cs typeface="Calibri Light"/>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
      <a:clrScheme name="Presentation 2">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resentation">
  <a:themeElements>
    <a:clrScheme name="Presentation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resentation">
      <a:majorFont>
        <a:latin typeface="Calibri Light"/>
        <a:ea typeface="Calibri Light"/>
        <a:cs typeface="Calibri Light"/>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
      <a:clrScheme name="Presentation 2">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D135C35F46F242ABD78D63C2151323" ma:contentTypeVersion="13" ma:contentTypeDescription="Create a new document." ma:contentTypeScope="" ma:versionID="b3a7077da9a13a0dcf64ed5d677f5a41">
  <xsd:schema xmlns:xsd="http://www.w3.org/2001/XMLSchema" xmlns:xs="http://www.w3.org/2001/XMLSchema" xmlns:p="http://schemas.microsoft.com/office/2006/metadata/properties" xmlns:ns3="0c867391-8214-4b58-86b3-de07547409f9" xmlns:ns4="fddef6a8-5936-4909-96e0-2ad7a6b1720b" targetNamespace="http://schemas.microsoft.com/office/2006/metadata/properties" ma:root="true" ma:fieldsID="03ecbc61110ecc952e27b8a8955585fd" ns3:_="" ns4:_="">
    <xsd:import namespace="0c867391-8214-4b58-86b3-de07547409f9"/>
    <xsd:import namespace="fddef6a8-5936-4909-96e0-2ad7a6b1720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867391-8214-4b58-86b3-de07547409f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def6a8-5936-4909-96e0-2ad7a6b1720b"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B4B05A9-60BF-4F6B-A4CD-8145AC0952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867391-8214-4b58-86b3-de07547409f9"/>
    <ds:schemaRef ds:uri="fddef6a8-5936-4909-96e0-2ad7a6b172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FB2DE6D-5895-45E9-978A-D843BE1F0394}">
  <ds:schemaRefs>
    <ds:schemaRef ds:uri="http://schemas.microsoft.com/sharepoint/v3/contenttype/forms"/>
  </ds:schemaRefs>
</ds:datastoreItem>
</file>

<file path=customXml/itemProps3.xml><?xml version="1.0" encoding="utf-8"?>
<ds:datastoreItem xmlns:ds="http://schemas.openxmlformats.org/officeDocument/2006/customXml" ds:itemID="{435EC8DE-957F-4251-B7D1-B411E0709326}">
  <ds:schemaRefs>
    <ds:schemaRef ds:uri="http://schemas.microsoft.com/office/2006/metadata/properties"/>
    <ds:schemaRef ds:uri="http://purl.org/dc/elements/1.1/"/>
    <ds:schemaRef ds:uri="http://purl.org/dc/terms/"/>
    <ds:schemaRef ds:uri="http://schemas.microsoft.com/office/infopath/2007/PartnerControls"/>
    <ds:schemaRef ds:uri="http://schemas.microsoft.com/office/2006/documentManagement/types"/>
    <ds:schemaRef ds:uri="fddef6a8-5936-4909-96e0-2ad7a6b1720b"/>
    <ds:schemaRef ds:uri="http://www.w3.org/XML/1998/namespace"/>
    <ds:schemaRef ds:uri="http://purl.org/dc/dcmitype/"/>
    <ds:schemaRef ds:uri="http://schemas.openxmlformats.org/package/2006/metadata/core-properties"/>
    <ds:schemaRef ds:uri="0c867391-8214-4b58-86b3-de07547409f9"/>
  </ds:schemaRefs>
</ds:datastoreItem>
</file>

<file path=docProps/app.xml><?xml version="1.0" encoding="utf-8"?>
<Properties xmlns="http://schemas.openxmlformats.org/officeDocument/2006/extended-properties" xmlns:vt="http://schemas.openxmlformats.org/officeDocument/2006/docPropsVTypes">
  <TotalTime>425</TotalTime>
  <Words>1028</Words>
  <Application>Microsoft Office PowerPoint</Application>
  <PresentationFormat>Widescreen</PresentationFormat>
  <Paragraphs>120</Paragraphs>
  <Slides>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Wingdings</vt:lpstr>
      <vt:lpstr>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Тенгиз Чиканаев</dc:creator>
  <cp:lastModifiedBy>Yelena Slizhevskaya</cp:lastModifiedBy>
  <cp:revision>53</cp:revision>
  <dcterms:created xsi:type="dcterms:W3CDTF">2019-02-22T06:04:50Z</dcterms:created>
  <dcterms:modified xsi:type="dcterms:W3CDTF">2020-05-08T17:14:14Z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0x01010000D135C35F46F242ABD78D63C2151323</vt:lpwstr>
  </property>
</Properties>
</file>