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96" r:id="rId4"/>
  </p:sldMasterIdLst>
  <p:notesMasterIdLst>
    <p:notesMasterId r:id="rId34"/>
  </p:notesMasterIdLst>
  <p:handoutMasterIdLst>
    <p:handoutMasterId r:id="rId35"/>
  </p:handoutMasterIdLst>
  <p:sldIdLst>
    <p:sldId id="256" r:id="rId5"/>
    <p:sldId id="1653" r:id="rId6"/>
    <p:sldId id="589" r:id="rId7"/>
    <p:sldId id="790" r:id="rId8"/>
    <p:sldId id="1620" r:id="rId9"/>
    <p:sldId id="1624" r:id="rId10"/>
    <p:sldId id="793" r:id="rId11"/>
    <p:sldId id="1622" r:id="rId12"/>
    <p:sldId id="1623" r:id="rId13"/>
    <p:sldId id="1655" r:id="rId14"/>
    <p:sldId id="1660" r:id="rId15"/>
    <p:sldId id="1663" r:id="rId16"/>
    <p:sldId id="1664" r:id="rId17"/>
    <p:sldId id="1662" r:id="rId18"/>
    <p:sldId id="528" r:id="rId19"/>
    <p:sldId id="1654" r:id="rId20"/>
    <p:sldId id="1646" r:id="rId21"/>
    <p:sldId id="1628" r:id="rId22"/>
    <p:sldId id="1635" r:id="rId23"/>
    <p:sldId id="1638" r:id="rId24"/>
    <p:sldId id="1641" r:id="rId25"/>
    <p:sldId id="1640" r:id="rId26"/>
    <p:sldId id="1639" r:id="rId27"/>
    <p:sldId id="264" r:id="rId28"/>
    <p:sldId id="1651" r:id="rId29"/>
    <p:sldId id="1642" r:id="rId30"/>
    <p:sldId id="1657" r:id="rId31"/>
    <p:sldId id="1658" r:id="rId32"/>
    <p:sldId id="607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353911" initials="jw" lastIdx="2" clrIdx="0"/>
  <p:cmAuthor id="1" name="Gert van der Linde" initials="GVDL" lastIdx="6" clrIdx="1"/>
  <p:cmAuthor id="2" name="Kimberly D. Johns" initials="KDJ" lastIdx="16" clrIdx="2">
    <p:extLst>
      <p:ext uri="{19B8F6BF-5375-455C-9EA6-DF929625EA0E}">
        <p15:presenceInfo xmlns:p15="http://schemas.microsoft.com/office/powerpoint/2012/main" userId="S::kjohns1@worldbank.org::3b33bfd4-4616-4aa2-ae8c-9424fa26046f" providerId="AD"/>
      </p:ext>
    </p:extLst>
  </p:cmAuthor>
  <p:cmAuthor id="3" name="Cem Dener" initials="CD" lastIdx="2" clrIdx="3">
    <p:extLst>
      <p:ext uri="{19B8F6BF-5375-455C-9EA6-DF929625EA0E}">
        <p15:presenceInfo xmlns:p15="http://schemas.microsoft.com/office/powerpoint/2012/main" userId="S::cdener@worldbank.org::0765be42-3028-429d-83ca-0174742c1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DFFFF"/>
    <a:srgbClr val="FFFFCD"/>
    <a:srgbClr val="3F74D2"/>
    <a:srgbClr val="FFCC06"/>
    <a:srgbClr val="0000CC"/>
    <a:srgbClr val="FFFFCC"/>
    <a:srgbClr val="009999"/>
    <a:srgbClr val="93B68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C4992-1C88-4D5A-8622-5ECB0DE1CCC5}" v="243" dt="2021-05-31T17:18:33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7" autoAdjust="0"/>
    <p:restoredTop sz="96272" autoAdjust="0"/>
  </p:normalViewPr>
  <p:slideViewPr>
    <p:cSldViewPr snapToGrid="0">
      <p:cViewPr varScale="1">
        <p:scale>
          <a:sx n="88" d="100"/>
          <a:sy n="88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m Dener" userId="0765be42-3028-429d-83ca-0174742c1381" providerId="ADAL" clId="{5DDC4992-1C88-4D5A-8622-5ECB0DE1CCC5}"/>
    <pc:docChg chg="undo custSel addSld delSld modSld sldOrd">
      <pc:chgData name="Cem Dener" userId="0765be42-3028-429d-83ca-0174742c1381" providerId="ADAL" clId="{5DDC4992-1C88-4D5A-8622-5ECB0DE1CCC5}" dt="2021-05-31T17:20:07.855" v="1580"/>
      <pc:docMkLst>
        <pc:docMk/>
      </pc:docMkLst>
      <pc:sldChg chg="addSp delSp modSp mod">
        <pc:chgData name="Cem Dener" userId="0765be42-3028-429d-83ca-0174742c1381" providerId="ADAL" clId="{5DDC4992-1C88-4D5A-8622-5ECB0DE1CCC5}" dt="2021-05-30T23:34:14.899" v="496" actId="20577"/>
        <pc:sldMkLst>
          <pc:docMk/>
          <pc:sldMk cId="0" sldId="256"/>
        </pc:sldMkLst>
        <pc:spChg chg="del">
          <ac:chgData name="Cem Dener" userId="0765be42-3028-429d-83ca-0174742c1381" providerId="ADAL" clId="{5DDC4992-1C88-4D5A-8622-5ECB0DE1CCC5}" dt="2021-05-30T23:16:10.290" v="1" actId="478"/>
          <ac:spMkLst>
            <pc:docMk/>
            <pc:sldMk cId="0" sldId="256"/>
            <ac:spMk id="2" creationId="{B7F934F3-8F2D-419E-A6C6-AA01E5E394FF}"/>
          </ac:spMkLst>
        </pc:spChg>
        <pc:spChg chg="mod">
          <ac:chgData name="Cem Dener" userId="0765be42-3028-429d-83ca-0174742c1381" providerId="ADAL" clId="{5DDC4992-1C88-4D5A-8622-5ECB0DE1CCC5}" dt="2021-05-30T23:17:10.924" v="15" actId="12789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Cem Dener" userId="0765be42-3028-429d-83ca-0174742c1381" providerId="ADAL" clId="{5DDC4992-1C88-4D5A-8622-5ECB0DE1CCC5}" dt="2021-05-30T23:16:47.377" v="6"/>
          <ac:spMkLst>
            <pc:docMk/>
            <pc:sldMk cId="0" sldId="256"/>
            <ac:spMk id="11" creationId="{3E1BE442-945B-4A69-822E-F24C8FD52212}"/>
          </ac:spMkLst>
        </pc:spChg>
        <pc:spChg chg="mod">
          <ac:chgData name="Cem Dener" userId="0765be42-3028-429d-83ca-0174742c1381" providerId="ADAL" clId="{5DDC4992-1C88-4D5A-8622-5ECB0DE1CCC5}" dt="2021-05-30T23:17:10.924" v="15" actId="12789"/>
          <ac:spMkLst>
            <pc:docMk/>
            <pc:sldMk cId="0" sldId="256"/>
            <ac:spMk id="13" creationId="{00000000-0000-0000-0000-000000000000}"/>
          </ac:spMkLst>
        </pc:spChg>
        <pc:spChg chg="mod">
          <ac:chgData name="Cem Dener" userId="0765be42-3028-429d-83ca-0174742c1381" providerId="ADAL" clId="{5DDC4992-1C88-4D5A-8622-5ECB0DE1CCC5}" dt="2021-05-30T23:33:23.001" v="443" actId="12789"/>
          <ac:spMkLst>
            <pc:docMk/>
            <pc:sldMk cId="0" sldId="256"/>
            <ac:spMk id="15" creationId="{00000000-0000-0000-0000-000000000000}"/>
          </ac:spMkLst>
        </pc:spChg>
        <pc:spChg chg="mod">
          <ac:chgData name="Cem Dener" userId="0765be42-3028-429d-83ca-0174742c1381" providerId="ADAL" clId="{5DDC4992-1C88-4D5A-8622-5ECB0DE1CCC5}" dt="2021-05-30T23:34:14.899" v="496" actId="20577"/>
          <ac:spMkLst>
            <pc:docMk/>
            <pc:sldMk cId="0" sldId="256"/>
            <ac:spMk id="17" creationId="{00000000-0000-0000-0000-000000000000}"/>
          </ac:spMkLst>
        </pc:spChg>
        <pc:picChg chg="del mod">
          <ac:chgData name="Cem Dener" userId="0765be42-3028-429d-83ca-0174742c1381" providerId="ADAL" clId="{5DDC4992-1C88-4D5A-8622-5ECB0DE1CCC5}" dt="2021-05-30T23:16:17.815" v="4" actId="478"/>
          <ac:picMkLst>
            <pc:docMk/>
            <pc:sldMk cId="0" sldId="256"/>
            <ac:picMk id="3" creationId="{9BBC1C39-F3C9-4B7D-B403-E641165E6FCB}"/>
          </ac:picMkLst>
        </pc:picChg>
        <pc:picChg chg="add mod">
          <ac:chgData name="Cem Dener" userId="0765be42-3028-429d-83ca-0174742c1381" providerId="ADAL" clId="{5DDC4992-1C88-4D5A-8622-5ECB0DE1CCC5}" dt="2021-05-30T23:16:07.621" v="0"/>
          <ac:picMkLst>
            <pc:docMk/>
            <pc:sldMk cId="0" sldId="256"/>
            <ac:picMk id="12" creationId="{A236AAAE-2EEA-4A5F-866E-B48F8EEC0A5C}"/>
          </ac:picMkLst>
        </pc:picChg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1792597919" sldId="264"/>
        </pc:sldMkLst>
      </pc:sldChg>
      <pc:sldChg chg="ord">
        <pc:chgData name="Cem Dener" userId="0765be42-3028-429d-83ca-0174742c1381" providerId="ADAL" clId="{5DDC4992-1C88-4D5A-8622-5ECB0DE1CCC5}" dt="2021-05-31T17:19:54.948" v="1578"/>
        <pc:sldMkLst>
          <pc:docMk/>
          <pc:sldMk cId="4272411515" sldId="528"/>
        </pc:sldMkLst>
      </pc:sldChg>
      <pc:sldChg chg="ord">
        <pc:chgData name="Cem Dener" userId="0765be42-3028-429d-83ca-0174742c1381" providerId="ADAL" clId="{5DDC4992-1C88-4D5A-8622-5ECB0DE1CCC5}" dt="2021-05-31T17:20:07.855" v="1580"/>
        <pc:sldMkLst>
          <pc:docMk/>
          <pc:sldMk cId="2704197126" sldId="607"/>
        </pc:sldMkLst>
      </pc:sldChg>
      <pc:sldChg chg="del">
        <pc:chgData name="Cem Dener" userId="0765be42-3028-429d-83ca-0174742c1381" providerId="ADAL" clId="{5DDC4992-1C88-4D5A-8622-5ECB0DE1CCC5}" dt="2021-05-30T23:24:54.557" v="74" actId="47"/>
        <pc:sldMkLst>
          <pc:docMk/>
          <pc:sldMk cId="1791211712" sldId="608"/>
        </pc:sldMkLst>
      </pc:sldChg>
      <pc:sldChg chg="del">
        <pc:chgData name="Cem Dener" userId="0765be42-3028-429d-83ca-0174742c1381" providerId="ADAL" clId="{5DDC4992-1C88-4D5A-8622-5ECB0DE1CCC5}" dt="2021-05-30T23:28:18.062" v="293" actId="47"/>
        <pc:sldMkLst>
          <pc:docMk/>
          <pc:sldMk cId="1563268246" sldId="1619"/>
        </pc:sldMkLst>
      </pc:sldChg>
      <pc:sldChg chg="del">
        <pc:chgData name="Cem Dener" userId="0765be42-3028-429d-83ca-0174742c1381" providerId="ADAL" clId="{5DDC4992-1C88-4D5A-8622-5ECB0DE1CCC5}" dt="2021-05-30T23:24:20.126" v="73" actId="47"/>
        <pc:sldMkLst>
          <pc:docMk/>
          <pc:sldMk cId="1948142944" sldId="1621"/>
        </pc:sldMkLst>
      </pc:sldChg>
      <pc:sldChg chg="addSp delSp modSp mod">
        <pc:chgData name="Cem Dener" userId="0765be42-3028-429d-83ca-0174742c1381" providerId="ADAL" clId="{5DDC4992-1C88-4D5A-8622-5ECB0DE1CCC5}" dt="2021-05-30T23:28:02.634" v="292" actId="1037"/>
        <pc:sldMkLst>
          <pc:docMk/>
          <pc:sldMk cId="2634175672" sldId="1623"/>
        </pc:sldMkLst>
        <pc:spChg chg="mod">
          <ac:chgData name="Cem Dener" userId="0765be42-3028-429d-83ca-0174742c1381" providerId="ADAL" clId="{5DDC4992-1C88-4D5A-8622-5ECB0DE1CCC5}" dt="2021-05-30T23:26:23.146" v="107" actId="404"/>
          <ac:spMkLst>
            <pc:docMk/>
            <pc:sldMk cId="2634175672" sldId="1623"/>
            <ac:spMk id="2" creationId="{239FF5DA-A228-4176-91E4-EA0A75DB32AD}"/>
          </ac:spMkLst>
        </pc:spChg>
        <pc:spChg chg="mod">
          <ac:chgData name="Cem Dener" userId="0765be42-3028-429d-83ca-0174742c1381" providerId="ADAL" clId="{5DDC4992-1C88-4D5A-8622-5ECB0DE1CCC5}" dt="2021-05-30T23:25:41.593" v="77" actId="1076"/>
          <ac:spMkLst>
            <pc:docMk/>
            <pc:sldMk cId="2634175672" sldId="1623"/>
            <ac:spMk id="11" creationId="{5B7F8BEE-4923-4ABE-9960-FBCDBB9721FD}"/>
          </ac:spMkLst>
        </pc:spChg>
        <pc:spChg chg="add mod">
          <ac:chgData name="Cem Dener" userId="0765be42-3028-429d-83ca-0174742c1381" providerId="ADAL" clId="{5DDC4992-1C88-4D5A-8622-5ECB0DE1CCC5}" dt="2021-05-30T23:28:02.634" v="292" actId="1037"/>
          <ac:spMkLst>
            <pc:docMk/>
            <pc:sldMk cId="2634175672" sldId="1623"/>
            <ac:spMk id="12" creationId="{540AD784-79D1-4FE3-92B1-FFD169CB4555}"/>
          </ac:spMkLst>
        </pc:spChg>
        <pc:spChg chg="add mod">
          <ac:chgData name="Cem Dener" userId="0765be42-3028-429d-83ca-0174742c1381" providerId="ADAL" clId="{5DDC4992-1C88-4D5A-8622-5ECB0DE1CCC5}" dt="2021-05-30T23:28:02.634" v="292" actId="1037"/>
          <ac:spMkLst>
            <pc:docMk/>
            <pc:sldMk cId="2634175672" sldId="1623"/>
            <ac:spMk id="20" creationId="{81F4448A-FDC6-4B38-82E1-1B836727CF4D}"/>
          </ac:spMkLst>
        </pc:spChg>
        <pc:grpChg chg="add mod">
          <ac:chgData name="Cem Dener" userId="0765be42-3028-429d-83ca-0174742c1381" providerId="ADAL" clId="{5DDC4992-1C88-4D5A-8622-5ECB0DE1CCC5}" dt="2021-05-30T23:28:02.634" v="292" actId="1037"/>
          <ac:grpSpMkLst>
            <pc:docMk/>
            <pc:sldMk cId="2634175672" sldId="1623"/>
            <ac:grpSpMk id="22" creationId="{6970AE81-EF80-4BB7-9D92-C6FC5ACC24E0}"/>
          </ac:grpSpMkLst>
        </pc:grpChg>
        <pc:grpChg chg="add mod">
          <ac:chgData name="Cem Dener" userId="0765be42-3028-429d-83ca-0174742c1381" providerId="ADAL" clId="{5DDC4992-1C88-4D5A-8622-5ECB0DE1CCC5}" dt="2021-05-30T23:26:08.791" v="78"/>
          <ac:grpSpMkLst>
            <pc:docMk/>
            <pc:sldMk cId="2634175672" sldId="1623"/>
            <ac:grpSpMk id="23" creationId="{8914F7F9-BCB2-44B7-A8D3-E52E146E6FD4}"/>
          </ac:grpSpMkLst>
        </pc:grpChg>
        <pc:picChg chg="del mod">
          <ac:chgData name="Cem Dener" userId="0765be42-3028-429d-83ca-0174742c1381" providerId="ADAL" clId="{5DDC4992-1C88-4D5A-8622-5ECB0DE1CCC5}" dt="2021-05-30T23:25:37.684" v="76" actId="478"/>
          <ac:picMkLst>
            <pc:docMk/>
            <pc:sldMk cId="2634175672" sldId="1623"/>
            <ac:picMk id="4" creationId="{FC0A6E08-1BAC-4AB3-B2C2-E978EF35EBDA}"/>
          </ac:picMkLst>
        </pc:picChg>
        <pc:picChg chg="add mod">
          <ac:chgData name="Cem Dener" userId="0765be42-3028-429d-83ca-0174742c1381" providerId="ADAL" clId="{5DDC4992-1C88-4D5A-8622-5ECB0DE1CCC5}" dt="2021-05-30T23:28:02.634" v="292" actId="1037"/>
          <ac:picMkLst>
            <pc:docMk/>
            <pc:sldMk cId="2634175672" sldId="1623"/>
            <ac:picMk id="13" creationId="{A8E90121-469B-4090-9691-2CB8F355E84C}"/>
          </ac:picMkLst>
        </pc:picChg>
        <pc:picChg chg="add mod">
          <ac:chgData name="Cem Dener" userId="0765be42-3028-429d-83ca-0174742c1381" providerId="ADAL" clId="{5DDC4992-1C88-4D5A-8622-5ECB0DE1CCC5}" dt="2021-05-30T23:28:02.634" v="292" actId="1037"/>
          <ac:picMkLst>
            <pc:docMk/>
            <pc:sldMk cId="2634175672" sldId="1623"/>
            <ac:picMk id="14" creationId="{EC758B54-0BCF-4D39-8878-99E76DC06264}"/>
          </ac:picMkLst>
        </pc:picChg>
        <pc:picChg chg="add mod">
          <ac:chgData name="Cem Dener" userId="0765be42-3028-429d-83ca-0174742c1381" providerId="ADAL" clId="{5DDC4992-1C88-4D5A-8622-5ECB0DE1CCC5}" dt="2021-05-30T23:28:02.634" v="292" actId="1037"/>
          <ac:picMkLst>
            <pc:docMk/>
            <pc:sldMk cId="2634175672" sldId="1623"/>
            <ac:picMk id="19" creationId="{DE5AAF5D-EE30-4419-8650-6EFE1B93A6BA}"/>
          </ac:picMkLst>
        </pc:picChg>
        <pc:picChg chg="add mod">
          <ac:chgData name="Cem Dener" userId="0765be42-3028-429d-83ca-0174742c1381" providerId="ADAL" clId="{5DDC4992-1C88-4D5A-8622-5ECB0DE1CCC5}" dt="2021-05-30T23:28:02.634" v="292" actId="1037"/>
          <ac:picMkLst>
            <pc:docMk/>
            <pc:sldMk cId="2634175672" sldId="1623"/>
            <ac:picMk id="21" creationId="{EE745010-F4EB-4841-86D9-64F63F443BBC}"/>
          </ac:picMkLst>
        </pc:picChg>
        <pc:picChg chg="add mod">
          <ac:chgData name="Cem Dener" userId="0765be42-3028-429d-83ca-0174742c1381" providerId="ADAL" clId="{5DDC4992-1C88-4D5A-8622-5ECB0DE1CCC5}" dt="2021-05-30T23:26:08.791" v="78"/>
          <ac:picMkLst>
            <pc:docMk/>
            <pc:sldMk cId="2634175672" sldId="1623"/>
            <ac:picMk id="24" creationId="{F710B813-D652-4833-8225-FA7EE8CA5E71}"/>
          </ac:picMkLst>
        </pc:picChg>
        <pc:picChg chg="add mod">
          <ac:chgData name="Cem Dener" userId="0765be42-3028-429d-83ca-0174742c1381" providerId="ADAL" clId="{5DDC4992-1C88-4D5A-8622-5ECB0DE1CCC5}" dt="2021-05-30T23:26:08.791" v="78"/>
          <ac:picMkLst>
            <pc:docMk/>
            <pc:sldMk cId="2634175672" sldId="1623"/>
            <ac:picMk id="25" creationId="{C3E3C8CC-3D87-4E1D-AA26-9E20EE03B446}"/>
          </ac:picMkLst>
        </pc:picChg>
        <pc:picChg chg="add mod">
          <ac:chgData name="Cem Dener" userId="0765be42-3028-429d-83ca-0174742c1381" providerId="ADAL" clId="{5DDC4992-1C88-4D5A-8622-5ECB0DE1CCC5}" dt="2021-05-30T23:26:08.791" v="78"/>
          <ac:picMkLst>
            <pc:docMk/>
            <pc:sldMk cId="2634175672" sldId="1623"/>
            <ac:picMk id="26" creationId="{53039F0D-122E-496B-8288-D14D6063DE77}"/>
          </ac:picMkLst>
        </pc:picChg>
        <pc:picChg chg="add mod">
          <ac:chgData name="Cem Dener" userId="0765be42-3028-429d-83ca-0174742c1381" providerId="ADAL" clId="{5DDC4992-1C88-4D5A-8622-5ECB0DE1CCC5}" dt="2021-05-30T23:26:08.791" v="78"/>
          <ac:picMkLst>
            <pc:docMk/>
            <pc:sldMk cId="2634175672" sldId="1623"/>
            <ac:picMk id="27" creationId="{D5608EA2-3429-4833-9E33-49DFB396C6E7}"/>
          </ac:picMkLst>
        </pc:picChg>
        <pc:picChg chg="add mod">
          <ac:chgData name="Cem Dener" userId="0765be42-3028-429d-83ca-0174742c1381" providerId="ADAL" clId="{5DDC4992-1C88-4D5A-8622-5ECB0DE1CCC5}" dt="2021-05-30T23:26:08.791" v="78"/>
          <ac:picMkLst>
            <pc:docMk/>
            <pc:sldMk cId="2634175672" sldId="1623"/>
            <ac:picMk id="28" creationId="{4FF14326-CAAE-47BC-81A5-BB276FC14FFA}"/>
          </ac:picMkLst>
        </pc:picChg>
      </pc:sldChg>
      <pc:sldChg chg="add setBg">
        <pc:chgData name="Cem Dener" userId="0765be42-3028-429d-83ca-0174742c1381" providerId="ADAL" clId="{5DDC4992-1C88-4D5A-8622-5ECB0DE1CCC5}" dt="2021-05-30T23:24:15.763" v="72"/>
        <pc:sldMkLst>
          <pc:docMk/>
          <pc:sldMk cId="1909203189" sldId="1624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926840080" sldId="1628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2730070371" sldId="1635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3265658710" sldId="1638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710561146" sldId="1639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701904129" sldId="1640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3730600603" sldId="1641"/>
        </pc:sldMkLst>
      </pc:sldChg>
      <pc:sldChg chg="add setBg">
        <pc:chgData name="Cem Dener" userId="0765be42-3028-429d-83ca-0174742c1381" providerId="ADAL" clId="{5DDC4992-1C88-4D5A-8622-5ECB0DE1CCC5}" dt="2021-05-30T23:36:15.278" v="521"/>
        <pc:sldMkLst>
          <pc:docMk/>
          <pc:sldMk cId="2626953447" sldId="1642"/>
        </pc:sldMkLst>
      </pc:sldChg>
      <pc:sldChg chg="add del">
        <pc:chgData name="Cem Dener" userId="0765be42-3028-429d-83ca-0174742c1381" providerId="ADAL" clId="{5DDC4992-1C88-4D5A-8622-5ECB0DE1CCC5}" dt="2021-05-30T23:30:46.140" v="400" actId="47"/>
        <pc:sldMkLst>
          <pc:docMk/>
          <pc:sldMk cId="1693123816" sldId="1645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2845360755" sldId="1646"/>
        </pc:sldMkLst>
      </pc:sldChg>
      <pc:sldChg chg="add ord setBg">
        <pc:chgData name="Cem Dener" userId="0765be42-3028-429d-83ca-0174742c1381" providerId="ADAL" clId="{5DDC4992-1C88-4D5A-8622-5ECB0DE1CCC5}" dt="2021-05-31T17:18:46.422" v="1574"/>
        <pc:sldMkLst>
          <pc:docMk/>
          <pc:sldMk cId="3905279297" sldId="1651"/>
        </pc:sldMkLst>
      </pc:sldChg>
      <pc:sldChg chg="add del">
        <pc:chgData name="Cem Dener" userId="0765be42-3028-429d-83ca-0174742c1381" providerId="ADAL" clId="{5DDC4992-1C88-4D5A-8622-5ECB0DE1CCC5}" dt="2021-05-30T23:31:03.842" v="404" actId="47"/>
        <pc:sldMkLst>
          <pc:docMk/>
          <pc:sldMk cId="53805172" sldId="1652"/>
        </pc:sldMkLst>
      </pc:sldChg>
      <pc:sldChg chg="modSp add mod">
        <pc:chgData name="Cem Dener" userId="0765be42-3028-429d-83ca-0174742c1381" providerId="ADAL" clId="{5DDC4992-1C88-4D5A-8622-5ECB0DE1CCC5}" dt="2021-05-31T17:17:44.495" v="1564" actId="1035"/>
        <pc:sldMkLst>
          <pc:docMk/>
          <pc:sldMk cId="2499006198" sldId="1653"/>
        </pc:sldMkLst>
        <pc:spChg chg="mod">
          <ac:chgData name="Cem Dener" userId="0765be42-3028-429d-83ca-0174742c1381" providerId="ADAL" clId="{5DDC4992-1C88-4D5A-8622-5ECB0DE1CCC5}" dt="2021-05-31T17:17:44.495" v="1564" actId="1035"/>
          <ac:spMkLst>
            <pc:docMk/>
            <pc:sldMk cId="2499006198" sldId="1653"/>
            <ac:spMk id="8" creationId="{CADBCDDE-97C5-4493-A827-402AD4B7B7C5}"/>
          </ac:spMkLst>
        </pc:spChg>
        <pc:spChg chg="mod">
          <ac:chgData name="Cem Dener" userId="0765be42-3028-429d-83ca-0174742c1381" providerId="ADAL" clId="{5DDC4992-1C88-4D5A-8622-5ECB0DE1CCC5}" dt="2021-05-30T23:34:29.066" v="516" actId="20577"/>
          <ac:spMkLst>
            <pc:docMk/>
            <pc:sldMk cId="2499006198" sldId="1653"/>
            <ac:spMk id="9" creationId="{00000000-0000-0000-0000-000000000000}"/>
          </ac:spMkLst>
        </pc:spChg>
      </pc:sldChg>
      <pc:sldChg chg="addSp delSp modSp add mod ord">
        <pc:chgData name="Cem Dener" userId="0765be42-3028-429d-83ca-0174742c1381" providerId="ADAL" clId="{5DDC4992-1C88-4D5A-8622-5ECB0DE1CCC5}" dt="2021-05-31T17:18:46.422" v="1574"/>
        <pc:sldMkLst>
          <pc:docMk/>
          <pc:sldMk cId="1723680765" sldId="1654"/>
        </pc:sldMkLst>
        <pc:spChg chg="del mod">
          <ac:chgData name="Cem Dener" userId="0765be42-3028-429d-83ca-0174742c1381" providerId="ADAL" clId="{5DDC4992-1C88-4D5A-8622-5ECB0DE1CCC5}" dt="2021-05-31T17:18:18.457" v="1568" actId="478"/>
          <ac:spMkLst>
            <pc:docMk/>
            <pc:sldMk cId="1723680765" sldId="1654"/>
            <ac:spMk id="8" creationId="{CADBCDDE-97C5-4493-A827-402AD4B7B7C5}"/>
          </ac:spMkLst>
        </pc:spChg>
        <pc:spChg chg="mod">
          <ac:chgData name="Cem Dener" userId="0765be42-3028-429d-83ca-0174742c1381" providerId="ADAL" clId="{5DDC4992-1C88-4D5A-8622-5ECB0DE1CCC5}" dt="2021-05-30T23:34:43.530" v="518" actId="20577"/>
          <ac:spMkLst>
            <pc:docMk/>
            <pc:sldMk cId="1723680765" sldId="1654"/>
            <ac:spMk id="9" creationId="{00000000-0000-0000-0000-000000000000}"/>
          </ac:spMkLst>
        </pc:spChg>
        <pc:spChg chg="add mod">
          <ac:chgData name="Cem Dener" userId="0765be42-3028-429d-83ca-0174742c1381" providerId="ADAL" clId="{5DDC4992-1C88-4D5A-8622-5ECB0DE1CCC5}" dt="2021-05-31T17:18:33.722" v="1572" actId="207"/>
          <ac:spMkLst>
            <pc:docMk/>
            <pc:sldMk cId="1723680765" sldId="1654"/>
            <ac:spMk id="10" creationId="{AD7D5140-2672-47B1-8748-02253FFC0013}"/>
          </ac:spMkLst>
        </pc:spChg>
      </pc:sldChg>
      <pc:sldChg chg="addSp delSp modSp add mod">
        <pc:chgData name="Cem Dener" userId="0765be42-3028-429d-83ca-0174742c1381" providerId="ADAL" clId="{5DDC4992-1C88-4D5A-8622-5ECB0DE1CCC5}" dt="2021-05-31T17:18:11.380" v="1567" actId="207"/>
        <pc:sldMkLst>
          <pc:docMk/>
          <pc:sldMk cId="636026419" sldId="1655"/>
        </pc:sldMkLst>
        <pc:spChg chg="del mod">
          <ac:chgData name="Cem Dener" userId="0765be42-3028-429d-83ca-0174742c1381" providerId="ADAL" clId="{5DDC4992-1C88-4D5A-8622-5ECB0DE1CCC5}" dt="2021-05-31T17:17:56.177" v="1565" actId="478"/>
          <ac:spMkLst>
            <pc:docMk/>
            <pc:sldMk cId="636026419" sldId="1655"/>
            <ac:spMk id="8" creationId="{CADBCDDE-97C5-4493-A827-402AD4B7B7C5}"/>
          </ac:spMkLst>
        </pc:spChg>
        <pc:spChg chg="mod">
          <ac:chgData name="Cem Dener" userId="0765be42-3028-429d-83ca-0174742c1381" providerId="ADAL" clId="{5DDC4992-1C88-4D5A-8622-5ECB0DE1CCC5}" dt="2021-05-30T23:34:55.043" v="519"/>
          <ac:spMkLst>
            <pc:docMk/>
            <pc:sldMk cId="636026419" sldId="1655"/>
            <ac:spMk id="9" creationId="{00000000-0000-0000-0000-000000000000}"/>
          </ac:spMkLst>
        </pc:spChg>
        <pc:spChg chg="add mod">
          <ac:chgData name="Cem Dener" userId="0765be42-3028-429d-83ca-0174742c1381" providerId="ADAL" clId="{5DDC4992-1C88-4D5A-8622-5ECB0DE1CCC5}" dt="2021-05-31T17:18:11.380" v="1567" actId="207"/>
          <ac:spMkLst>
            <pc:docMk/>
            <pc:sldMk cId="636026419" sldId="1655"/>
            <ac:spMk id="10" creationId="{85D5BD5B-48D0-459E-B703-B95E71D4BC1B}"/>
          </ac:spMkLst>
        </pc:spChg>
      </pc:sldChg>
      <pc:sldChg chg="addSp delSp modSp add del mod setBg">
        <pc:chgData name="Cem Dener" userId="0765be42-3028-429d-83ca-0174742c1381" providerId="ADAL" clId="{5DDC4992-1C88-4D5A-8622-5ECB0DE1CCC5}" dt="2021-05-30T23:50:43.661" v="699" actId="47"/>
        <pc:sldMkLst>
          <pc:docMk/>
          <pc:sldMk cId="92378824" sldId="1656"/>
        </pc:sldMkLst>
        <pc:spChg chg="del">
          <ac:chgData name="Cem Dener" userId="0765be42-3028-429d-83ca-0174742c1381" providerId="ADAL" clId="{5DDC4992-1C88-4D5A-8622-5ECB0DE1CCC5}" dt="2021-05-30T23:32:51.748" v="417" actId="478"/>
          <ac:spMkLst>
            <pc:docMk/>
            <pc:sldMk cId="92378824" sldId="1656"/>
            <ac:spMk id="8" creationId="{CADBCDDE-97C5-4493-A827-402AD4B7B7C5}"/>
          </ac:spMkLst>
        </pc:spChg>
        <pc:spChg chg="mod">
          <ac:chgData name="Cem Dener" userId="0765be42-3028-429d-83ca-0174742c1381" providerId="ADAL" clId="{5DDC4992-1C88-4D5A-8622-5ECB0DE1CCC5}" dt="2021-05-30T23:32:59.730" v="439" actId="20577"/>
          <ac:spMkLst>
            <pc:docMk/>
            <pc:sldMk cId="92378824" sldId="1656"/>
            <ac:spMk id="9" creationId="{00000000-0000-0000-0000-000000000000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10" creationId="{D967A6EA-54D6-40D0-A846-7E044B368FEA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13" creationId="{485BE3CF-6073-4400-BCCC-3B3C8D49C64B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14" creationId="{5F0FD487-9535-4A72-8548-A46F0C62F586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16" creationId="{B1CD845A-1C69-4622-BCBE-38B31D02996E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17" creationId="{F96C8C28-9742-4BDA-99BF-9B2A3EFFF5CF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18" creationId="{A7603080-3A26-4E80-AD55-0730CBCBFED8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19" creationId="{45D9A83A-7AE3-44D2-840F-68197ECCA970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20" creationId="{203B19D5-08E1-4F07-9221-CE2669D80ED1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21" creationId="{A188CBA5-15F7-4D8A-A8E3-A4BC136CBFF7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22" creationId="{DDC58B14-09A0-475F-B2CD-914961F198BF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23" creationId="{2477017E-1F21-4FF3-AA8A-976666A22C14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24" creationId="{FB88A16C-C2E4-450E-94E3-3762145E225B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25" creationId="{81C643DB-1CCC-49CC-AB2D-E82E4A12ABB2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26" creationId="{C45E2625-ECBB-45E0-9EC7-A866ADE6DF39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27" creationId="{4AD38E9E-14DD-4CD1-8D32-EA992DEF84D5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28" creationId="{8768E2DF-20EE-4FCC-B980-7A26F8ED53CE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0" creationId="{77B9CAC5-4D65-4205-8EE0-AA49125443CC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1" creationId="{25EB26AA-9890-4FC8-A8C4-703E010C8BDF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2" creationId="{05E7040E-A223-4B16-A53C-4DEA331EE598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3" creationId="{E47ED56A-6800-470A-850C-CF6CCC736733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4" creationId="{16BA54AC-75E4-405E-A625-2A5219410B56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5" creationId="{9128A313-7A5C-4612-98D1-AEACCF4C427D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6" creationId="{9E33351F-E1F8-499C-BA70-614C91EE2086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7" creationId="{544600B3-C32F-49AF-842D-6AC2F97823A7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8" creationId="{051C78E1-31DF-42E8-80E6-2DF7444FF81B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39" creationId="{ACFDB227-A334-4D3E-9CB3-87F64598C993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40" creationId="{A728F154-8695-45C6-A743-7D55BA9620A7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42" creationId="{4FF6C173-820C-4EA3-A28F-7AAEA6D081B5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43" creationId="{12748D61-F960-4AA9-B3FB-87F084E57744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44" creationId="{8050BFB7-077F-45F6-A565-89228B34C582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45" creationId="{F5C84288-AD7F-4604-AB85-39C9B3C545DA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46" creationId="{0A1BCB91-F5EB-40A7-BCF7-198301238B39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47" creationId="{D7CF2484-2593-4E75-82FC-9DF4106E8288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48" creationId="{AC4AB4D7-68E2-42DE-91F0-9AC7F0C8DCB6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50" creationId="{14877507-CB97-4FA8-983C-935DEA71F45C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51" creationId="{0A7B8C13-1BB2-4DEF-984D-BE1B6456FCF0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52" creationId="{345EA708-03E3-4108-8F9A-08B5E76D8BF6}"/>
          </ac:spMkLst>
        </pc:spChg>
        <pc:spChg chg="mod">
          <ac:chgData name="Cem Dener" userId="0765be42-3028-429d-83ca-0174742c1381" providerId="ADAL" clId="{5DDC4992-1C88-4D5A-8622-5ECB0DE1CCC5}" dt="2021-05-30T23:42:10.848" v="524"/>
          <ac:spMkLst>
            <pc:docMk/>
            <pc:sldMk cId="92378824" sldId="1656"/>
            <ac:spMk id="53" creationId="{6E8E0EB0-8D2A-4E9C-ABFB-8EC8F04A8488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54" creationId="{94056FC0-BD43-4E5B-AD82-D8AE271FA83D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55" creationId="{D08B7FBC-7579-47E2-969C-401A65C82F37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56" creationId="{FEA5A8A7-AD60-4051-B368-65112DAD3014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57" creationId="{FD418608-255F-4C98-8045-31E6AF8BCC90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58" creationId="{9BA1B4B9-F30B-46B4-8A4D-7D97367B31E5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59" creationId="{1D91C4B6-CF72-4890-BC73-079EE0144EFC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60" creationId="{141D5A29-70B5-4DBB-A499-E9A4F6655B87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61" creationId="{88878F30-3017-4E98-AFEB-1FF639F8E8B9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62" creationId="{EC416620-07AA-4D58-8083-A3BD6BD95A9D}"/>
          </ac:spMkLst>
        </pc:spChg>
        <pc:spChg chg="add del mod">
          <ac:chgData name="Cem Dener" userId="0765be42-3028-429d-83ca-0174742c1381" providerId="ADAL" clId="{5DDC4992-1C88-4D5A-8622-5ECB0DE1CCC5}" dt="2021-05-30T23:42:14.256" v="525"/>
          <ac:spMkLst>
            <pc:docMk/>
            <pc:sldMk cId="92378824" sldId="1656"/>
            <ac:spMk id="63" creationId="{097D5294-4998-46E7-9725-5410D6EC47B0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64" creationId="{D17275A6-79DF-42AE-BEE0-0583A91452F7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66" creationId="{B1452AB5-8694-4824-A2A4-11524EF0232E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67" creationId="{7603AF32-FB23-4A91-A9A5-562CC50D238E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69" creationId="{2E9BD3CD-4458-4FD1-A9E1-B8CDED1B83A7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70" creationId="{4FF85D7D-0472-4CC3-B511-91F65F2D05DB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71" creationId="{461710C7-17D0-4BE5-A4DC-2EAF085D2350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72" creationId="{B48EF0B3-632F-4205-A4B4-7EF342EB2957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73" creationId="{BCC0DF20-3B64-435F-8A9E-B96846418489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74" creationId="{04F6940D-75D6-4838-815A-BDF9F8C3197A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75" creationId="{122B9CAD-1A98-4991-919E-94944A96E95F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76" creationId="{531C5511-5DD9-4F08-B704-3E89AAD3CF62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77" creationId="{FEFD25ED-2D92-4AD4-A89F-A5F6EB8BF189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78" creationId="{7A489894-9E34-4F67-A85A-ABCDBD763FB5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79" creationId="{AFA22381-6405-45A8-AD82-EBE65F47E409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80" creationId="{97A65087-4E65-4F51-AE2A-20E75FD1D9E1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81" creationId="{0EAACF53-3BF0-4438-AD56-67DC32F025B5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83" creationId="{181266D5-41EC-4F82-A72B-163858112297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84" creationId="{A2AD5118-F179-4F04-B0B2-6540C85E148D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85" creationId="{9E1FE49E-0177-444C-9A0E-9434133399B0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86" creationId="{1F6E27BC-18B0-4C93-B588-FAA019C056B0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87" creationId="{C42CD551-D841-46D9-800A-95A65CECE0A8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88" creationId="{28362FAD-7BE9-4038-8E9A-5C20DF590947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89" creationId="{BB15E70A-B6DC-4E29-B9E0-51437DF6B620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0" creationId="{053D9F7C-6660-4101-A2F6-137702455B58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1" creationId="{967FE64B-B43E-4E9A-9C35-6F7E8C46F35D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2" creationId="{8814F1FF-29AB-4C30-A18D-7883F3F912B6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3" creationId="{9F15A77F-47EF-4D06-B3A1-502407030385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5" creationId="{0845EF12-0B20-4556-A926-8AAE418BB7C7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6" creationId="{DEE9AC1B-509C-47D3-906D-0979DF9D1E00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7" creationId="{809E60BA-3B80-4C10-8760-7BDD118BC4D5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8" creationId="{3158E93F-974D-4E99-9CB4-43549F0953CC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99" creationId="{FAC8606B-3EB3-443D-8F7B-4C486152C174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100" creationId="{9D6E4F7A-97E2-4361-91F6-7D08080B568A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01" creationId="{179F5B5A-FA7D-4227-9999-23E98C75E5CA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103" creationId="{1FFDBD07-6969-42A9-8CC5-89215FA45BDE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104" creationId="{FEDEF5E2-3CE3-4DC0-845B-7532E27E429F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105" creationId="{97921320-92C9-4FD7-84ED-803171D64789}"/>
          </ac:spMkLst>
        </pc:spChg>
        <pc:spChg chg="mod">
          <ac:chgData name="Cem Dener" userId="0765be42-3028-429d-83ca-0174742c1381" providerId="ADAL" clId="{5DDC4992-1C88-4D5A-8622-5ECB0DE1CCC5}" dt="2021-05-30T23:42:38.158" v="526"/>
          <ac:spMkLst>
            <pc:docMk/>
            <pc:sldMk cId="92378824" sldId="1656"/>
            <ac:spMk id="106" creationId="{63040733-8CB1-49B8-8357-10BA1F02FA35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07" creationId="{3EF39250-C76B-47B7-848C-9040F0078986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08" creationId="{2B2BD7AE-221A-4636-B90D-1CFE2390F943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09" creationId="{3A87DC91-AAB1-42B2-A77D-7C2C498D31E5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10" creationId="{343B14D3-6249-4290-B8AF-8F4ACB3BBF0D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11" creationId="{9AA416A0-B40A-49F8-9BC9-34FC24195BBB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12" creationId="{D7F83303-F10F-42C8-9782-F6848FD7EBA7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13" creationId="{522DEF4A-3EC8-4FC9-B1E6-33CFF595DB67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14" creationId="{4DC8866E-F110-4552-95FC-AD2CB92A575D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15" creationId="{4067FB04-5F70-4C12-A5DF-DECB9F920EF3}"/>
          </ac:spMkLst>
        </pc:spChg>
        <pc:spChg chg="add del mod">
          <ac:chgData name="Cem Dener" userId="0765be42-3028-429d-83ca-0174742c1381" providerId="ADAL" clId="{5DDC4992-1C88-4D5A-8622-5ECB0DE1CCC5}" dt="2021-05-30T23:42:44.532" v="527" actId="478"/>
          <ac:spMkLst>
            <pc:docMk/>
            <pc:sldMk cId="92378824" sldId="1656"/>
            <ac:spMk id="116" creationId="{02A9657A-C5E1-455E-9D5D-2C81D5176688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17" creationId="{7305FCDA-B5F7-4B3B-AF5C-1B433264D367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19" creationId="{929D1227-F651-478F-BEC4-D5F209E9D8E8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0" creationId="{7F88C98A-C1BD-4EF4-83BE-E45CD221EED2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2" creationId="{0BD58932-EB35-4325-95FD-820369479208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3" creationId="{3AFDC22A-C1FE-482A-AB0B-9010C3E396C5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4" creationId="{BAC3D11F-C93E-4380-9BF7-08A3AC54E5B4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5" creationId="{1B042B5F-C827-4272-9CFD-0082D19D3684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6" creationId="{28B08DC0-C947-41F7-A9DC-02F4E78762CE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7" creationId="{4C379B9E-8121-4193-B3CA-62C7BF1A5686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8" creationId="{3EEDE45F-0FB3-4F49-A565-623111C71E5C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29" creationId="{46EE1034-240E-46FA-ABBB-F9030544FEB1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0" creationId="{69CD8403-E393-437C-A9DA-4AA146157A5A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1" creationId="{AFACC7E5-F305-4362-8BA6-27662608BF9F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2" creationId="{778F09B9-12F6-4BB0-B30C-ABF19EF208CE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3" creationId="{519104AB-7702-49B2-A2FB-B6BAFF7D1B41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4" creationId="{0F60BC18-FA23-4263-AA69-EDF11C14430C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6" creationId="{83C8F893-9F30-4C16-BCF8-219BB462AE62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7" creationId="{B620F29C-B4A1-4730-A9EB-F1BA7F402BC8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8" creationId="{EA0C9084-C707-48A8-A692-A616269CA6E8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39" creationId="{5991D49B-55DD-4842-B9D4-3A931457A96A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0" creationId="{F281114E-3B5D-4998-923E-06482CB724A8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1" creationId="{F9AB2401-726C-4F88-B7FF-1FF9F2744E97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2" creationId="{20A46546-4F2D-4D90-895F-2826D501576E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3" creationId="{A948FF9B-7703-41FF-A898-40B25C14B307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4" creationId="{5CAF93D0-2C86-4836-A074-AB99EF035A17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5" creationId="{74C81A16-41D4-4E68-A4B3-7129C7F28C4A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6" creationId="{31798CF5-5478-4E3F-A26E-6B38C8E482E2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8" creationId="{28B600B3-C868-4929-80B4-1E51EB25011D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49" creationId="{0F574D1D-E739-4FF7-A08A-02F891CF438E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0" creationId="{AB80E1EB-466F-4676-97BC-7C340E9F93D5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1" creationId="{C5210857-098C-4DEF-9A65-4238552B9A18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2" creationId="{6A5B0FC0-7540-46B6-9443-21443C07B691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3" creationId="{EAD6C1D9-E830-4F40-A4D1-760B3344F56F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4" creationId="{1B1AEC36-0C8F-48FB-8B90-6B3662E0085E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6" creationId="{6467EC53-3CCB-449E-8BBE-D467AD0B1024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7" creationId="{F29D7DED-0D47-4249-BB79-8ED83A0DC702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8" creationId="{4BEBFAD9-94AF-475A-A9E0-F7BF4310D28C}"/>
          </ac:spMkLst>
        </pc:spChg>
        <pc:spChg chg="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59" creationId="{F125330D-8C91-47E5-A4B3-D63291A46D55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0" creationId="{8B4988BE-206F-48D5-B8B8-E29241ABFE9A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1" creationId="{47CDE7E0-C277-4A22-9E3C-AE79C51CCE54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2" creationId="{FBCC63B5-19C0-4A7B-A5F0-7DD652E30D32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3" creationId="{488E9E5A-06DF-431F-91B2-63DFDD8DE23D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4" creationId="{2FCEBBA5-4278-4545-AC64-E8F101E37CFB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5" creationId="{82E24C46-09F5-4576-B312-BCF8C17FD5EA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6" creationId="{8CC1A94B-1BD5-4CC3-A6FD-D673F2247FE6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7" creationId="{EA53DA5B-3048-4EB1-AA3B-1A2AB2455EBE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8" creationId="{8E93CEDD-0758-47AE-9866-96A68E23E1AD}"/>
          </ac:spMkLst>
        </pc:spChg>
        <pc:spChg chg="add mod">
          <ac:chgData name="Cem Dener" userId="0765be42-3028-429d-83ca-0174742c1381" providerId="ADAL" clId="{5DDC4992-1C88-4D5A-8622-5ECB0DE1CCC5}" dt="2021-05-30T23:43:33.586" v="528"/>
          <ac:spMkLst>
            <pc:docMk/>
            <pc:sldMk cId="92378824" sldId="1656"/>
            <ac:spMk id="169" creationId="{E423706C-0FA0-49C2-9D57-65568710B669}"/>
          </ac:spMkLst>
        </pc:spChg>
        <pc:spChg chg="add mod">
          <ac:chgData name="Cem Dener" userId="0765be42-3028-429d-83ca-0174742c1381" providerId="ADAL" clId="{5DDC4992-1C88-4D5A-8622-5ECB0DE1CCC5}" dt="2021-05-30T23:45:25.076" v="674" actId="6549"/>
          <ac:spMkLst>
            <pc:docMk/>
            <pc:sldMk cId="92378824" sldId="1656"/>
            <ac:spMk id="170" creationId="{551CEE90-89D9-45CF-8FC6-D68BE79D304D}"/>
          </ac:spMkLst>
        </pc:spChg>
        <pc:grpChg chg="add del mod">
          <ac:chgData name="Cem Dener" userId="0765be42-3028-429d-83ca-0174742c1381" providerId="ADAL" clId="{5DDC4992-1C88-4D5A-8622-5ECB0DE1CCC5}" dt="2021-05-30T23:42:14.256" v="525"/>
          <ac:grpSpMkLst>
            <pc:docMk/>
            <pc:sldMk cId="92378824" sldId="1656"/>
            <ac:grpSpMk id="11" creationId="{B7102CB3-5283-4EB2-973C-5A627E58D8F1}"/>
          </ac:grpSpMkLst>
        </pc:grpChg>
        <pc:grpChg chg="add del mod">
          <ac:chgData name="Cem Dener" userId="0765be42-3028-429d-83ca-0174742c1381" providerId="ADAL" clId="{5DDC4992-1C88-4D5A-8622-5ECB0DE1CCC5}" dt="2021-05-30T23:42:14.256" v="525"/>
          <ac:grpSpMkLst>
            <pc:docMk/>
            <pc:sldMk cId="92378824" sldId="1656"/>
            <ac:grpSpMk id="15" creationId="{BD34ADBE-E46B-4E24-8D5F-4A338F89D825}"/>
          </ac:grpSpMkLst>
        </pc:grpChg>
        <pc:grpChg chg="add del mod">
          <ac:chgData name="Cem Dener" userId="0765be42-3028-429d-83ca-0174742c1381" providerId="ADAL" clId="{5DDC4992-1C88-4D5A-8622-5ECB0DE1CCC5}" dt="2021-05-30T23:42:14.256" v="525"/>
          <ac:grpSpMkLst>
            <pc:docMk/>
            <pc:sldMk cId="92378824" sldId="1656"/>
            <ac:grpSpMk id="29" creationId="{7D0198B7-E82D-4EB5-B24E-48E72DF1AF45}"/>
          </ac:grpSpMkLst>
        </pc:grpChg>
        <pc:grpChg chg="add del mod">
          <ac:chgData name="Cem Dener" userId="0765be42-3028-429d-83ca-0174742c1381" providerId="ADAL" clId="{5DDC4992-1C88-4D5A-8622-5ECB0DE1CCC5}" dt="2021-05-30T23:42:14.256" v="525"/>
          <ac:grpSpMkLst>
            <pc:docMk/>
            <pc:sldMk cId="92378824" sldId="1656"/>
            <ac:grpSpMk id="41" creationId="{BD0FDD47-2ABE-41E2-BED4-AC6F5EDD6210}"/>
          </ac:grpSpMkLst>
        </pc:grpChg>
        <pc:grpChg chg="add del mod">
          <ac:chgData name="Cem Dener" userId="0765be42-3028-429d-83ca-0174742c1381" providerId="ADAL" clId="{5DDC4992-1C88-4D5A-8622-5ECB0DE1CCC5}" dt="2021-05-30T23:42:14.256" v="525"/>
          <ac:grpSpMkLst>
            <pc:docMk/>
            <pc:sldMk cId="92378824" sldId="1656"/>
            <ac:grpSpMk id="49" creationId="{7C655B96-C373-41EE-92EF-5D1A1E709C7F}"/>
          </ac:grpSpMkLst>
        </pc:grpChg>
        <pc:grpChg chg="add del mod">
          <ac:chgData name="Cem Dener" userId="0765be42-3028-429d-83ca-0174742c1381" providerId="ADAL" clId="{5DDC4992-1C88-4D5A-8622-5ECB0DE1CCC5}" dt="2021-05-30T23:42:44.532" v="527" actId="478"/>
          <ac:grpSpMkLst>
            <pc:docMk/>
            <pc:sldMk cId="92378824" sldId="1656"/>
            <ac:grpSpMk id="65" creationId="{0A7F0E9D-AD3B-4960-B358-9E13855C4C11}"/>
          </ac:grpSpMkLst>
        </pc:grpChg>
        <pc:grpChg chg="add del mod">
          <ac:chgData name="Cem Dener" userId="0765be42-3028-429d-83ca-0174742c1381" providerId="ADAL" clId="{5DDC4992-1C88-4D5A-8622-5ECB0DE1CCC5}" dt="2021-05-30T23:42:44.532" v="527" actId="478"/>
          <ac:grpSpMkLst>
            <pc:docMk/>
            <pc:sldMk cId="92378824" sldId="1656"/>
            <ac:grpSpMk id="68" creationId="{DDCE1291-1C08-4518-80AC-B5CA756E7C7C}"/>
          </ac:grpSpMkLst>
        </pc:grpChg>
        <pc:grpChg chg="add del mod">
          <ac:chgData name="Cem Dener" userId="0765be42-3028-429d-83ca-0174742c1381" providerId="ADAL" clId="{5DDC4992-1C88-4D5A-8622-5ECB0DE1CCC5}" dt="2021-05-30T23:42:44.532" v="527" actId="478"/>
          <ac:grpSpMkLst>
            <pc:docMk/>
            <pc:sldMk cId="92378824" sldId="1656"/>
            <ac:grpSpMk id="82" creationId="{EB49D0B4-077F-42A6-A053-EC5AF9154329}"/>
          </ac:grpSpMkLst>
        </pc:grpChg>
        <pc:grpChg chg="add del mod">
          <ac:chgData name="Cem Dener" userId="0765be42-3028-429d-83ca-0174742c1381" providerId="ADAL" clId="{5DDC4992-1C88-4D5A-8622-5ECB0DE1CCC5}" dt="2021-05-30T23:42:44.532" v="527" actId="478"/>
          <ac:grpSpMkLst>
            <pc:docMk/>
            <pc:sldMk cId="92378824" sldId="1656"/>
            <ac:grpSpMk id="94" creationId="{FDC8F800-DF85-46AD-894E-7938A91201FE}"/>
          </ac:grpSpMkLst>
        </pc:grpChg>
        <pc:grpChg chg="add del mod">
          <ac:chgData name="Cem Dener" userId="0765be42-3028-429d-83ca-0174742c1381" providerId="ADAL" clId="{5DDC4992-1C88-4D5A-8622-5ECB0DE1CCC5}" dt="2021-05-30T23:42:44.532" v="527" actId="478"/>
          <ac:grpSpMkLst>
            <pc:docMk/>
            <pc:sldMk cId="92378824" sldId="1656"/>
            <ac:grpSpMk id="102" creationId="{0ED9AFA9-507B-42F6-B358-5E6D71EC2091}"/>
          </ac:grpSpMkLst>
        </pc:grpChg>
        <pc:grpChg chg="add mod">
          <ac:chgData name="Cem Dener" userId="0765be42-3028-429d-83ca-0174742c1381" providerId="ADAL" clId="{5DDC4992-1C88-4D5A-8622-5ECB0DE1CCC5}" dt="2021-05-30T23:43:33.586" v="528"/>
          <ac:grpSpMkLst>
            <pc:docMk/>
            <pc:sldMk cId="92378824" sldId="1656"/>
            <ac:grpSpMk id="118" creationId="{B759052C-8FF8-4DA3-83A1-E63A5C1A1C92}"/>
          </ac:grpSpMkLst>
        </pc:grpChg>
        <pc:grpChg chg="add mod">
          <ac:chgData name="Cem Dener" userId="0765be42-3028-429d-83ca-0174742c1381" providerId="ADAL" clId="{5DDC4992-1C88-4D5A-8622-5ECB0DE1CCC5}" dt="2021-05-30T23:43:33.586" v="528"/>
          <ac:grpSpMkLst>
            <pc:docMk/>
            <pc:sldMk cId="92378824" sldId="1656"/>
            <ac:grpSpMk id="121" creationId="{FD5EE72D-A333-4FD0-90B4-8252A033309E}"/>
          </ac:grpSpMkLst>
        </pc:grpChg>
        <pc:grpChg chg="add mod">
          <ac:chgData name="Cem Dener" userId="0765be42-3028-429d-83ca-0174742c1381" providerId="ADAL" clId="{5DDC4992-1C88-4D5A-8622-5ECB0DE1CCC5}" dt="2021-05-30T23:43:33.586" v="528"/>
          <ac:grpSpMkLst>
            <pc:docMk/>
            <pc:sldMk cId="92378824" sldId="1656"/>
            <ac:grpSpMk id="135" creationId="{C5F7E70A-A4E5-44F5-8A68-5182DF62FCBB}"/>
          </ac:grpSpMkLst>
        </pc:grpChg>
        <pc:grpChg chg="add mod">
          <ac:chgData name="Cem Dener" userId="0765be42-3028-429d-83ca-0174742c1381" providerId="ADAL" clId="{5DDC4992-1C88-4D5A-8622-5ECB0DE1CCC5}" dt="2021-05-30T23:43:33.586" v="528"/>
          <ac:grpSpMkLst>
            <pc:docMk/>
            <pc:sldMk cId="92378824" sldId="1656"/>
            <ac:grpSpMk id="147" creationId="{61277B4C-6909-40B2-9C27-EB2470B9415F}"/>
          </ac:grpSpMkLst>
        </pc:grpChg>
        <pc:grpChg chg="add mod">
          <ac:chgData name="Cem Dener" userId="0765be42-3028-429d-83ca-0174742c1381" providerId="ADAL" clId="{5DDC4992-1C88-4D5A-8622-5ECB0DE1CCC5}" dt="2021-05-30T23:43:33.586" v="528"/>
          <ac:grpSpMkLst>
            <pc:docMk/>
            <pc:sldMk cId="92378824" sldId="1656"/>
            <ac:grpSpMk id="155" creationId="{E884B4EB-2641-4A5D-A3F9-76FACAC45807}"/>
          </ac:grpSpMkLst>
        </pc:grpChg>
      </pc:sldChg>
      <pc:sldChg chg="add setBg">
        <pc:chgData name="Cem Dener" userId="0765be42-3028-429d-83ca-0174742c1381" providerId="ADAL" clId="{5DDC4992-1C88-4D5A-8622-5ECB0DE1CCC5}" dt="2021-05-30T23:36:29.856" v="523"/>
        <pc:sldMkLst>
          <pc:docMk/>
          <pc:sldMk cId="3659027562" sldId="1657"/>
        </pc:sldMkLst>
      </pc:sldChg>
      <pc:sldChg chg="add setBg">
        <pc:chgData name="Cem Dener" userId="0765be42-3028-429d-83ca-0174742c1381" providerId="ADAL" clId="{5DDC4992-1C88-4D5A-8622-5ECB0DE1CCC5}" dt="2021-05-30T23:36:24.435" v="522"/>
        <pc:sldMkLst>
          <pc:docMk/>
          <pc:sldMk cId="2951488389" sldId="1658"/>
        </pc:sldMkLst>
      </pc:sldChg>
      <pc:sldChg chg="addSp delSp modSp add del setBg">
        <pc:chgData name="Cem Dener" userId="0765be42-3028-429d-83ca-0174742c1381" providerId="ADAL" clId="{5DDC4992-1C88-4D5A-8622-5ECB0DE1CCC5}" dt="2021-05-30T23:49:44.848" v="693" actId="47"/>
        <pc:sldMkLst>
          <pc:docMk/>
          <pc:sldMk cId="3598121552" sldId="1659"/>
        </pc:sldMkLst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62" creationId="{94F5E987-5A34-487B-91E6-71C31CB65985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63" creationId="{105BFFB2-5CF9-4D8A-8D6E-7827A3E8D568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65" creationId="{503B5C97-CB3E-4857-A572-134AFCFB1845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66" creationId="{21D96733-665C-4DDF-A35D-12BD576BFC94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67" creationId="{234E94A8-6BB3-4914-B0E9-2DA8F75A7B36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68" creationId="{71DFECF7-0D23-4A88-A6DA-A54BFDF9F8D3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69" creationId="{417A6AEC-2F5D-42B8-9FC1-B7BEB115A42F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0" creationId="{6A3BD743-A875-4375-9924-D9711F51918C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1" creationId="{6F975672-E22D-4621-9D2F-74195C8E7C4F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2" creationId="{CF6D40D5-E374-496F-AB42-7DDC47028B07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3" creationId="{04760E3E-7823-478D-BE2D-1ABE9C6FDD1F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4" creationId="{26AE3EA9-E42B-487F-8780-3CDC1D573BBB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5" creationId="{30A9D4C9-5C58-4B9A-97F6-82D37D6F6E2D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6" creationId="{603F4EA8-5748-4F7A-8516-2C6DA4E742C4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7" creationId="{7B6806BE-7742-4158-BB19-8AA7054805BF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8" creationId="{E9A20895-82C0-4BED-8C88-FF5A09B14C3A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79" creationId="{450E5323-B9EF-4E37-8879-62B68DFD93CF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80" creationId="{35692E89-D328-4FD5-815E-867491D10C19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85" creationId="{75B4728D-E28B-4400-98C5-44061780AD90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86" creationId="{123CABF4-9DC6-477F-B9C3-7AD1F817CCF4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87" creationId="{C6C288D0-8147-46B8-B6C4-3D3186EFE627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1" creationId="{35F8D49C-4A9D-487E-8C36-C5627F101D6E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2" creationId="{F044B461-3D67-4971-B1E0-BFDE5836E451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3" creationId="{563CE1B9-39FA-4117-AAB5-45998F1ECEE5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4" creationId="{44FB6A07-0016-4C8B-8A4D-83DD782BF416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5" creationId="{9AC21CEE-1912-4A77-AB26-681DD003B240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6" creationId="{5FDF31DF-8FD0-475D-8DFF-A9E7F7239938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7" creationId="{D07CCFF4-1B58-446F-B37F-584C55F31A62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8" creationId="{4500F357-7DB4-4B18-BFA6-7489C6C52CB5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99" creationId="{DAA768CE-4D33-4129-B828-4699525A9FE2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0" creationId="{41F966CE-EE03-4536-8194-AEEB70EA69CB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1" creationId="{37A9AD0D-5533-4544-821B-B3A33FBF9A3A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2" creationId="{1E030018-1A3E-465D-A8CA-957E15B60AD7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3" creationId="{36AED8FA-5398-40B9-9336-E03B6176081C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4" creationId="{77C173F7-F380-4DF1-9F70-4BB180C2CC62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5" creationId="{757D19C0-94E9-46EF-B174-71B6B42A4C8A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6" creationId="{5D23FBD5-1688-48D2-914C-22C2132270E9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7" creationId="{A3128B31-B8E0-4732-B173-62DC0EAF39CC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08" creationId="{E9A89985-BD5F-4212-9A26-6FBBE7E62010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10" creationId="{4900F65E-8442-4DA8-9B1E-DD1063DFF936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11" creationId="{224C6606-413E-47A2-B7C4-04DDE7085A27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12" creationId="{E850A13B-5145-44C1-B7F4-09E2968B7651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13" creationId="{2E2082B2-558B-4092-A701-33ECF3E5D691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14" creationId="{77B07ADA-8C91-45F9-AC3A-73B45449D5C1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15" creationId="{492D7AC5-2AD0-41C2-9FB1-C8807F1BB82E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16" creationId="{D261838A-2705-4F45-9014-10ACDD3E8068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17" creationId="{7305FCDA-B5F7-4B3B-AF5C-1B433264D367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29" creationId="{46EE1034-240E-46FA-ABBB-F9030544FEB1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30" creationId="{69CD8403-E393-437C-A9DA-4AA146157A5A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31" creationId="{AFACC7E5-F305-4362-8BA6-27662608BF9F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32" creationId="{778F09B9-12F6-4BB0-B30C-ABF19EF208CE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33" creationId="{519104AB-7702-49B2-A2FB-B6BAFF7D1B41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34" creationId="{0F60BC18-FA23-4263-AA69-EDF11C14430C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54" creationId="{1B1AEC36-0C8F-48FB-8B90-6B3662E0085E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0" creationId="{8B4988BE-206F-48D5-B8B8-E29241ABFE9A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1" creationId="{47CDE7E0-C277-4A22-9E3C-AE79C51CCE54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2" creationId="{FBCC63B5-19C0-4A7B-A5F0-7DD652E30D32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3" creationId="{488E9E5A-06DF-431F-91B2-63DFDD8DE23D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4" creationId="{2FCEBBA5-4278-4545-AC64-E8F101E37CFB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5" creationId="{82E24C46-09F5-4576-B312-BCF8C17FD5EA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6" creationId="{8CC1A94B-1BD5-4CC3-A6FD-D673F2247FE6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7" creationId="{EA53DA5B-3048-4EB1-AA3B-1A2AB2455EBE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8" creationId="{8E93CEDD-0758-47AE-9866-96A68E23E1AD}"/>
          </ac:spMkLst>
        </pc:spChg>
        <pc:spChg chg="del">
          <ac:chgData name="Cem Dener" userId="0765be42-3028-429d-83ca-0174742c1381" providerId="ADAL" clId="{5DDC4992-1C88-4D5A-8622-5ECB0DE1CCC5}" dt="2021-05-30T23:45:55.764" v="680" actId="478"/>
          <ac:spMkLst>
            <pc:docMk/>
            <pc:sldMk cId="3598121552" sldId="1659"/>
            <ac:spMk id="169" creationId="{E423706C-0FA0-49C2-9D57-65568710B669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1" creationId="{C1E55526-AB28-4AD9-9BC8-F39CBE709E0C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2" creationId="{04B78CCE-AF9F-430F-8F53-8D26F82656C5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3" creationId="{D89F10B5-627C-4793-9822-6143FEE1D82A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4" creationId="{DA01957E-A376-41E0-8752-59583FE5C520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5" creationId="{A453006A-8474-44FB-A360-A4C20EA850DF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6" creationId="{7EDF131B-695F-40DD-98A7-9F74C83AF483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7" creationId="{762335B3-4390-43B3-A10D-43CED23AFB27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8" creationId="{3AC79045-7A9A-4535-A82E-3301740861FB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79" creationId="{FEF2F709-1C34-413B-AEA0-16D3C9A8AA05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80" creationId="{F138EE7D-F830-47B1-BF80-F2BF53FAEFDA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81" creationId="{C9E6B32F-37F8-40F8-8976-0B78F13088D5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88" creationId="{5C39858E-D82B-4039-8C0A-6C248A6A96F8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89" creationId="{B3A66ECD-8720-45BC-BAEE-88E8E54E0A82}"/>
          </ac:spMkLst>
        </pc:spChg>
        <pc:spChg chg="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90" creationId="{6A622380-3176-4016-B94A-F81FB28ED3E7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94" creationId="{0F1A30BB-83E8-4421-9CEB-F2E731C707F1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95" creationId="{041923CA-38DC-41D3-93E6-3BA59344CB54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96" creationId="{AE13B045-54CB-4F4B-B909-3B6D7F9B1972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97" creationId="{0525F932-6A8D-4737-BAE7-6F0B5FB178EE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98" creationId="{8BC3CB70-4705-447D-943F-3133F8147081}"/>
          </ac:spMkLst>
        </pc:spChg>
        <pc:spChg chg="add mod">
          <ac:chgData name="Cem Dener" userId="0765be42-3028-429d-83ca-0174742c1381" providerId="ADAL" clId="{5DDC4992-1C88-4D5A-8622-5ECB0DE1CCC5}" dt="2021-05-30T23:46:18.294" v="681"/>
          <ac:spMkLst>
            <pc:docMk/>
            <pc:sldMk cId="3598121552" sldId="1659"/>
            <ac:spMk id="199" creationId="{8E0C359D-61B0-48FC-877F-617824E2AAD9}"/>
          </ac:spMkLst>
        </pc:spChg>
        <pc:grpChg chg="add 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61" creationId="{E6C628FC-B312-4ABC-A377-96068A4BDFD6}"/>
          </ac:grpSpMkLst>
        </pc:grpChg>
        <pc:grpChg chg="add 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64" creationId="{6D0DF812-FC26-486E-BFC1-06AB03639A51}"/>
          </ac:grpSpMkLst>
        </pc:grpChg>
        <pc:grpChg chg="add 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81" creationId="{3758B917-27A0-4E2C-99E8-36BBFCC76E88}"/>
          </ac:grpSpMkLst>
        </pc:grpChg>
        <pc:grpChg chg="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82" creationId="{DF4E8BBE-F344-4B8B-895D-34EA23CB878A}"/>
          </ac:grpSpMkLst>
        </pc:grpChg>
        <pc:grpChg chg="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83" creationId="{43505361-EE11-495F-92F4-870051C061BB}"/>
          </ac:grpSpMkLst>
        </pc:grpChg>
        <pc:grpChg chg="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84" creationId="{F2BF0375-672F-4D51-89BC-213138EE579E}"/>
          </ac:grpSpMkLst>
        </pc:grpChg>
        <pc:grpChg chg="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88" creationId="{45C06D29-36B6-48C5-9BE0-E695E18C6B14}"/>
          </ac:grpSpMkLst>
        </pc:grpChg>
        <pc:grpChg chg="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89" creationId="{F7013C9D-2240-48FC-815F-2B2261F07DFA}"/>
          </ac:grpSpMkLst>
        </pc:grpChg>
        <pc:grpChg chg="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90" creationId="{C30AAEC5-D51E-4AED-91DF-424F3D106131}"/>
          </ac:grpSpMkLst>
        </pc:grpChg>
        <pc:grpChg chg="add mod">
          <ac:chgData name="Cem Dener" userId="0765be42-3028-429d-83ca-0174742c1381" providerId="ADAL" clId="{5DDC4992-1C88-4D5A-8622-5ECB0DE1CCC5}" dt="2021-05-30T23:46:18.294" v="681"/>
          <ac:grpSpMkLst>
            <pc:docMk/>
            <pc:sldMk cId="3598121552" sldId="1659"/>
            <ac:grpSpMk id="109" creationId="{6B36F66B-79D7-4002-BED5-0C82E8C800CE}"/>
          </ac:grpSpMkLst>
        </pc:grpChg>
        <pc:grpChg chg="del">
          <ac:chgData name="Cem Dener" userId="0765be42-3028-429d-83ca-0174742c1381" providerId="ADAL" clId="{5DDC4992-1C88-4D5A-8622-5ECB0DE1CCC5}" dt="2021-05-30T23:45:55.764" v="680" actId="478"/>
          <ac:grpSpMkLst>
            <pc:docMk/>
            <pc:sldMk cId="3598121552" sldId="1659"/>
            <ac:grpSpMk id="118" creationId="{B759052C-8FF8-4DA3-83A1-E63A5C1A1C92}"/>
          </ac:grpSpMkLst>
        </pc:grpChg>
        <pc:grpChg chg="del">
          <ac:chgData name="Cem Dener" userId="0765be42-3028-429d-83ca-0174742c1381" providerId="ADAL" clId="{5DDC4992-1C88-4D5A-8622-5ECB0DE1CCC5}" dt="2021-05-30T23:45:55.764" v="680" actId="478"/>
          <ac:grpSpMkLst>
            <pc:docMk/>
            <pc:sldMk cId="3598121552" sldId="1659"/>
            <ac:grpSpMk id="121" creationId="{FD5EE72D-A333-4FD0-90B4-8252A033309E}"/>
          </ac:grpSpMkLst>
        </pc:grpChg>
        <pc:grpChg chg="del">
          <ac:chgData name="Cem Dener" userId="0765be42-3028-429d-83ca-0174742c1381" providerId="ADAL" clId="{5DDC4992-1C88-4D5A-8622-5ECB0DE1CCC5}" dt="2021-05-30T23:45:55.764" v="680" actId="478"/>
          <ac:grpSpMkLst>
            <pc:docMk/>
            <pc:sldMk cId="3598121552" sldId="1659"/>
            <ac:grpSpMk id="135" creationId="{C5F7E70A-A4E5-44F5-8A68-5182DF62FCBB}"/>
          </ac:grpSpMkLst>
        </pc:grpChg>
        <pc:grpChg chg="del">
          <ac:chgData name="Cem Dener" userId="0765be42-3028-429d-83ca-0174742c1381" providerId="ADAL" clId="{5DDC4992-1C88-4D5A-8622-5ECB0DE1CCC5}" dt="2021-05-30T23:45:55.764" v="680" actId="478"/>
          <ac:grpSpMkLst>
            <pc:docMk/>
            <pc:sldMk cId="3598121552" sldId="1659"/>
            <ac:grpSpMk id="147" creationId="{61277B4C-6909-40B2-9C27-EB2470B9415F}"/>
          </ac:grpSpMkLst>
        </pc:grpChg>
        <pc:grpChg chg="del">
          <ac:chgData name="Cem Dener" userId="0765be42-3028-429d-83ca-0174742c1381" providerId="ADAL" clId="{5DDC4992-1C88-4D5A-8622-5ECB0DE1CCC5}" dt="2021-05-30T23:45:55.764" v="680" actId="478"/>
          <ac:grpSpMkLst>
            <pc:docMk/>
            <pc:sldMk cId="3598121552" sldId="1659"/>
            <ac:grpSpMk id="155" creationId="{E884B4EB-2641-4A5D-A3F9-76FACAC45807}"/>
          </ac:grpSpMkLst>
        </pc:grp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82" creationId="{EF40F5F3-0D99-43EB-8DD3-3D15EFB29C53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83" creationId="{900A728B-17DE-4C07-B480-A243424C290B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84" creationId="{FB088C69-7D06-4965-AA5D-8519082CF188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85" creationId="{3A701A8D-D42F-48D6-9FC6-9400CB0B4150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86" creationId="{07BA5F4E-DC1B-47A7-A014-87E5819F29DD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87" creationId="{17E44F5A-FE09-4B67-9B31-D09F949AE6FB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91" creationId="{C39C9B39-8318-4030-9D45-1344FF617CD8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92" creationId="{766A4348-1B9C-4E5E-BFE1-99734C9D358F}"/>
          </ac:cxnSpMkLst>
        </pc:cxnChg>
        <pc:cxnChg chg="mod">
          <ac:chgData name="Cem Dener" userId="0765be42-3028-429d-83ca-0174742c1381" providerId="ADAL" clId="{5DDC4992-1C88-4D5A-8622-5ECB0DE1CCC5}" dt="2021-05-30T23:46:18.294" v="681"/>
          <ac:cxnSpMkLst>
            <pc:docMk/>
            <pc:sldMk cId="3598121552" sldId="1659"/>
            <ac:cxnSpMk id="193" creationId="{3476EADE-6CF0-44CA-9C2E-B10ADCD0CFA5}"/>
          </ac:cxnSpMkLst>
        </pc:cxnChg>
      </pc:sldChg>
      <pc:sldChg chg="addSp delSp modSp add mod setBg">
        <pc:chgData name="Cem Dener" userId="0765be42-3028-429d-83ca-0174742c1381" providerId="ADAL" clId="{5DDC4992-1C88-4D5A-8622-5ECB0DE1CCC5}" dt="2021-05-30T23:57:49.954" v="1056" actId="1037"/>
        <pc:sldMkLst>
          <pc:docMk/>
          <pc:sldMk cId="834162755" sldId="1660"/>
        </pc:sldMkLst>
        <pc:spChg chg="mod">
          <ac:chgData name="Cem Dener" userId="0765be42-3028-429d-83ca-0174742c1381" providerId="ADAL" clId="{5DDC4992-1C88-4D5A-8622-5ECB0DE1CCC5}" dt="2021-05-30T23:56:47.251" v="1020" actId="1035"/>
          <ac:spMkLst>
            <pc:docMk/>
            <pc:sldMk cId="834162755" sldId="1660"/>
            <ac:spMk id="12" creationId="{00000000-0000-0000-0000-000000000000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63" creationId="{035125B1-3FB9-4DCD-B4F1-20D17293CC70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64" creationId="{296AB279-F0F7-4EB1-ACCA-6AFAA4DED7F2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65" creationId="{1D34ABF5-CD2E-49FC-83D8-DB49D1451114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66" creationId="{EF304810-04AA-4618-8916-08027C1C6402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67" creationId="{87D3A1CA-9913-4F78-92FF-BA43E136C11E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68" creationId="{11411BB3-E5F9-4A52-862B-9E24898DD646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1" creationId="{305E4ECA-4F76-4F89-8130-AF4351520020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2" creationId="{59EE3DAD-C34E-4FD3-8A09-3BD2040EA452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3" creationId="{3F863B5B-F5CD-4354-9D82-87CA64417EBC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4" creationId="{02761932-C842-413C-94F5-7D83BA50A29D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5" creationId="{70C322CA-31B5-4687-98B6-68E9E250A8B4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6" creationId="{50C0671A-178A-4B36-933A-CE88A38E70C5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7" creationId="{601BCF13-8862-4F78-8267-425A4E494502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8" creationId="{D5EC9D79-5AFA-4A77-B105-A926842BBC20}"/>
          </ac:spMkLst>
        </pc:spChg>
        <pc:spChg chg="mod">
          <ac:chgData name="Cem Dener" userId="0765be42-3028-429d-83ca-0174742c1381" providerId="ADAL" clId="{5DDC4992-1C88-4D5A-8622-5ECB0DE1CCC5}" dt="2021-05-30T23:57:09.983" v="1039" actId="14100"/>
          <ac:spMkLst>
            <pc:docMk/>
            <pc:sldMk cId="834162755" sldId="1660"/>
            <ac:spMk id="79" creationId="{A86B8E27-FA4E-4BF8-937B-A6DF54DD5201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1" creationId="{5606129D-1A11-4F3B-93AE-F2700B082651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2" creationId="{8156D5DC-091B-448E-AA90-35C9E8D6EC89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3" creationId="{10C64BF6-A9C1-44A9-BFF3-0AF2F75385A9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4" creationId="{E9173FEA-C6BC-4582-BD22-6EB4A06CC241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5" creationId="{3BC371AE-D764-40E4-A80B-E3EC62F6B793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6" creationId="{56C58DA9-9DC3-4946-BC67-66E12D7C6689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7" creationId="{15FE7D98-B25D-4AD4-ACF3-43B4381A5DC5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8" creationId="{F38F544E-3EBF-455A-B739-745F479B2E28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89" creationId="{8259CF99-1721-489B-ABF8-951C29AE5EE8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0" creationId="{1B38BFC3-015D-4008-9255-CAC5FA124FA5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1" creationId="{BE17E774-AD73-490E-A783-6542FB0B11D8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2" creationId="{619903FF-3DD6-496D-AA3F-7559A3F8AC09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3" creationId="{47DC9571-D061-42D3-9A2A-257556EE9A32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4" creationId="{C50A7A1D-9CFA-49DE-A6A6-6677460DD142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5" creationId="{8E958495-77E1-4159-8301-CCA59ED0F230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6" creationId="{C90084A0-7B35-4A2B-A222-3E202379B915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7" creationId="{2B4506E0-CF9F-421E-BFFB-334504E6BAAC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99" creationId="{81FB6BE0-2F2D-410B-89F8-1DA6D7982A81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00" creationId="{986D203F-2845-42BA-855E-E6A332E0CD4C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02" creationId="{71550DE4-B601-48CD-9C32-71161B3665B9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03" creationId="{470D93AD-FC54-4A73-B416-7827C2B34FF8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05" creationId="{DA3EF487-829D-4CB5-8EFF-19A41FFDAA6D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06" creationId="{B4D448A8-1C11-4C82-B539-305D9C6EF766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08" creationId="{5C30EBD3-DAD9-40E0-A940-819C32CD8A7A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09" creationId="{33A05D6B-26BE-4E3B-A620-9AC84366FF87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11" creationId="{12FF177A-6601-4A75-BE05-62B11BB80932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12" creationId="{17B1CFD2-3A6E-4AEC-8F36-065626446D65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13" creationId="{D948DFC7-2FF9-4017-BA01-29420405D5BD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14" creationId="{CDD28565-11ED-428A-A337-B7AE585AC41D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15" creationId="{7865A17E-7178-42DA-9B09-3DAD17731FE4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16" creationId="{178ABA01-4099-4391-9B41-596EE3AD60B3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17" creationId="{7305FCDA-B5F7-4B3B-AF5C-1B433264D367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29" creationId="{46EE1034-240E-46FA-ABBB-F9030544FEB1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30" creationId="{69CD8403-E393-437C-A9DA-4AA146157A5A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31" creationId="{AFACC7E5-F305-4362-8BA6-27662608BF9F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32" creationId="{778F09B9-12F6-4BB0-B30C-ABF19EF208CE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33" creationId="{519104AB-7702-49B2-A2FB-B6BAFF7D1B41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34" creationId="{0F60BC18-FA23-4263-AA69-EDF11C14430C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54" creationId="{1B1AEC36-0C8F-48FB-8B90-6B3662E0085E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0" creationId="{8B4988BE-206F-48D5-B8B8-E29241ABFE9A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1" creationId="{47CDE7E0-C277-4A22-9E3C-AE79C51CCE54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2" creationId="{FBCC63B5-19C0-4A7B-A5F0-7DD652E30D32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3" creationId="{488E9E5A-06DF-431F-91B2-63DFDD8DE23D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4" creationId="{2FCEBBA5-4278-4545-AC64-E8F101E37CFB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5" creationId="{82E24C46-09F5-4576-B312-BCF8C17FD5EA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6" creationId="{8CC1A94B-1BD5-4CC3-A6FD-D673F2247FE6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7" creationId="{EA53DA5B-3048-4EB1-AA3B-1A2AB2455EBE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8" creationId="{8E93CEDD-0758-47AE-9866-96A68E23E1AD}"/>
          </ac:spMkLst>
        </pc:spChg>
        <pc:spChg chg="del">
          <ac:chgData name="Cem Dener" userId="0765be42-3028-429d-83ca-0174742c1381" providerId="ADAL" clId="{5DDC4992-1C88-4D5A-8622-5ECB0DE1CCC5}" dt="2021-05-30T23:45:50.913" v="679" actId="478"/>
          <ac:spMkLst>
            <pc:docMk/>
            <pc:sldMk cId="834162755" sldId="1660"/>
            <ac:spMk id="169" creationId="{E423706C-0FA0-49C2-9D57-65568710B669}"/>
          </ac:spMkLst>
        </pc:spChg>
        <pc:spChg chg="mod">
          <ac:chgData name="Cem Dener" userId="0765be42-3028-429d-83ca-0174742c1381" providerId="ADAL" clId="{5DDC4992-1C88-4D5A-8622-5ECB0DE1CCC5}" dt="2021-05-30T23:55:59.412" v="1004" actId="1038"/>
          <ac:spMkLst>
            <pc:docMk/>
            <pc:sldMk cId="834162755" sldId="1660"/>
            <ac:spMk id="170" creationId="{551CEE90-89D9-45CF-8FC6-D68BE79D304D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72" creationId="{E06A6BE0-FF28-491B-829F-369EA1A25DFF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73" creationId="{A3E159CC-DB3D-4F5F-ABF3-DE09162B9C64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74" creationId="{53825100-8B35-441A-BCBC-8B7A966B2CDE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76" creationId="{128D0DB8-05E0-4A5A-B4A9-A6DEE84BEB56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77" creationId="{B4438F03-A74D-4D2D-80C1-4F5872BF4FFE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79" creationId="{1CCEE3D6-EC4B-46E1-B088-FE9023117FBF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80" creationId="{3871F240-5F7F-40AB-B650-E19A1CBA3020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82" creationId="{CC68BC0D-6F9D-4D60-966F-9EBFD3A4B17F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83" creationId="{27101B5D-166F-4A01-A072-252840B27DDE}"/>
          </ac:spMkLst>
        </pc:spChg>
        <pc:spChg chg="add 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84" creationId="{7A9F3C5E-C370-4966-A7A7-7D31EA63896E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86" creationId="{54E8E903-E601-4779-B22A-C456DC061516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87" creationId="{18808A3D-4510-453F-AB01-0D73E13BDD63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89" creationId="{72495CFA-5365-440C-8BE1-0031BBCE6C57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190" creationId="{531C68C4-F477-4F90-B01C-19DDEED85FEA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1" creationId="{795976EE-ADFF-4745-9767-B8785EFAC502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2" creationId="{1E9EA4E7-1131-48AC-88B6-E46D4FF26DB1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3" creationId="{88AAAF07-5C8F-44C1-BB37-986CA4130B30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4" creationId="{92BDEC4F-460D-4038-88E9-90A822FCD6C6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5" creationId="{622B38E5-9160-4591-8F93-B1CD46B2D955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6" creationId="{A8AC1D3C-B87C-49B0-A35D-77F56B4CF75A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7" creationId="{D507AAD5-C911-4368-A4F8-6427A6268841}"/>
          </ac:spMkLst>
        </pc:spChg>
        <pc:spChg chg="add mod">
          <ac:chgData name="Cem Dener" userId="0765be42-3028-429d-83ca-0174742c1381" providerId="ADAL" clId="{5DDC4992-1C88-4D5A-8622-5ECB0DE1CCC5}" dt="2021-05-30T23:57:32.004" v="1040" actId="12788"/>
          <ac:spMkLst>
            <pc:docMk/>
            <pc:sldMk cId="834162755" sldId="1660"/>
            <ac:spMk id="198" creationId="{2C4378C8-A24C-4DED-9058-F8C17EA65442}"/>
          </ac:spMkLst>
        </pc:spChg>
        <pc:spChg chg="add mod">
          <ac:chgData name="Cem Dener" userId="0765be42-3028-429d-83ca-0174742c1381" providerId="ADAL" clId="{5DDC4992-1C88-4D5A-8622-5ECB0DE1CCC5}" dt="2021-05-30T23:57:42.344" v="1046" actId="1037"/>
          <ac:spMkLst>
            <pc:docMk/>
            <pc:sldMk cId="834162755" sldId="1660"/>
            <ac:spMk id="199" creationId="{97315707-7417-4620-A922-44C9A5C9E3C3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201" creationId="{6A5E97C7-1AD4-42F5-AFD8-F1C66EC7F5B1}"/>
          </ac:spMkLst>
        </pc:spChg>
        <pc:spChg chg="mod">
          <ac:chgData name="Cem Dener" userId="0765be42-3028-429d-83ca-0174742c1381" providerId="ADAL" clId="{5DDC4992-1C88-4D5A-8622-5ECB0DE1CCC5}" dt="2021-05-30T23:57:04.062" v="1038" actId="1035"/>
          <ac:spMkLst>
            <pc:docMk/>
            <pc:sldMk cId="834162755" sldId="1660"/>
            <ac:spMk id="202" creationId="{44A86B64-5F37-49A1-B6B2-705EEA1FAD3B}"/>
          </ac:spMkLst>
        </pc:spChg>
        <pc:spChg chg="add mod">
          <ac:chgData name="Cem Dener" userId="0765be42-3028-429d-83ca-0174742c1381" providerId="ADAL" clId="{5DDC4992-1C88-4D5A-8622-5ECB0DE1CCC5}" dt="2021-05-30T23:56:55.110" v="1029" actId="1035"/>
          <ac:spMkLst>
            <pc:docMk/>
            <pc:sldMk cId="834162755" sldId="1660"/>
            <ac:spMk id="203" creationId="{4A36F503-317A-4F51-AFE8-D6A3410E9474}"/>
          </ac:spMkLst>
        </pc:spChg>
        <pc:spChg chg="add mod">
          <ac:chgData name="Cem Dener" userId="0765be42-3028-429d-83ca-0174742c1381" providerId="ADAL" clId="{5DDC4992-1C88-4D5A-8622-5ECB0DE1CCC5}" dt="2021-05-30T23:51:21.767" v="784" actId="6549"/>
          <ac:spMkLst>
            <pc:docMk/>
            <pc:sldMk cId="834162755" sldId="1660"/>
            <ac:spMk id="204" creationId="{EE0F6518-17E7-4827-815E-C34650315DCB}"/>
          </ac:spMkLst>
        </pc:spChg>
        <pc:grpChg chg="add mod">
          <ac:chgData name="Cem Dener" userId="0765be42-3028-429d-83ca-0174742c1381" providerId="ADAL" clId="{5DDC4992-1C88-4D5A-8622-5ECB0DE1CCC5}" dt="2021-05-30T23:57:09.983" v="1039" actId="14100"/>
          <ac:grpSpMkLst>
            <pc:docMk/>
            <pc:sldMk cId="834162755" sldId="1660"/>
            <ac:grpSpMk id="61" creationId="{334BE209-EB05-446F-8578-53E37CCFEE7A}"/>
          </ac:grpSpMkLst>
        </pc:grpChg>
        <pc:grpChg chg="mod">
          <ac:chgData name="Cem Dener" userId="0765be42-3028-429d-83ca-0174742c1381" providerId="ADAL" clId="{5DDC4992-1C88-4D5A-8622-5ECB0DE1CCC5}" dt="2021-05-30T23:57:09.983" v="1039" actId="14100"/>
          <ac:grpSpMkLst>
            <pc:docMk/>
            <pc:sldMk cId="834162755" sldId="1660"/>
            <ac:grpSpMk id="62" creationId="{9C539FE3-A1D0-429A-AAF1-9CA7C6DA9038}"/>
          </ac:grpSpMkLst>
        </pc:grpChg>
        <pc:grpChg chg="mod">
          <ac:chgData name="Cem Dener" userId="0765be42-3028-429d-83ca-0174742c1381" providerId="ADAL" clId="{5DDC4992-1C88-4D5A-8622-5ECB0DE1CCC5}" dt="2021-05-30T23:57:09.983" v="1039" actId="14100"/>
          <ac:grpSpMkLst>
            <pc:docMk/>
            <pc:sldMk cId="834162755" sldId="1660"/>
            <ac:grpSpMk id="69" creationId="{1CB7F989-EC54-436B-AFF5-D8854F586FE4}"/>
          </ac:grpSpMkLst>
        </pc:grpChg>
        <pc:grpChg chg="mod">
          <ac:chgData name="Cem Dener" userId="0765be42-3028-429d-83ca-0174742c1381" providerId="ADAL" clId="{5DDC4992-1C88-4D5A-8622-5ECB0DE1CCC5}" dt="2021-05-30T23:57:09.983" v="1039" actId="14100"/>
          <ac:grpSpMkLst>
            <pc:docMk/>
            <pc:sldMk cId="834162755" sldId="1660"/>
            <ac:grpSpMk id="70" creationId="{C25622FA-93F9-42D6-940D-4D9E18B0850C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80" creationId="{56B6C630-232E-4DE0-B245-12D516231BEC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98" creationId="{5DDD9853-E116-41C0-A748-250ACDE25D94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01" creationId="{47BE840E-81C7-4799-8A75-B70746B2A10D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04" creationId="{E093E24E-2D14-4616-9785-E3CD0740E020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07" creationId="{7821FEF3-C4CC-41A8-992B-C0D32596D33F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10" creationId="{665D7E0F-6D43-4909-9152-BCE27A06E2F2}"/>
          </ac:grpSpMkLst>
        </pc:grpChg>
        <pc:grpChg chg="del">
          <ac:chgData name="Cem Dener" userId="0765be42-3028-429d-83ca-0174742c1381" providerId="ADAL" clId="{5DDC4992-1C88-4D5A-8622-5ECB0DE1CCC5}" dt="2021-05-30T23:45:50.913" v="679" actId="478"/>
          <ac:grpSpMkLst>
            <pc:docMk/>
            <pc:sldMk cId="834162755" sldId="1660"/>
            <ac:grpSpMk id="118" creationId="{B759052C-8FF8-4DA3-83A1-E63A5C1A1C92}"/>
          </ac:grpSpMkLst>
        </pc:grpChg>
        <pc:grpChg chg="del">
          <ac:chgData name="Cem Dener" userId="0765be42-3028-429d-83ca-0174742c1381" providerId="ADAL" clId="{5DDC4992-1C88-4D5A-8622-5ECB0DE1CCC5}" dt="2021-05-30T23:45:50.913" v="679" actId="478"/>
          <ac:grpSpMkLst>
            <pc:docMk/>
            <pc:sldMk cId="834162755" sldId="1660"/>
            <ac:grpSpMk id="121" creationId="{FD5EE72D-A333-4FD0-90B4-8252A033309E}"/>
          </ac:grpSpMkLst>
        </pc:grpChg>
        <pc:grpChg chg="del">
          <ac:chgData name="Cem Dener" userId="0765be42-3028-429d-83ca-0174742c1381" providerId="ADAL" clId="{5DDC4992-1C88-4D5A-8622-5ECB0DE1CCC5}" dt="2021-05-30T23:45:50.913" v="679" actId="478"/>
          <ac:grpSpMkLst>
            <pc:docMk/>
            <pc:sldMk cId="834162755" sldId="1660"/>
            <ac:grpSpMk id="135" creationId="{C5F7E70A-A4E5-44F5-8A68-5182DF62FCBB}"/>
          </ac:grpSpMkLst>
        </pc:grpChg>
        <pc:grpChg chg="del">
          <ac:chgData name="Cem Dener" userId="0765be42-3028-429d-83ca-0174742c1381" providerId="ADAL" clId="{5DDC4992-1C88-4D5A-8622-5ECB0DE1CCC5}" dt="2021-05-30T23:45:50.913" v="679" actId="478"/>
          <ac:grpSpMkLst>
            <pc:docMk/>
            <pc:sldMk cId="834162755" sldId="1660"/>
            <ac:grpSpMk id="147" creationId="{61277B4C-6909-40B2-9C27-EB2470B9415F}"/>
          </ac:grpSpMkLst>
        </pc:grpChg>
        <pc:grpChg chg="del">
          <ac:chgData name="Cem Dener" userId="0765be42-3028-429d-83ca-0174742c1381" providerId="ADAL" clId="{5DDC4992-1C88-4D5A-8622-5ECB0DE1CCC5}" dt="2021-05-30T23:45:50.913" v="679" actId="478"/>
          <ac:grpSpMkLst>
            <pc:docMk/>
            <pc:sldMk cId="834162755" sldId="1660"/>
            <ac:grpSpMk id="155" creationId="{E884B4EB-2641-4A5D-A3F9-76FACAC45807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71" creationId="{E0880B77-888C-41DE-A340-7EAB12CDA3A4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75" creationId="{04AF739C-A930-4CB5-A010-88282262F679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78" creationId="{8CD41E87-BB2A-4D87-A9DD-87F374C0F723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81" creationId="{8D0EF66C-BEBB-4BF1-84AD-B876AE152229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85" creationId="{F9FF15C8-B4EC-410B-9D5C-AD3FC82D7C7B}"/>
          </ac:grpSpMkLst>
        </pc:grpChg>
        <pc:grpChg chg="add mod">
          <ac:chgData name="Cem Dener" userId="0765be42-3028-429d-83ca-0174742c1381" providerId="ADAL" clId="{5DDC4992-1C88-4D5A-8622-5ECB0DE1CCC5}" dt="2021-05-30T23:57:04.062" v="1038" actId="1035"/>
          <ac:grpSpMkLst>
            <pc:docMk/>
            <pc:sldMk cId="834162755" sldId="1660"/>
            <ac:grpSpMk id="188" creationId="{E46F9D3A-D43A-4618-8515-CC9B3DCFC62D}"/>
          </ac:grpSpMkLst>
        </pc:grpChg>
        <pc:grpChg chg="add mod">
          <ac:chgData name="Cem Dener" userId="0765be42-3028-429d-83ca-0174742c1381" providerId="ADAL" clId="{5DDC4992-1C88-4D5A-8622-5ECB0DE1CCC5}" dt="2021-05-30T23:57:49.954" v="1056" actId="1037"/>
          <ac:grpSpMkLst>
            <pc:docMk/>
            <pc:sldMk cId="834162755" sldId="1660"/>
            <ac:grpSpMk id="200" creationId="{1AB70A95-88E2-4540-A1CC-C7623E364D5A}"/>
          </ac:grpSpMkLst>
        </pc:grpChg>
      </pc:sldChg>
      <pc:sldChg chg="addSp delSp modSp add del mod setBg">
        <pc:chgData name="Cem Dener" userId="0765be42-3028-429d-83ca-0174742c1381" providerId="ADAL" clId="{5DDC4992-1C88-4D5A-8622-5ECB0DE1CCC5}" dt="2021-05-31T00:02:41.079" v="1189" actId="47"/>
        <pc:sldMkLst>
          <pc:docMk/>
          <pc:sldMk cId="2457202904" sldId="1661"/>
        </pc:sldMkLst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83" creationId="{10C64BF6-A9C1-44A9-BFF3-0AF2F75385A9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84" creationId="{E9173FEA-C6BC-4582-BD22-6EB4A06CC241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85" creationId="{3BC371AE-D764-40E4-A80B-E3EC62F6B793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86" creationId="{56C58DA9-9DC3-4946-BC67-66E12D7C6689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87" creationId="{15FE7D98-B25D-4AD4-ACF3-43B4381A5DC5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88" creationId="{F38F544E-3EBF-455A-B739-745F479B2E28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89" creationId="{8259CF99-1721-489B-ABF8-951C29AE5EE8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0" creationId="{1B38BFC3-015D-4008-9255-CAC5FA124FA5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1" creationId="{BE17E774-AD73-490E-A783-6542FB0B11D8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2" creationId="{619903FF-3DD6-496D-AA3F-7559A3F8AC09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3" creationId="{47DC9571-D061-42D3-9A2A-257556EE9A32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4" creationId="{C50A7A1D-9CFA-49DE-A6A6-6677460DD142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5" creationId="{8E958495-77E1-4159-8301-CCA59ED0F230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6" creationId="{C90084A0-7B35-4A2B-A222-3E202379B915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97" creationId="{2B4506E0-CF9F-421E-BFFB-334504E6BAAC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13" creationId="{D948DFC7-2FF9-4017-BA01-29420405D5BD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14" creationId="{CDD28565-11ED-428A-A337-B7AE585AC41D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15" creationId="{7865A17E-7178-42DA-9B09-3DAD17731FE4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16" creationId="{178ABA01-4099-4391-9B41-596EE3AD60B3}"/>
          </ac:spMkLst>
        </pc:spChg>
        <pc:spChg chg="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18" creationId="{04D30AA3-1461-4074-A665-8B84457919DB}"/>
          </ac:spMkLst>
        </pc:spChg>
        <pc:spChg chg="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19" creationId="{53A5A857-0A49-445C-B236-E328C04FD91B}"/>
          </ac:spMkLst>
        </pc:spChg>
        <pc:spChg chg="mod">
          <ac:chgData name="Cem Dener" userId="0765be42-3028-429d-83ca-0174742c1381" providerId="ADAL" clId="{5DDC4992-1C88-4D5A-8622-5ECB0DE1CCC5}" dt="2021-05-31T00:00:45.661" v="1182" actId="1038"/>
          <ac:spMkLst>
            <pc:docMk/>
            <pc:sldMk cId="2457202904" sldId="1661"/>
            <ac:spMk id="121" creationId="{CE4CEC7E-5ACD-4966-A716-08209A2E6CA4}"/>
          </ac:spMkLst>
        </pc:spChg>
        <pc:spChg chg="mod">
          <ac:chgData name="Cem Dener" userId="0765be42-3028-429d-83ca-0174742c1381" providerId="ADAL" clId="{5DDC4992-1C88-4D5A-8622-5ECB0DE1CCC5}" dt="2021-05-31T00:00:45.661" v="1182" actId="1038"/>
          <ac:spMkLst>
            <pc:docMk/>
            <pc:sldMk cId="2457202904" sldId="1661"/>
            <ac:spMk id="122" creationId="{C485AB22-79A9-45BC-B3F0-40A9BD307CC1}"/>
          </ac:spMkLst>
        </pc:spChg>
        <pc:spChg chg="mod">
          <ac:chgData name="Cem Dener" userId="0765be42-3028-429d-83ca-0174742c1381" providerId="ADAL" clId="{5DDC4992-1C88-4D5A-8622-5ECB0DE1CCC5}" dt="2021-05-31T00:00:45.661" v="1182" actId="1038"/>
          <ac:spMkLst>
            <pc:docMk/>
            <pc:sldMk cId="2457202904" sldId="1661"/>
            <ac:spMk id="123" creationId="{2F82BF10-3C35-46BC-8C2D-1788A663640B}"/>
          </ac:spMkLst>
        </pc:spChg>
        <pc:spChg chg="mod">
          <ac:chgData name="Cem Dener" userId="0765be42-3028-429d-83ca-0174742c1381" providerId="ADAL" clId="{5DDC4992-1C88-4D5A-8622-5ECB0DE1CCC5}" dt="2021-05-31T00:00:45.661" v="1182" actId="1038"/>
          <ac:spMkLst>
            <pc:docMk/>
            <pc:sldMk cId="2457202904" sldId="1661"/>
            <ac:spMk id="124" creationId="{AF0A8EE3-B718-44A4-86EF-DCB9EE320445}"/>
          </ac:spMkLst>
        </pc:spChg>
        <pc:spChg chg="mod">
          <ac:chgData name="Cem Dener" userId="0765be42-3028-429d-83ca-0174742c1381" providerId="ADAL" clId="{5DDC4992-1C88-4D5A-8622-5ECB0DE1CCC5}" dt="2021-05-31T00:00:45.661" v="1182" actId="1038"/>
          <ac:spMkLst>
            <pc:docMk/>
            <pc:sldMk cId="2457202904" sldId="1661"/>
            <ac:spMk id="125" creationId="{47EC76C3-CBDF-4D3C-8F49-FE488C8130FF}"/>
          </ac:spMkLst>
        </pc:spChg>
        <pc:spChg chg="mod">
          <ac:chgData name="Cem Dener" userId="0765be42-3028-429d-83ca-0174742c1381" providerId="ADAL" clId="{5DDC4992-1C88-4D5A-8622-5ECB0DE1CCC5}" dt="2021-05-31T00:00:45.661" v="1182" actId="1038"/>
          <ac:spMkLst>
            <pc:docMk/>
            <pc:sldMk cId="2457202904" sldId="1661"/>
            <ac:spMk id="126" creationId="{6CBBE585-30D0-4B9D-8DA9-5516C26CCAEE}"/>
          </ac:spMkLst>
        </pc:spChg>
        <pc:spChg chg="mod">
          <ac:chgData name="Cem Dener" userId="0765be42-3028-429d-83ca-0174742c1381" providerId="ADAL" clId="{5DDC4992-1C88-4D5A-8622-5ECB0DE1CCC5}" dt="2021-05-31T00:00:45.661" v="1182" actId="1038"/>
          <ac:spMkLst>
            <pc:docMk/>
            <pc:sldMk cId="2457202904" sldId="1661"/>
            <ac:spMk id="127" creationId="{54D0E46E-5DBA-4D89-A56D-851550AA46D0}"/>
          </ac:spMkLst>
        </pc:spChg>
        <pc:spChg chg="add mod">
          <ac:chgData name="Cem Dener" userId="0765be42-3028-429d-83ca-0174742c1381" providerId="ADAL" clId="{5DDC4992-1C88-4D5A-8622-5ECB0DE1CCC5}" dt="2021-05-31T00:00:28.998" v="1152" actId="1036"/>
          <ac:spMkLst>
            <pc:docMk/>
            <pc:sldMk cId="2457202904" sldId="1661"/>
            <ac:spMk id="128" creationId="{FCD5D6E5-2004-44A6-9294-247EFF9673F1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29" creationId="{97C297DD-6CA7-4AAF-9781-D165F332CAC6}"/>
          </ac:spMkLst>
        </pc:spChg>
        <pc:spChg chg="add mod">
          <ac:chgData name="Cem Dener" userId="0765be42-3028-429d-83ca-0174742c1381" providerId="ADAL" clId="{5DDC4992-1C88-4D5A-8622-5ECB0DE1CCC5}" dt="2021-05-31T00:00:18.245" v="1145" actId="1036"/>
          <ac:spMkLst>
            <pc:docMk/>
            <pc:sldMk cId="2457202904" sldId="1661"/>
            <ac:spMk id="130" creationId="{783CFB4D-5F9A-402A-B81E-E08582A2B085}"/>
          </ac:spMkLst>
        </pc:spChg>
        <pc:spChg chg="add mod">
          <ac:chgData name="Cem Dener" userId="0765be42-3028-429d-83ca-0174742c1381" providerId="ADAL" clId="{5DDC4992-1C88-4D5A-8622-5ECB0DE1CCC5}" dt="2021-05-31T00:00:00.645" v="1134" actId="1036"/>
          <ac:spMkLst>
            <pc:docMk/>
            <pc:sldMk cId="2457202904" sldId="1661"/>
            <ac:spMk id="131" creationId="{C8E244E6-31CA-405E-9289-B0C44C05D494}"/>
          </ac:spMkLst>
        </pc:spChg>
        <pc:spChg chg="add mod">
          <ac:chgData name="Cem Dener" userId="0765be42-3028-429d-83ca-0174742c1381" providerId="ADAL" clId="{5DDC4992-1C88-4D5A-8622-5ECB0DE1CCC5}" dt="2021-05-30T23:59:50.621" v="1122" actId="1036"/>
          <ac:spMkLst>
            <pc:docMk/>
            <pc:sldMk cId="2457202904" sldId="1661"/>
            <ac:spMk id="132" creationId="{116B7620-2239-43BB-94F6-DFAA88224229}"/>
          </ac:spMkLst>
        </pc:spChg>
        <pc:spChg chg="add mod">
          <ac:chgData name="Cem Dener" userId="0765be42-3028-429d-83ca-0174742c1381" providerId="ADAL" clId="{5DDC4992-1C88-4D5A-8622-5ECB0DE1CCC5}" dt="2021-05-31T00:00:18.245" v="1145" actId="1036"/>
          <ac:spMkLst>
            <pc:docMk/>
            <pc:sldMk cId="2457202904" sldId="1661"/>
            <ac:spMk id="133" creationId="{4481D3DF-A41B-433A-B781-4D8AC4553091}"/>
          </ac:spMkLst>
        </pc:spChg>
        <pc:spChg chg="add mod">
          <ac:chgData name="Cem Dener" userId="0765be42-3028-429d-83ca-0174742c1381" providerId="ADAL" clId="{5DDC4992-1C88-4D5A-8622-5ECB0DE1CCC5}" dt="2021-05-31T00:00:09.892" v="1142" actId="1036"/>
          <ac:spMkLst>
            <pc:docMk/>
            <pc:sldMk cId="2457202904" sldId="1661"/>
            <ac:spMk id="134" creationId="{034DC3D7-BC65-4A51-80BA-2B96B201F7E8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35" creationId="{C539F314-E576-41AE-B84F-381039D664A7}"/>
          </ac:spMkLst>
        </pc:spChg>
        <pc:spChg chg="add mod">
          <ac:chgData name="Cem Dener" userId="0765be42-3028-429d-83ca-0174742c1381" providerId="ADAL" clId="{5DDC4992-1C88-4D5A-8622-5ECB0DE1CCC5}" dt="2021-05-31T00:00:18.245" v="1145" actId="1036"/>
          <ac:spMkLst>
            <pc:docMk/>
            <pc:sldMk cId="2457202904" sldId="1661"/>
            <ac:spMk id="136" creationId="{E49DBF91-C8FE-4057-854F-1E12D3C5B129}"/>
          </ac:spMkLst>
        </pc:spChg>
        <pc:spChg chg="add mod">
          <ac:chgData name="Cem Dener" userId="0765be42-3028-429d-83ca-0174742c1381" providerId="ADAL" clId="{5DDC4992-1C88-4D5A-8622-5ECB0DE1CCC5}" dt="2021-05-31T00:00:18.245" v="1145" actId="1036"/>
          <ac:spMkLst>
            <pc:docMk/>
            <pc:sldMk cId="2457202904" sldId="1661"/>
            <ac:spMk id="137" creationId="{1182899B-CDB0-4AF2-9FE3-A8D59AF99B39}"/>
          </ac:spMkLst>
        </pc:spChg>
        <pc:spChg chg="add mod">
          <ac:chgData name="Cem Dener" userId="0765be42-3028-429d-83ca-0174742c1381" providerId="ADAL" clId="{5DDC4992-1C88-4D5A-8622-5ECB0DE1CCC5}" dt="2021-05-31T00:00:18.245" v="1145" actId="1036"/>
          <ac:spMkLst>
            <pc:docMk/>
            <pc:sldMk cId="2457202904" sldId="1661"/>
            <ac:spMk id="138" creationId="{81187080-DA8C-40E4-9671-42E0190444E7}"/>
          </ac:spMkLst>
        </pc:spChg>
        <pc:spChg chg="add mod">
          <ac:chgData name="Cem Dener" userId="0765be42-3028-429d-83ca-0174742c1381" providerId="ADAL" clId="{5DDC4992-1C88-4D5A-8622-5ECB0DE1CCC5}" dt="2021-05-31T00:00:18.245" v="1145" actId="1036"/>
          <ac:spMkLst>
            <pc:docMk/>
            <pc:sldMk cId="2457202904" sldId="1661"/>
            <ac:spMk id="139" creationId="{7511809F-F58E-4556-8F17-D934E5031E6B}"/>
          </ac:spMkLst>
        </pc:spChg>
        <pc:spChg chg="add mod">
          <ac:chgData name="Cem Dener" userId="0765be42-3028-429d-83ca-0174742c1381" providerId="ADAL" clId="{5DDC4992-1C88-4D5A-8622-5ECB0DE1CCC5}" dt="2021-05-31T00:00:09.892" v="1142" actId="1036"/>
          <ac:spMkLst>
            <pc:docMk/>
            <pc:sldMk cId="2457202904" sldId="1661"/>
            <ac:spMk id="140" creationId="{BFFDD547-18DA-456F-BBE5-106140AC3E7A}"/>
          </ac:spMkLst>
        </pc:spChg>
        <pc:spChg chg="add mod">
          <ac:chgData name="Cem Dener" userId="0765be42-3028-429d-83ca-0174742c1381" providerId="ADAL" clId="{5DDC4992-1C88-4D5A-8622-5ECB0DE1CCC5}" dt="2021-05-31T00:00:09.892" v="1142" actId="1036"/>
          <ac:spMkLst>
            <pc:docMk/>
            <pc:sldMk cId="2457202904" sldId="1661"/>
            <ac:spMk id="141" creationId="{6261F8AF-FC34-4B24-BE7F-78B08A9C912F}"/>
          </ac:spMkLst>
        </pc:spChg>
        <pc:spChg chg="add mod">
          <ac:chgData name="Cem Dener" userId="0765be42-3028-429d-83ca-0174742c1381" providerId="ADAL" clId="{5DDC4992-1C88-4D5A-8622-5ECB0DE1CCC5}" dt="2021-05-31T00:00:09.892" v="1142" actId="1036"/>
          <ac:spMkLst>
            <pc:docMk/>
            <pc:sldMk cId="2457202904" sldId="1661"/>
            <ac:spMk id="142" creationId="{915F66AE-052E-4EBA-A0E8-E09F2AD89A1A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43" creationId="{4B401955-3BA8-4011-9C5E-07D2038F3738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44" creationId="{938E0725-D1F2-4B6C-A127-B7142A6706F5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45" creationId="{B971509B-13A3-47B1-8172-93A20EE1DAEE}"/>
          </ac:spMkLst>
        </pc:spChg>
        <pc:spChg chg="add mod">
          <ac:chgData name="Cem Dener" userId="0765be42-3028-429d-83ca-0174742c1381" providerId="ADAL" clId="{5DDC4992-1C88-4D5A-8622-5ECB0DE1CCC5}" dt="2021-05-30T23:59:09.252" v="1099" actId="14100"/>
          <ac:spMkLst>
            <pc:docMk/>
            <pc:sldMk cId="2457202904" sldId="1661"/>
            <ac:spMk id="146" creationId="{39FE33FE-40DB-4CC6-8558-F150C5F4C74D}"/>
          </ac:spMkLst>
        </pc:spChg>
        <pc:spChg chg="add mod">
          <ac:chgData name="Cem Dener" userId="0765be42-3028-429d-83ca-0174742c1381" providerId="ADAL" clId="{5DDC4992-1C88-4D5A-8622-5ECB0DE1CCC5}" dt="2021-05-30T23:59:33.598" v="1117" actId="14100"/>
          <ac:spMkLst>
            <pc:docMk/>
            <pc:sldMk cId="2457202904" sldId="1661"/>
            <ac:spMk id="147" creationId="{36D18CDD-F352-4E1B-A3A3-898F6FF33B15}"/>
          </ac:spMkLst>
        </pc:spChg>
        <pc:spChg chg="add mod">
          <ac:chgData name="Cem Dener" userId="0765be42-3028-429d-83ca-0174742c1381" providerId="ADAL" clId="{5DDC4992-1C88-4D5A-8622-5ECB0DE1CCC5}" dt="2021-05-30T23:59:30.453" v="1116" actId="1035"/>
          <ac:spMkLst>
            <pc:docMk/>
            <pc:sldMk cId="2457202904" sldId="1661"/>
            <ac:spMk id="148" creationId="{2263152E-52E2-463B-9A86-C28A8C73D042}"/>
          </ac:spMkLst>
        </pc:spChg>
        <pc:spChg chg="add mod">
          <ac:chgData name="Cem Dener" userId="0765be42-3028-429d-83ca-0174742c1381" providerId="ADAL" clId="{5DDC4992-1C88-4D5A-8622-5ECB0DE1CCC5}" dt="2021-05-30T23:59:30.453" v="1116" actId="1035"/>
          <ac:spMkLst>
            <pc:docMk/>
            <pc:sldMk cId="2457202904" sldId="1661"/>
            <ac:spMk id="149" creationId="{70E42089-2B6A-450D-9BE6-25D4C60E9DAD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51" creationId="{1BF3E0B2-DA04-4BC9-B13F-E9BFB3C57B3B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52" creationId="{432D6144-CBD1-479B-8AF4-4086C2A88C5D}"/>
          </ac:spMkLst>
        </pc:spChg>
        <pc:spChg chg="add mod">
          <ac:chgData name="Cem Dener" userId="0765be42-3028-429d-83ca-0174742c1381" providerId="ADAL" clId="{5DDC4992-1C88-4D5A-8622-5ECB0DE1CCC5}" dt="2021-05-30T23:59:04.462" v="1096" actId="14100"/>
          <ac:spMkLst>
            <pc:docMk/>
            <pc:sldMk cId="2457202904" sldId="1661"/>
            <ac:spMk id="153" creationId="{A37F7DF5-59C5-4B68-9535-1F37D2538FE2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54" creationId="{2B4B4F3D-9721-4727-A1C0-83076D569BA3}"/>
          </ac:spMkLst>
        </pc:spChg>
        <pc:spChg chg="add mod">
          <ac:chgData name="Cem Dener" userId="0765be42-3028-429d-83ca-0174742c1381" providerId="ADAL" clId="{5DDC4992-1C88-4D5A-8622-5ECB0DE1CCC5}" dt="2021-05-30T23:58:52.038" v="1093" actId="1035"/>
          <ac:spMkLst>
            <pc:docMk/>
            <pc:sldMk cId="2457202904" sldId="1661"/>
            <ac:spMk id="155" creationId="{A6C3773B-C30C-4AB8-ACE3-A07FDF4D1EAD}"/>
          </ac:spMkLst>
        </pc:spChg>
        <pc:spChg chg="add mod">
          <ac:chgData name="Cem Dener" userId="0765be42-3028-429d-83ca-0174742c1381" providerId="ADAL" clId="{5DDC4992-1C88-4D5A-8622-5ECB0DE1CCC5}" dt="2021-05-30T23:58:32.817" v="1087" actId="1035"/>
          <ac:spMkLst>
            <pc:docMk/>
            <pc:sldMk cId="2457202904" sldId="1661"/>
            <ac:spMk id="156" creationId="{1D7229C6-FCD9-42DE-959C-525FFFE73772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57" creationId="{BCBE8EB5-17CB-468E-8EE3-5A9DAEBD6FE7}"/>
          </ac:spMkLst>
        </pc:spChg>
        <pc:spChg chg="add mod">
          <ac:chgData name="Cem Dener" userId="0765be42-3028-429d-83ca-0174742c1381" providerId="ADAL" clId="{5DDC4992-1C88-4D5A-8622-5ECB0DE1CCC5}" dt="2021-05-31T00:01:13.867" v="1184" actId="6549"/>
          <ac:spMkLst>
            <pc:docMk/>
            <pc:sldMk cId="2457202904" sldId="1661"/>
            <ac:spMk id="158" creationId="{5744F7B7-27CB-47B5-ADB8-CA7E2311AA0A}"/>
          </ac:spMkLst>
        </pc:spChg>
        <pc:spChg chg="add mod">
          <ac:chgData name="Cem Dener" userId="0765be42-3028-429d-83ca-0174742c1381" providerId="ADAL" clId="{5DDC4992-1C88-4D5A-8622-5ECB0DE1CCC5}" dt="2021-05-30T23:58:52.038" v="1093" actId="1035"/>
          <ac:spMkLst>
            <pc:docMk/>
            <pc:sldMk cId="2457202904" sldId="1661"/>
            <ac:spMk id="159" creationId="{460E12DF-958A-4AE5-A65F-97A017BF1CBA}"/>
          </ac:spMkLst>
        </pc:spChg>
        <pc:spChg chg="add mod">
          <ac:chgData name="Cem Dener" userId="0765be42-3028-429d-83ca-0174742c1381" providerId="ADAL" clId="{5DDC4992-1C88-4D5A-8622-5ECB0DE1CCC5}" dt="2021-05-30T23:58:39.696" v="1088" actId="122"/>
          <ac:spMkLst>
            <pc:docMk/>
            <pc:sldMk cId="2457202904" sldId="1661"/>
            <ac:spMk id="160" creationId="{A56C8139-7AFD-4DEF-BFF0-C0D1141F7255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61" creationId="{116D0415-F683-4854-BB3D-54786209D6C1}"/>
          </ac:spMkLst>
        </pc:spChg>
        <pc:spChg chg="add mod">
          <ac:chgData name="Cem Dener" userId="0765be42-3028-429d-83ca-0174742c1381" providerId="ADAL" clId="{5DDC4992-1C88-4D5A-8622-5ECB0DE1CCC5}" dt="2021-05-30T23:59:12.061" v="1101" actId="1035"/>
          <ac:spMkLst>
            <pc:docMk/>
            <pc:sldMk cId="2457202904" sldId="1661"/>
            <ac:spMk id="162" creationId="{C941D943-EC21-4A81-98A1-DF55B1AB6DE6}"/>
          </ac:spMkLst>
        </pc:spChg>
        <pc:spChg chg="add mod">
          <ac:chgData name="Cem Dener" userId="0765be42-3028-429d-83ca-0174742c1381" providerId="ADAL" clId="{5DDC4992-1C88-4D5A-8622-5ECB0DE1CCC5}" dt="2021-05-30T23:58:09.996" v="1064" actId="1035"/>
          <ac:spMkLst>
            <pc:docMk/>
            <pc:sldMk cId="2457202904" sldId="1661"/>
            <ac:spMk id="163" creationId="{00ACE52A-AECF-43AC-ADC4-84A8CD839A14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74" creationId="{53825100-8B35-441A-BCBC-8B7A966B2CDE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84" creationId="{7A9F3C5E-C370-4966-A7A7-7D31EA63896E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1" creationId="{795976EE-ADFF-4745-9767-B8785EFAC502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2" creationId="{1E9EA4E7-1131-48AC-88B6-E46D4FF26DB1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3" creationId="{88AAAF07-5C8F-44C1-BB37-986CA4130B30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4" creationId="{92BDEC4F-460D-4038-88E9-90A822FCD6C6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5" creationId="{622B38E5-9160-4591-8F93-B1CD46B2D955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6" creationId="{A8AC1D3C-B87C-49B0-A35D-77F56B4CF75A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7" creationId="{D507AAD5-C911-4368-A4F8-6427A6268841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8" creationId="{2C4378C8-A24C-4DED-9058-F8C17EA65442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199" creationId="{97315707-7417-4620-A922-44C9A5C9E3C3}"/>
          </ac:spMkLst>
        </pc:spChg>
        <pc:spChg chg="del">
          <ac:chgData name="Cem Dener" userId="0765be42-3028-429d-83ca-0174742c1381" providerId="ADAL" clId="{5DDC4992-1C88-4D5A-8622-5ECB0DE1CCC5}" dt="2021-05-30T23:47:18.643" v="691" actId="478"/>
          <ac:spMkLst>
            <pc:docMk/>
            <pc:sldMk cId="2457202904" sldId="1661"/>
            <ac:spMk id="203" creationId="{4A36F503-317A-4F51-AFE8-D6A3410E9474}"/>
          </ac:spMkLst>
        </pc:s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61" creationId="{334BE209-EB05-446F-8578-53E37CCFEE7A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80" creationId="{56B6C630-232E-4DE0-B245-12D516231BEC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98" creationId="{5DDD9853-E116-41C0-A748-250ACDE25D94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01" creationId="{47BE840E-81C7-4799-8A75-B70746B2A10D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04" creationId="{E093E24E-2D14-4616-9785-E3CD0740E020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07" creationId="{7821FEF3-C4CC-41A8-992B-C0D32596D33F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10" creationId="{665D7E0F-6D43-4909-9152-BCE27A06E2F2}"/>
          </ac:grpSpMkLst>
        </pc:grpChg>
        <pc:grpChg chg="add mod">
          <ac:chgData name="Cem Dener" userId="0765be42-3028-429d-83ca-0174742c1381" providerId="ADAL" clId="{5DDC4992-1C88-4D5A-8622-5ECB0DE1CCC5}" dt="2021-05-30T23:58:09.996" v="1064" actId="1035"/>
          <ac:grpSpMkLst>
            <pc:docMk/>
            <pc:sldMk cId="2457202904" sldId="1661"/>
            <ac:grpSpMk id="117" creationId="{64EF7DC8-06A8-4CD1-92E8-38EBC0C3EE30}"/>
          </ac:grpSpMkLst>
        </pc:grpChg>
        <pc:grpChg chg="add mod">
          <ac:chgData name="Cem Dener" userId="0765be42-3028-429d-83ca-0174742c1381" providerId="ADAL" clId="{5DDC4992-1C88-4D5A-8622-5ECB0DE1CCC5}" dt="2021-05-31T00:00:45.661" v="1182" actId="1038"/>
          <ac:grpSpMkLst>
            <pc:docMk/>
            <pc:sldMk cId="2457202904" sldId="1661"/>
            <ac:grpSpMk id="120" creationId="{0690127F-CFC9-409B-A8CF-E79DDDFED3EA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71" creationId="{E0880B77-888C-41DE-A340-7EAB12CDA3A4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75" creationId="{04AF739C-A930-4CB5-A010-88282262F679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78" creationId="{8CD41E87-BB2A-4D87-A9DD-87F374C0F723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81" creationId="{8D0EF66C-BEBB-4BF1-84AD-B876AE152229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85" creationId="{F9FF15C8-B4EC-410B-9D5C-AD3FC82D7C7B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188" creationId="{E46F9D3A-D43A-4618-8515-CC9B3DCFC62D}"/>
          </ac:grpSpMkLst>
        </pc:grpChg>
        <pc:grpChg chg="del">
          <ac:chgData name="Cem Dener" userId="0765be42-3028-429d-83ca-0174742c1381" providerId="ADAL" clId="{5DDC4992-1C88-4D5A-8622-5ECB0DE1CCC5}" dt="2021-05-30T23:47:18.643" v="691" actId="478"/>
          <ac:grpSpMkLst>
            <pc:docMk/>
            <pc:sldMk cId="2457202904" sldId="1661"/>
            <ac:grpSpMk id="200" creationId="{1AB70A95-88E2-4540-A1CC-C7623E364D5A}"/>
          </ac:grpSpMkLst>
        </pc:grpChg>
        <pc:cxnChg chg="add mod">
          <ac:chgData name="Cem Dener" userId="0765be42-3028-429d-83ca-0174742c1381" providerId="ADAL" clId="{5DDC4992-1C88-4D5A-8622-5ECB0DE1CCC5}" dt="2021-05-30T23:59:30.453" v="1116" actId="1035"/>
          <ac:cxnSpMkLst>
            <pc:docMk/>
            <pc:sldMk cId="2457202904" sldId="1661"/>
            <ac:cxnSpMk id="150" creationId="{4D749065-2C54-454F-B63F-53534AD37926}"/>
          </ac:cxnSpMkLst>
        </pc:cxnChg>
      </pc:sldChg>
      <pc:sldChg chg="addSp delSp modSp add mod setBg">
        <pc:chgData name="Cem Dener" userId="0765be42-3028-429d-83ca-0174742c1381" providerId="ADAL" clId="{5DDC4992-1C88-4D5A-8622-5ECB0DE1CCC5}" dt="2021-05-31T00:10:03.258" v="1488" actId="12788"/>
        <pc:sldMkLst>
          <pc:docMk/>
          <pc:sldMk cId="3192228166" sldId="1662"/>
        </pc:sldMkLst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56" creationId="{3D53E174-41A8-42FE-A3F4-B3A0863682ED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57" creationId="{9241D2CA-E763-47F3-8651-A2FA196062E7}"/>
          </ac:spMkLst>
        </pc:spChg>
        <pc:spChg chg="add 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58" creationId="{79B4313A-393B-45B3-85E8-ED99446BB333}"/>
          </ac:spMkLst>
        </pc:spChg>
        <pc:spChg chg="add 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59" creationId="{B9015BF2-A0E0-49A5-A900-1650D7C3101D}"/>
          </ac:spMkLst>
        </pc:spChg>
        <pc:spChg chg="add 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0" creationId="{448DF7DF-F30B-4637-B258-F3240249B2F8}"/>
          </ac:spMkLst>
        </pc:spChg>
        <pc:spChg chg="add 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1" creationId="{725291BC-8DDD-4930-A464-42177C41D965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3" creationId="{1503D1B1-B37C-48AB-ACD9-C8A1A758B43E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4" creationId="{44764B7B-EEBD-4332-85D2-2A499F6703C6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5" creationId="{7435485F-E5D3-4718-8AD7-BF73BFC2CA24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7" creationId="{9A85CDE1-2A9A-4BE2-883C-92DF80125753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8" creationId="{E03174F0-7084-4E94-8A38-C290E8FE99C7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69" creationId="{4953DB5B-CA88-4C3E-95F5-C595A1091695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71" creationId="{E66A4E37-5D87-487C-90D6-46C272644DE5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72" creationId="{D5EFB782-2A92-4560-9982-970D01768147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73" creationId="{14773D6F-BB48-45B9-B770-50D61FBD1B0D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75" creationId="{A50EBE96-D36E-473C-8AEA-8C472BCA6DA0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76" creationId="{E96E1010-71E9-410F-8035-3AF8F1626F92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77" creationId="{2C6A9B6C-D6F9-4DAF-9CE8-1DB3A018734E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79" creationId="{4A61FD4A-0ED8-4CA7-AA28-E3418004270C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81" creationId="{236E1A39-DA04-4203-AF2B-5FB302FAB8CB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82" creationId="{87E0D099-9A6A-48D9-8D7B-89A3A275CA2E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83" creationId="{A088FE53-2640-44B4-BCB5-776F10ADC3CC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85" creationId="{31578D20-9265-4814-942B-EB236C0EEB10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86" creationId="{84E53835-BA25-48E0-B5F4-5DEFE3AAA4AA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89" creationId="{6FF63BD2-0CA2-4DE4-A6C3-3062B7BB0FBF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92" creationId="{32285B19-82FA-43A3-A015-B6B352ABD497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94" creationId="{FBBCB867-9368-42F5-871B-BEB03105EF8F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95" creationId="{048F0B4C-3589-438A-ADE6-BB5E67A5EC6B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96" creationId="{ED470F19-8E4E-41F5-AAB5-836FAC787ABE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97" creationId="{B0A86416-745D-4AA1-A145-88B28E2B8679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00" creationId="{583F0532-E875-4DE0-95E6-EFD0F73119F3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03" creationId="{13388C41-8B88-4E45-930E-09B319C83746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04" creationId="{5772A1EC-676F-4A03-AC9C-F1EF5F25E909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06" creationId="{B21A2D22-61B1-4121-B943-E0EE70FCCC3D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07" creationId="{1AEDFFFB-FECA-4523-9E7B-5F37FA464060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11" creationId="{1573F165-59CA-43F7-A127-34DBBA95BC0B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12" creationId="{50C015AD-3E60-4FF1-972A-9330701DBF78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13" creationId="{11B6D130-0427-42D8-A7EF-080766EB7455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14" creationId="{28D4351F-0E00-4E30-AFD8-8519D62007EF}"/>
          </ac:spMkLst>
        </pc:spChg>
        <pc:spChg chg="mod">
          <ac:chgData name="Cem Dener" userId="0765be42-3028-429d-83ca-0174742c1381" providerId="ADAL" clId="{5DDC4992-1C88-4D5A-8622-5ECB0DE1CCC5}" dt="2021-05-31T00:08:01.706" v="1402" actId="1036"/>
          <ac:spMkLst>
            <pc:docMk/>
            <pc:sldMk cId="3192228166" sldId="1662"/>
            <ac:spMk id="115" creationId="{C8F79A3F-21E1-41F5-9653-E9D5EF9CF65A}"/>
          </ac:spMkLst>
        </pc:spChg>
        <pc:spChg chg="add mod">
          <ac:chgData name="Cem Dener" userId="0765be42-3028-429d-83ca-0174742c1381" providerId="ADAL" clId="{5DDC4992-1C88-4D5A-8622-5ECB0DE1CCC5}" dt="2021-05-31T00:09:25.781" v="1467" actId="1037"/>
          <ac:spMkLst>
            <pc:docMk/>
            <pc:sldMk cId="3192228166" sldId="1662"/>
            <ac:spMk id="116" creationId="{D906310D-36B2-4452-806D-496F85897624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28" creationId="{FCD5D6E5-2004-44A6-9294-247EFF9673F1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29" creationId="{97C297DD-6CA7-4AAF-9781-D165F332CAC6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0" creationId="{783CFB4D-5F9A-402A-B81E-E08582A2B085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1" creationId="{C8E244E6-31CA-405E-9289-B0C44C05D494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2" creationId="{116B7620-2239-43BB-94F6-DFAA88224229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3" creationId="{4481D3DF-A41B-433A-B781-4D8AC4553091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4" creationId="{034DC3D7-BC65-4A51-80BA-2B96B201F7E8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5" creationId="{C539F314-E576-41AE-B84F-381039D664A7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6" creationId="{E49DBF91-C8FE-4057-854F-1E12D3C5B129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7" creationId="{1182899B-CDB0-4AF2-9FE3-A8D59AF99B39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8" creationId="{81187080-DA8C-40E4-9671-42E0190444E7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39" creationId="{7511809F-F58E-4556-8F17-D934E5031E6B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0" creationId="{BFFDD547-18DA-456F-BBE5-106140AC3E7A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1" creationId="{6261F8AF-FC34-4B24-BE7F-78B08A9C912F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2" creationId="{915F66AE-052E-4EBA-A0E8-E09F2AD89A1A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3" creationId="{4B401955-3BA8-4011-9C5E-07D2038F3738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4" creationId="{938E0725-D1F2-4B6C-A127-B7142A6706F5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5" creationId="{B971509B-13A3-47B1-8172-93A20EE1DAEE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6" creationId="{39FE33FE-40DB-4CC6-8558-F150C5F4C74D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7" creationId="{36D18CDD-F352-4E1B-A3A3-898F6FF33B15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8" creationId="{2263152E-52E2-463B-9A86-C28A8C73D042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49" creationId="{70E42089-2B6A-450D-9BE6-25D4C60E9DAD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1" creationId="{1BF3E0B2-DA04-4BC9-B13F-E9BFB3C57B3B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2" creationId="{432D6144-CBD1-479B-8AF4-4086C2A88C5D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3" creationId="{A37F7DF5-59C5-4B68-9535-1F37D2538FE2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4" creationId="{2B4B4F3D-9721-4727-A1C0-83076D569BA3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5" creationId="{A6C3773B-C30C-4AB8-ACE3-A07FDF4D1EAD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6" creationId="{1D7229C6-FCD9-42DE-959C-525FFFE73772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7" creationId="{BCBE8EB5-17CB-468E-8EE3-5A9DAEBD6FE7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8" creationId="{5744F7B7-27CB-47B5-ADB8-CA7E2311AA0A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59" creationId="{460E12DF-958A-4AE5-A65F-97A017BF1CBA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60" creationId="{A56C8139-7AFD-4DEF-BFF0-C0D1141F7255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61" creationId="{116D0415-F683-4854-BB3D-54786209D6C1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62" creationId="{C941D943-EC21-4A81-98A1-DF55B1AB6DE6}"/>
          </ac:spMkLst>
        </pc:spChg>
        <pc:spChg chg="del">
          <ac:chgData name="Cem Dener" userId="0765be42-3028-429d-83ca-0174742c1381" providerId="ADAL" clId="{5DDC4992-1C88-4D5A-8622-5ECB0DE1CCC5}" dt="2021-05-31T00:01:27.396" v="1186" actId="478"/>
          <ac:spMkLst>
            <pc:docMk/>
            <pc:sldMk cId="3192228166" sldId="1662"/>
            <ac:spMk id="163" creationId="{00ACE52A-AECF-43AC-ADC4-84A8CD839A14}"/>
          </ac:spMkLst>
        </pc:spChg>
        <pc:spChg chg="add mod">
          <ac:chgData name="Cem Dener" userId="0765be42-3028-429d-83ca-0174742c1381" providerId="ADAL" clId="{5DDC4992-1C88-4D5A-8622-5ECB0DE1CCC5}" dt="2021-05-31T00:10:03.258" v="1488" actId="12788"/>
          <ac:spMkLst>
            <pc:docMk/>
            <pc:sldMk cId="3192228166" sldId="1662"/>
            <ac:spMk id="164" creationId="{FF945BD8-8A34-4579-8450-CAC977EE2AE1}"/>
          </ac:spMkLst>
        </pc:spChg>
        <pc:spChg chg="add mod">
          <ac:chgData name="Cem Dener" userId="0765be42-3028-429d-83ca-0174742c1381" providerId="ADAL" clId="{5DDC4992-1C88-4D5A-8622-5ECB0DE1CCC5}" dt="2021-05-31T00:10:03.258" v="1488" actId="12788"/>
          <ac:spMkLst>
            <pc:docMk/>
            <pc:sldMk cId="3192228166" sldId="1662"/>
            <ac:spMk id="165" creationId="{E9D21178-7E90-441F-BAD1-9CC76D212E1A}"/>
          </ac:spMkLst>
        </pc:spChg>
        <pc:grpChg chg="add 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55" creationId="{2E1DCD28-D8A5-46A8-8AA3-1E5D0519EC5B}"/>
          </ac:grpSpMkLst>
        </pc:grpChg>
        <pc:grpChg chg="add 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62" creationId="{66E6428F-3BA0-4075-81B3-0FBD80B0BB41}"/>
          </ac:grpSpMkLst>
        </pc:grpChg>
        <pc:grpChg chg="add 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66" creationId="{E180AE8F-8999-43AE-A1D8-4C807C138F7E}"/>
          </ac:grpSpMkLst>
        </pc:grpChg>
        <pc:grpChg chg="add 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70" creationId="{C4B16914-8219-4C96-A2DD-4266EE76AB12}"/>
          </ac:grpSpMkLst>
        </pc:grpChg>
        <pc:grpChg chg="add 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74" creationId="{91DB8AC2-1C3E-4B5D-A679-1BADA8EC8939}"/>
          </ac:grpSpMkLst>
        </pc:grpChg>
        <pc:grpChg chg="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78" creationId="{B7D6A585-22F9-4294-BBE5-A9B5AE1095AA}"/>
          </ac:grpSpMkLst>
        </pc:grpChg>
        <pc:grpChg chg="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80" creationId="{BEB766A8-38AC-4589-9D68-CBA51726AD67}"/>
          </ac:grpSpMkLst>
        </pc:grpChg>
        <pc:grpChg chg="mod">
          <ac:chgData name="Cem Dener" userId="0765be42-3028-429d-83ca-0174742c1381" providerId="ADAL" clId="{5DDC4992-1C88-4D5A-8622-5ECB0DE1CCC5}" dt="2021-05-31T00:08:01.706" v="1402" actId="1036"/>
          <ac:grpSpMkLst>
            <pc:docMk/>
            <pc:sldMk cId="3192228166" sldId="1662"/>
            <ac:grpSpMk id="90" creationId="{42491E18-B7F3-483D-BB59-3C917ABA3F75}"/>
          </ac:grpSpMkLst>
        </pc:grpChg>
        <pc:grpChg chg="del">
          <ac:chgData name="Cem Dener" userId="0765be42-3028-429d-83ca-0174742c1381" providerId="ADAL" clId="{5DDC4992-1C88-4D5A-8622-5ECB0DE1CCC5}" dt="2021-05-31T00:01:27.396" v="1186" actId="478"/>
          <ac:grpSpMkLst>
            <pc:docMk/>
            <pc:sldMk cId="3192228166" sldId="1662"/>
            <ac:grpSpMk id="117" creationId="{64EF7DC8-06A8-4CD1-92E8-38EBC0C3EE30}"/>
          </ac:grpSpMkLst>
        </pc:grpChg>
        <pc:grpChg chg="del">
          <ac:chgData name="Cem Dener" userId="0765be42-3028-429d-83ca-0174742c1381" providerId="ADAL" clId="{5DDC4992-1C88-4D5A-8622-5ECB0DE1CCC5}" dt="2021-05-31T00:01:27.396" v="1186" actId="478"/>
          <ac:grpSpMkLst>
            <pc:docMk/>
            <pc:sldMk cId="3192228166" sldId="1662"/>
            <ac:grpSpMk id="120" creationId="{0690127F-CFC9-409B-A8CF-E79DDDFED3EA}"/>
          </ac:grpSpMkLst>
        </pc:grp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84" creationId="{CEFC59B4-ECBF-4C1B-9B04-73F6AC0F419E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87" creationId="{BE2653B0-60A5-4CA9-AE37-53FE32F623DF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88" creationId="{B4CE352A-40C6-4989-B456-9AD072355D2C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91" creationId="{F3C124C2-2BA3-4D1A-8222-35A80589E2FD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101" creationId="{75B4B03A-EE2C-42F8-BA27-CD9D3BFAE228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102" creationId="{8AAEA65C-11BD-41C2-8EEC-FD95847F2797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105" creationId="{7D372D8D-250C-41F8-A18D-0D2F21BC370A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108" creationId="{CC254F16-6B07-445F-B9E9-AFE36D43DFBD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109" creationId="{B716D37F-B807-46B4-A067-84925FA8E206}"/>
          </ac:picMkLst>
        </pc:picChg>
        <pc:picChg chg="mod">
          <ac:chgData name="Cem Dener" userId="0765be42-3028-429d-83ca-0174742c1381" providerId="ADAL" clId="{5DDC4992-1C88-4D5A-8622-5ECB0DE1CCC5}" dt="2021-05-31T00:08:01.706" v="1402" actId="1036"/>
          <ac:picMkLst>
            <pc:docMk/>
            <pc:sldMk cId="3192228166" sldId="1662"/>
            <ac:picMk id="110" creationId="{4EDA32A1-E9EB-4385-A257-32F42E7C828E}"/>
          </ac:picMkLst>
        </pc:picChg>
        <pc:cxnChg chg="mod">
          <ac:chgData name="Cem Dener" userId="0765be42-3028-429d-83ca-0174742c1381" providerId="ADAL" clId="{5DDC4992-1C88-4D5A-8622-5ECB0DE1CCC5}" dt="2021-05-31T00:08:01.706" v="1402" actId="1036"/>
          <ac:cxnSpMkLst>
            <pc:docMk/>
            <pc:sldMk cId="3192228166" sldId="1662"/>
            <ac:cxnSpMk id="93" creationId="{B32701D2-4603-4ADE-96BF-BBF7B92843BF}"/>
          </ac:cxnSpMkLst>
        </pc:cxnChg>
        <pc:cxnChg chg="mod">
          <ac:chgData name="Cem Dener" userId="0765be42-3028-429d-83ca-0174742c1381" providerId="ADAL" clId="{5DDC4992-1C88-4D5A-8622-5ECB0DE1CCC5}" dt="2021-05-31T00:08:01.706" v="1402" actId="1036"/>
          <ac:cxnSpMkLst>
            <pc:docMk/>
            <pc:sldMk cId="3192228166" sldId="1662"/>
            <ac:cxnSpMk id="98" creationId="{A350BD5D-AEDE-4FBC-AB5E-00404BB2E203}"/>
          </ac:cxnSpMkLst>
        </pc:cxnChg>
        <pc:cxnChg chg="mod">
          <ac:chgData name="Cem Dener" userId="0765be42-3028-429d-83ca-0174742c1381" providerId="ADAL" clId="{5DDC4992-1C88-4D5A-8622-5ECB0DE1CCC5}" dt="2021-05-31T00:08:01.706" v="1402" actId="1036"/>
          <ac:cxnSpMkLst>
            <pc:docMk/>
            <pc:sldMk cId="3192228166" sldId="1662"/>
            <ac:cxnSpMk id="99" creationId="{90C40937-D827-47E8-8EE2-30711E71AD6A}"/>
          </ac:cxnSpMkLst>
        </pc:cxnChg>
        <pc:cxnChg chg="del">
          <ac:chgData name="Cem Dener" userId="0765be42-3028-429d-83ca-0174742c1381" providerId="ADAL" clId="{5DDC4992-1C88-4D5A-8622-5ECB0DE1CCC5}" dt="2021-05-31T00:01:27.396" v="1186" actId="478"/>
          <ac:cxnSpMkLst>
            <pc:docMk/>
            <pc:sldMk cId="3192228166" sldId="1662"/>
            <ac:cxnSpMk id="150" creationId="{4D749065-2C54-454F-B63F-53534AD37926}"/>
          </ac:cxnSpMkLst>
        </pc:cxnChg>
      </pc:sldChg>
      <pc:sldChg chg="addSp delSp modSp add mod ord setBg">
        <pc:chgData name="Cem Dener" userId="0765be42-3028-429d-83ca-0174742c1381" providerId="ADAL" clId="{5DDC4992-1C88-4D5A-8622-5ECB0DE1CCC5}" dt="2021-05-31T00:06:23.833" v="1327" actId="1036"/>
        <pc:sldMkLst>
          <pc:docMk/>
          <pc:sldMk cId="4058044969" sldId="1663"/>
        </pc:sldMkLst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56" creationId="{884182E7-3EAB-4327-AFD4-DF64DD24C7AA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57" creationId="{EBECE1BE-2E32-403E-B22F-D4D2279F8C71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59" creationId="{37AE59EC-8DB6-4F21-844F-DE5ADA43585D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0" creationId="{2909463F-952F-4D57-90FD-0D5CDD4EFE41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1" creationId="{FD878D94-BF8C-45F8-A54C-2E0B872D03F4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2" creationId="{AD1FB102-0ADF-48A7-9B34-816E8458908F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3" creationId="{52D8EC6D-35CC-46E6-A2FF-78F476A91E8E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4" creationId="{2D3DDE0F-782C-4620-BC2B-194DBB872DCD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5" creationId="{F7F5162E-EF06-43CE-8822-3708E949EBD4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6" creationId="{6E674229-30EF-4EA3-A61F-A8B4552CD755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7" creationId="{FB2EC8BD-7841-4150-A250-1088AFB72720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69" creationId="{807E2398-9C5E-454F-AB68-A506913500D5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70" creationId="{E6E1E914-197C-4C40-92FD-CFB6B23A043B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72" creationId="{489F3E2C-1F3F-4141-94DD-150DB5C887DE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73" creationId="{1944018C-2DDE-435E-B7F6-28A76EDB1EAC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74" creationId="{B2ACDFC7-38F4-480F-A766-7A68597EB21D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76" creationId="{AB0BE798-64FB-49B2-9ECD-EF43B33AE07E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77" creationId="{11289142-DC72-48E7-90B9-D0D61258F3FA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78" creationId="{BD97D962-4282-4B8D-80B2-487B96544C25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0" creationId="{F0743E3E-5B2E-4CDF-9486-3EA10C9B83D1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1" creationId="{4F39DF4E-6A1B-4F5C-9F7A-4D36A5778155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2" creationId="{D191B380-F333-458D-A824-585D05D222D2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4" creationId="{00CC760C-1618-49D7-A3F5-6D2EEC3787E6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5" creationId="{E6A8CEEB-AAD1-4A70-A01A-3B2B4A21A7D5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7" creationId="{0E5CDBC1-E3C4-4018-8A35-B9C7BCC42971}"/>
          </ac:spMkLst>
        </pc:spChg>
        <pc:spChg chg="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8" creationId="{E8430931-D51A-42F5-8AD8-7211614D2CAA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89" creationId="{02BCE893-E5F2-4054-913E-8E31D14B5ABF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0" creationId="{D804BEBD-9CAB-404E-838E-3CAA297EDD13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1" creationId="{CB443526-3298-4137-A046-A77C11987B77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2" creationId="{A8D40EF5-0C3C-4DBD-BFB3-11F5DC99C237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3" creationId="{FE51B6BE-2A51-4D34-BF94-7CA7A58F6E0C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4" creationId="{DB66390C-B486-4FD6-A8B7-A82C092B2074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5" creationId="{BA62DA17-2075-4C5C-901B-6BFE7CF67DF3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6" creationId="{E980372E-5337-4C59-A1CC-7323BE5AE526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7" creationId="{C642ACD1-7A1F-4853-9598-E791A37D352D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8" creationId="{C79F6219-00F7-4A18-ADD1-582D2A0F7408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99" creationId="{D5DB95AC-27FF-4779-9047-6D7E9D66F808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0" creationId="{886627E7-C118-466F-9FAA-4C5F2A2DB245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1" creationId="{3F504261-6CF1-4F8C-A362-9C4E0CFD273F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2" creationId="{91F42A0D-EF04-4E19-845A-700EA5F08848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3" creationId="{678B7C46-9AAB-434B-B0C8-6C6A6A40510B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4" creationId="{E26B32EA-3B1B-4AF1-88B1-1E6C70172E07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5" creationId="{99A97B8A-90F9-4760-AF80-75564C0C42C7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6" creationId="{7B650D0D-97A4-4842-AD42-52380D4B6570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7" creationId="{B5F34EEF-C11B-42B5-B5B7-F4DF71E8CB50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8" creationId="{52C21A59-FE40-444C-AB90-9171ACBDAEEE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09" creationId="{F040B2FD-45CE-453B-8E15-E439188D3865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10" creationId="{E9DB6997-858A-4B44-8886-AC5E94A56F74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11" creationId="{8D211F28-CF8C-48FD-BD03-8C84D7F3F751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12" creationId="{AC45703C-B8E1-4980-9352-C8D289A8F809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13" creationId="{64E2343B-2F60-413E-9717-2FDA93D2FD60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14" creationId="{191E02A5-C43A-40A5-AE3B-7582A40C3D94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16" creationId="{D4DF6D7C-FB96-4B60-A8D2-6C9FCDC89C68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28" creationId="{FCD5D6E5-2004-44A6-9294-247EFF9673F1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29" creationId="{97C297DD-6CA7-4AAF-9781-D165F332CAC6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0" creationId="{783CFB4D-5F9A-402A-B81E-E08582A2B085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1" creationId="{C8E244E6-31CA-405E-9289-B0C44C05D494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2" creationId="{116B7620-2239-43BB-94F6-DFAA88224229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3" creationId="{4481D3DF-A41B-433A-B781-4D8AC4553091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4" creationId="{034DC3D7-BC65-4A51-80BA-2B96B201F7E8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5" creationId="{C539F314-E576-41AE-B84F-381039D664A7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6" creationId="{E49DBF91-C8FE-4057-854F-1E12D3C5B129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7" creationId="{1182899B-CDB0-4AF2-9FE3-A8D59AF99B39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8" creationId="{81187080-DA8C-40E4-9671-42E0190444E7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39" creationId="{7511809F-F58E-4556-8F17-D934E5031E6B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0" creationId="{BFFDD547-18DA-456F-BBE5-106140AC3E7A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1" creationId="{6261F8AF-FC34-4B24-BE7F-78B08A9C912F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2" creationId="{915F66AE-052E-4EBA-A0E8-E09F2AD89A1A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3" creationId="{4B401955-3BA8-4011-9C5E-07D2038F3738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4" creationId="{938E0725-D1F2-4B6C-A127-B7142A6706F5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5" creationId="{B971509B-13A3-47B1-8172-93A20EE1DAEE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6" creationId="{39FE33FE-40DB-4CC6-8558-F150C5F4C74D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7" creationId="{36D18CDD-F352-4E1B-A3A3-898F6FF33B15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8" creationId="{2263152E-52E2-463B-9A86-C28A8C73D042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49" creationId="{70E42089-2B6A-450D-9BE6-25D4C60E9DAD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1" creationId="{1BF3E0B2-DA04-4BC9-B13F-E9BFB3C57B3B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2" creationId="{432D6144-CBD1-479B-8AF4-4086C2A88C5D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3" creationId="{A37F7DF5-59C5-4B68-9535-1F37D2538FE2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4" creationId="{2B4B4F3D-9721-4727-A1C0-83076D569BA3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5" creationId="{A6C3773B-C30C-4AB8-ACE3-A07FDF4D1EAD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6" creationId="{1D7229C6-FCD9-42DE-959C-525FFFE73772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7" creationId="{BCBE8EB5-17CB-468E-8EE3-5A9DAEBD6FE7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8" creationId="{5744F7B7-27CB-47B5-ADB8-CA7E2311AA0A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59" creationId="{460E12DF-958A-4AE5-A65F-97A017BF1CBA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60" creationId="{A56C8139-7AFD-4DEF-BFF0-C0D1141F7255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61" creationId="{116D0415-F683-4854-BB3D-54786209D6C1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62" creationId="{C941D943-EC21-4A81-98A1-DF55B1AB6DE6}"/>
          </ac:spMkLst>
        </pc:spChg>
        <pc:spChg chg="del">
          <ac:chgData name="Cem Dener" userId="0765be42-3028-429d-83ca-0174742c1381" providerId="ADAL" clId="{5DDC4992-1C88-4D5A-8622-5ECB0DE1CCC5}" dt="2021-05-31T00:01:22.928" v="1185" actId="478"/>
          <ac:spMkLst>
            <pc:docMk/>
            <pc:sldMk cId="4058044969" sldId="1663"/>
            <ac:spMk id="163" creationId="{00ACE52A-AECF-43AC-ADC4-84A8CD839A14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64" creationId="{A21E6E2A-673F-4661-978F-A399C3CEB01E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65" creationId="{47725F56-BE77-4995-BEED-B6492563E981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66" creationId="{DBA164CC-A99C-4746-9C67-E6627EC97420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68" creationId="{91932EA7-5593-4067-897C-9E8B121119B4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69" creationId="{B96D8B1D-A2BB-4920-AA84-7A52C1B89FD1}"/>
          </ac:spMkLst>
        </pc:spChg>
        <pc:spChg chg="mod">
          <ac:chgData name="Cem Dener" userId="0765be42-3028-429d-83ca-0174742c1381" providerId="ADAL" clId="{5DDC4992-1C88-4D5A-8622-5ECB0DE1CCC5}" dt="2021-05-30T23:50:23.494" v="697" actId="207"/>
          <ac:spMkLst>
            <pc:docMk/>
            <pc:sldMk cId="4058044969" sldId="1663"/>
            <ac:spMk id="170" creationId="{551CEE90-89D9-45CF-8FC6-D68BE79D304D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1" creationId="{BBAAFC15-1C0D-4E16-A2A7-3F26AAEC1A4B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2" creationId="{3F335C45-9B6E-4CAA-806C-67B4722EDFAE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3" creationId="{AE6D6C7D-4CE9-44D6-9809-8D8230E29367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4" creationId="{D33484EA-231E-4075-914A-989F71CB02FD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5" creationId="{13D77A79-CBCD-4CC2-A956-E7AE8780702D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6" creationId="{AB672CE1-02A2-4B9A-936B-D3810F9BB293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7" creationId="{A541E675-07FB-4166-9E39-6C10A0105D6E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8" creationId="{807C6598-2B84-49CF-A9E7-48A74902F90A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79" creationId="{BF2843D4-53FC-4D2A-A019-A997D78DEB20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80" creationId="{D3DC96D6-4F05-4177-8EFB-0B73017BB892}"/>
          </ac:spMkLst>
        </pc:spChg>
        <pc:spChg chg="add mod">
          <ac:chgData name="Cem Dener" userId="0765be42-3028-429d-83ca-0174742c1381" providerId="ADAL" clId="{5DDC4992-1C88-4D5A-8622-5ECB0DE1CCC5}" dt="2021-05-31T00:01:44.364" v="1187"/>
          <ac:spMkLst>
            <pc:docMk/>
            <pc:sldMk cId="4058044969" sldId="1663"/>
            <ac:spMk id="181" creationId="{386AB79C-6E62-458A-8C7D-0F2317A902CF}"/>
          </ac:spMkLst>
        </pc:spChg>
        <pc:spChg chg="add mod">
          <ac:chgData name="Cem Dener" userId="0765be42-3028-429d-83ca-0174742c1381" providerId="ADAL" clId="{5DDC4992-1C88-4D5A-8622-5ECB0DE1CCC5}" dt="2021-05-31T00:06:23.833" v="1327" actId="1036"/>
          <ac:spMkLst>
            <pc:docMk/>
            <pc:sldMk cId="4058044969" sldId="1663"/>
            <ac:spMk id="182" creationId="{CCEB36D1-37C2-41D7-8DF2-D23157A2F4FB}"/>
          </ac:spMkLst>
        </pc:spChg>
        <pc:spChg chg="add mod">
          <ac:chgData name="Cem Dener" userId="0765be42-3028-429d-83ca-0174742c1381" providerId="ADAL" clId="{5DDC4992-1C88-4D5A-8622-5ECB0DE1CCC5}" dt="2021-05-31T00:06:15.116" v="1312" actId="20577"/>
          <ac:spMkLst>
            <pc:docMk/>
            <pc:sldMk cId="4058044969" sldId="1663"/>
            <ac:spMk id="183" creationId="{429C002E-EB35-4418-A776-B67E632C34E0}"/>
          </ac:spMkLst>
        </pc:s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55" creationId="{D770F822-5D2C-44EF-BDA4-A3A051F4CC92}"/>
          </ac:grpSpMkLst>
        </pc:gr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58" creationId="{54B30622-00CF-4BC7-A8B0-33AC5EED3A84}"/>
          </ac:grpSpMkLst>
        </pc:gr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68" creationId="{EC073A02-B21C-4190-A652-ACE00824374A}"/>
          </ac:grpSpMkLst>
        </pc:gr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71" creationId="{D63172ED-7D75-49FF-90C1-0F1EB5EEB604}"/>
          </ac:grpSpMkLst>
        </pc:gr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75" creationId="{EBAAB681-8A3E-4998-B20E-AE66F817F960}"/>
          </ac:grpSpMkLst>
        </pc:gr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79" creationId="{6F3AD86E-C335-4989-97E9-4F4C47EAFD59}"/>
          </ac:grpSpMkLst>
        </pc:gr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83" creationId="{7BDD5EE1-A8C7-4AFF-9A3C-B7F6C895F021}"/>
          </ac:grpSpMkLst>
        </pc:grpChg>
        <pc:grpChg chg="add mod">
          <ac:chgData name="Cem Dener" userId="0765be42-3028-429d-83ca-0174742c1381" providerId="ADAL" clId="{5DDC4992-1C88-4D5A-8622-5ECB0DE1CCC5}" dt="2021-05-31T00:01:44.364" v="1187"/>
          <ac:grpSpMkLst>
            <pc:docMk/>
            <pc:sldMk cId="4058044969" sldId="1663"/>
            <ac:grpSpMk id="86" creationId="{4CB91BB6-C894-48DF-9DC4-94BEBA0DEDA1}"/>
          </ac:grpSpMkLst>
        </pc:grpChg>
        <pc:grpChg chg="del">
          <ac:chgData name="Cem Dener" userId="0765be42-3028-429d-83ca-0174742c1381" providerId="ADAL" clId="{5DDC4992-1C88-4D5A-8622-5ECB0DE1CCC5}" dt="2021-05-31T00:01:22.928" v="1185" actId="478"/>
          <ac:grpSpMkLst>
            <pc:docMk/>
            <pc:sldMk cId="4058044969" sldId="1663"/>
            <ac:grpSpMk id="117" creationId="{64EF7DC8-06A8-4CD1-92E8-38EBC0C3EE30}"/>
          </ac:grpSpMkLst>
        </pc:grpChg>
        <pc:grpChg chg="del">
          <ac:chgData name="Cem Dener" userId="0765be42-3028-429d-83ca-0174742c1381" providerId="ADAL" clId="{5DDC4992-1C88-4D5A-8622-5ECB0DE1CCC5}" dt="2021-05-31T00:01:22.928" v="1185" actId="478"/>
          <ac:grpSpMkLst>
            <pc:docMk/>
            <pc:sldMk cId="4058044969" sldId="1663"/>
            <ac:grpSpMk id="120" creationId="{0690127F-CFC9-409B-A8CF-E79DDDFED3EA}"/>
          </ac:grpSpMkLst>
        </pc:grpChg>
        <pc:picChg chg="add mod">
          <ac:chgData name="Cem Dener" userId="0765be42-3028-429d-83ca-0174742c1381" providerId="ADAL" clId="{5DDC4992-1C88-4D5A-8622-5ECB0DE1CCC5}" dt="2021-05-31T00:01:44.364" v="1187"/>
          <ac:picMkLst>
            <pc:docMk/>
            <pc:sldMk cId="4058044969" sldId="1663"/>
            <ac:picMk id="115" creationId="{DA8A3484-319F-40E1-869E-23801B010C15}"/>
          </ac:picMkLst>
        </pc:picChg>
        <pc:cxnChg chg="del">
          <ac:chgData name="Cem Dener" userId="0765be42-3028-429d-83ca-0174742c1381" providerId="ADAL" clId="{5DDC4992-1C88-4D5A-8622-5ECB0DE1CCC5}" dt="2021-05-31T00:01:22.928" v="1185" actId="478"/>
          <ac:cxnSpMkLst>
            <pc:docMk/>
            <pc:sldMk cId="4058044969" sldId="1663"/>
            <ac:cxnSpMk id="150" creationId="{4D749065-2C54-454F-B63F-53534AD37926}"/>
          </ac:cxnSpMkLst>
        </pc:cxnChg>
        <pc:cxnChg chg="add mod">
          <ac:chgData name="Cem Dener" userId="0765be42-3028-429d-83ca-0174742c1381" providerId="ADAL" clId="{5DDC4992-1C88-4D5A-8622-5ECB0DE1CCC5}" dt="2021-05-31T00:01:44.364" v="1187"/>
          <ac:cxnSpMkLst>
            <pc:docMk/>
            <pc:sldMk cId="4058044969" sldId="1663"/>
            <ac:cxnSpMk id="167" creationId="{1863AC80-A80A-41AA-8085-EBC3FB674535}"/>
          </ac:cxnSpMkLst>
        </pc:cxnChg>
      </pc:sldChg>
      <pc:sldChg chg="addSp delSp modSp add mod setBg">
        <pc:chgData name="Cem Dener" userId="0765be42-3028-429d-83ca-0174742c1381" providerId="ADAL" clId="{5DDC4992-1C88-4D5A-8622-5ECB0DE1CCC5}" dt="2021-05-31T00:06:49.396" v="1344" actId="1037"/>
        <pc:sldMkLst>
          <pc:docMk/>
          <pc:sldMk cId="520976575" sldId="1664"/>
        </pc:sldMkLst>
        <pc:spChg chg="del">
          <ac:chgData name="Cem Dener" userId="0765be42-3028-429d-83ca-0174742c1381" providerId="ADAL" clId="{5DDC4992-1C88-4D5A-8622-5ECB0DE1CCC5}" dt="2021-05-31T00:04:20.560" v="1192" actId="478"/>
          <ac:spMkLst>
            <pc:docMk/>
            <pc:sldMk cId="520976575" sldId="1664"/>
            <ac:spMk id="58" creationId="{79B4313A-393B-45B3-85E8-ED99446BB333}"/>
          </ac:spMkLst>
        </pc:spChg>
        <pc:spChg chg="del">
          <ac:chgData name="Cem Dener" userId="0765be42-3028-429d-83ca-0174742c1381" providerId="ADAL" clId="{5DDC4992-1C88-4D5A-8622-5ECB0DE1CCC5}" dt="2021-05-31T00:04:20.560" v="1192" actId="478"/>
          <ac:spMkLst>
            <pc:docMk/>
            <pc:sldMk cId="520976575" sldId="1664"/>
            <ac:spMk id="59" creationId="{B9015BF2-A0E0-49A5-A900-1650D7C3101D}"/>
          </ac:spMkLst>
        </pc:spChg>
        <pc:spChg chg="del">
          <ac:chgData name="Cem Dener" userId="0765be42-3028-429d-83ca-0174742c1381" providerId="ADAL" clId="{5DDC4992-1C88-4D5A-8622-5ECB0DE1CCC5}" dt="2021-05-31T00:04:20.560" v="1192" actId="478"/>
          <ac:spMkLst>
            <pc:docMk/>
            <pc:sldMk cId="520976575" sldId="1664"/>
            <ac:spMk id="60" creationId="{448DF7DF-F30B-4637-B258-F3240249B2F8}"/>
          </ac:spMkLst>
        </pc:spChg>
        <pc:spChg chg="del">
          <ac:chgData name="Cem Dener" userId="0765be42-3028-429d-83ca-0174742c1381" providerId="ADAL" clId="{5DDC4992-1C88-4D5A-8622-5ECB0DE1CCC5}" dt="2021-05-31T00:04:20.560" v="1192" actId="478"/>
          <ac:spMkLst>
            <pc:docMk/>
            <pc:sldMk cId="520976575" sldId="1664"/>
            <ac:spMk id="61" creationId="{725291BC-8DDD-4930-A464-42177C41D965}"/>
          </ac:spMkLst>
        </pc:spChg>
        <pc:spChg chg="del">
          <ac:chgData name="Cem Dener" userId="0765be42-3028-429d-83ca-0174742c1381" providerId="ADAL" clId="{5DDC4992-1C88-4D5A-8622-5ECB0DE1CCC5}" dt="2021-05-31T00:04:20.560" v="1192" actId="478"/>
          <ac:spMkLst>
            <pc:docMk/>
            <pc:sldMk cId="520976575" sldId="1664"/>
            <ac:spMk id="116" creationId="{D906310D-36B2-4452-806D-496F85897624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17" creationId="{199292B4-5BB7-43FB-B039-19A8159855EF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18" creationId="{2AF5D92E-00CE-4C25-9F81-BC22547052F4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0" creationId="{8FFCC676-21B8-475B-AD47-B11BD3A924BE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1" creationId="{4FA5F86E-95BD-40D3-985A-97A79226228B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2" creationId="{541F7CF8-BF40-4FC1-8C02-6F74B2FF1AB5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3" creationId="{A3A27BE2-3C46-413C-9969-9C9942E7D5E9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4" creationId="{510EB539-18D5-4117-ADFE-F3A4EBD92C84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5" creationId="{CD742814-6DD8-4D90-A2B8-CBFFE55A55BB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6" creationId="{9F14F1E4-3739-4B0C-BE10-7F46F4885C45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29" creationId="{55A122D8-6A2C-4CC6-A9DF-624330FCCE22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31" creationId="{324C93EA-8484-4A7F-9D15-E0C8C12C65A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32" creationId="{B7C19A49-B3A3-4B20-9DD9-87673238837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33" creationId="{F66871EC-1987-47A3-93C2-FA04EC4D23AA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34" creationId="{AD910F42-561C-4A68-8A9F-CBC44EB4F788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35" creationId="{AD8AC087-E4E9-41BE-857E-69031639F4D7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36" creationId="{F9E1C391-0FD8-424A-ABAD-8D503F821085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37" creationId="{AC098D3C-AC4F-46D3-8979-684A8414FF83}"/>
          </ac:spMkLst>
        </pc:spChg>
        <pc:spChg chg="add mod">
          <ac:chgData name="Cem Dener" userId="0765be42-3028-429d-83ca-0174742c1381" providerId="ADAL" clId="{5DDC4992-1C88-4D5A-8622-5ECB0DE1CCC5}" dt="2021-05-31T00:05:02.691" v="1227" actId="1037"/>
          <ac:spMkLst>
            <pc:docMk/>
            <pc:sldMk cId="520976575" sldId="1664"/>
            <ac:spMk id="138" creationId="{96D9812F-A1AB-4FDE-ADCC-44098A094969}"/>
          </ac:spMkLst>
        </pc:spChg>
        <pc:spChg chg="add mod">
          <ac:chgData name="Cem Dener" userId="0765be42-3028-429d-83ca-0174742c1381" providerId="ADAL" clId="{5DDC4992-1C88-4D5A-8622-5ECB0DE1CCC5}" dt="2021-05-31T00:05:02.691" v="1227" actId="1037"/>
          <ac:spMkLst>
            <pc:docMk/>
            <pc:sldMk cId="520976575" sldId="1664"/>
            <ac:spMk id="140" creationId="{8477887F-7ADD-4C74-BD22-AA68E6DAA7F1}"/>
          </ac:spMkLst>
        </pc:spChg>
        <pc:spChg chg="add mod">
          <ac:chgData name="Cem Dener" userId="0765be42-3028-429d-83ca-0174742c1381" providerId="ADAL" clId="{5DDC4992-1C88-4D5A-8622-5ECB0DE1CCC5}" dt="2021-05-31T00:05:02.691" v="1227" actId="1037"/>
          <ac:spMkLst>
            <pc:docMk/>
            <pc:sldMk cId="520976575" sldId="1664"/>
            <ac:spMk id="141" creationId="{E8C3D710-B159-40C6-8AC0-C227A14DFB4F}"/>
          </ac:spMkLst>
        </pc:spChg>
        <pc:spChg chg="add mod">
          <ac:chgData name="Cem Dener" userId="0765be42-3028-429d-83ca-0174742c1381" providerId="ADAL" clId="{5DDC4992-1C88-4D5A-8622-5ECB0DE1CCC5}" dt="2021-05-31T00:05:02.691" v="1227" actId="1037"/>
          <ac:spMkLst>
            <pc:docMk/>
            <pc:sldMk cId="520976575" sldId="1664"/>
            <ac:spMk id="142" creationId="{3807933F-6BEA-4A5F-B1EB-B3CD930BF596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43" creationId="{735A18F5-64FD-4328-9FC7-269F44599504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44" creationId="{DBCD152A-F652-4DAA-A457-FF653F4B20F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46" creationId="{F082A618-FBBD-417A-BC5C-AA78EF3B1404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47" creationId="{D2D487C1-F3B8-41B7-A79E-D7BFACC5FBE2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49" creationId="{423DDCD8-8DB4-4685-A063-9D4D49761EA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51" creationId="{39F676EE-AEAA-42EB-A123-8C6A2FE721A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52" creationId="{7E41455E-7909-4550-A651-F4A175ACFF00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54" creationId="{D646C621-C407-4FA4-8E34-34D9722623D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56" creationId="{3357986C-76C0-45FB-8314-57B98D446A42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57" creationId="{29E90F99-527D-4BD9-B5F9-95E09BA05BB1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59" creationId="{3307A18D-0F71-488B-B572-A0041D39F8E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1" creationId="{3255E2B2-23D4-4BFF-BF37-007413F2C0FE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2" creationId="{45D93B16-F585-42CE-94ED-3A3BBC2BE2DB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3" creationId="{27D67ACD-9F35-4732-B1C8-2A4C15F82024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4" creationId="{3809B43B-3737-4F03-AD0A-BC9A5E5BF411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5" creationId="{F272BD0B-198F-42BC-A6D4-CBE998A044C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6" creationId="{74F8E580-C518-4FA6-A3AB-509AA156E727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7" creationId="{D16122DE-B09A-48FD-ACB2-90F24C739EB4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68" creationId="{3F38B921-F8F6-41A5-9968-7312566F0ACF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71" creationId="{36473305-510E-4FC3-A6EE-FB185051F14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72" creationId="{AF3C3D72-44B7-4146-A0D4-B220F30C89EE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74" creationId="{DE25E553-6B0A-4E0B-84F3-E0551B0EF3D9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77" creationId="{F552CFB5-B89F-4A39-A8E7-099F2F7DF1CF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78" creationId="{F2D78B8B-CADD-428A-86EB-B53712D81959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79" creationId="{F7D853F5-C5C7-4D62-B766-4A2B5E5D31FB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83" creationId="{56876227-0EE7-473C-8637-054F0AA6FDA7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84" creationId="{D6936205-6CD1-4ED1-AB3F-03372A2D337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85" creationId="{86569224-71E5-489A-B895-621BFEB54F1E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86" creationId="{14011FD3-D35F-4DE6-BDD4-1A1A366648D1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87" creationId="{F147D6D0-F0C6-4D99-A5E5-36EF95635AD7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88" creationId="{C7865DC5-4AE0-4877-AF14-C021D6EC3FF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91" creationId="{9E5A94C6-7ED1-44F4-9FF2-5D2405E7CF47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92" creationId="{FDC47D8A-DD43-4BBE-9CED-BC688586EDA2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93" creationId="{048091EF-EB70-46C1-A21E-7A8E16BA98E0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94" creationId="{EE067A4A-0D76-4FF5-995A-DF04A9D4C1B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95" creationId="{38B5A612-1664-494C-AD0C-E857DA9D7420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196" creationId="{73453022-0E25-4DEB-A284-65F7B192113B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1" creationId="{3B47AE94-2ACF-4B26-8D89-D9694F4FC80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2" creationId="{3D32163C-07A1-4F73-A468-B5649E50E85A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3" creationId="{02638E85-1BCC-4938-B947-451415CF0C2F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4" creationId="{BD434EF6-4C2A-4523-9FCA-29CB34D059C9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5" creationId="{90DA84FD-5A0F-4A0B-98C4-FC63BBDAB4F4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6" creationId="{3434F57C-ED83-4068-A7FD-DB6A9BBAA5FE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7" creationId="{368CD6D9-D215-4020-91AF-84B0FD4C159F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8" creationId="{88D2F712-ADF5-43F4-B1B0-25EFC65638BA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09" creationId="{CA01A44B-AD85-4053-8DDC-9DC2C5F64790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0" creationId="{3BD3AEDF-0519-4876-8453-08F252E08D6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1" creationId="{71D0155E-6D5F-4CDD-B7E1-9C5A3D15170B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2" creationId="{7D4FF0C0-AA76-4185-8608-891FF5D94612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3" creationId="{EEC2B001-077C-49BE-901E-3C7A0DC1E99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5" creationId="{04C0C48A-2998-4AB7-89ED-236086D675D1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6" creationId="{6A2BC2C4-18F7-4591-B292-B9927CA8E8FA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8" creationId="{E7DBD1D7-73E5-4BA3-9243-AE7F10667AA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19" creationId="{0500E47C-1157-49FB-8CF7-E50B9850CB2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0" creationId="{F9C2B631-4F03-4E80-A0F2-D1E4DA1F26D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2" creationId="{8035D38D-2DF8-40AD-BC12-9132E5A0BDF4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3" creationId="{C03CD136-6816-451A-9637-242E19A33836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4" creationId="{E97ECA95-2FB1-4E43-81A9-D8C15673BC5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5" creationId="{8DDC1075-E039-40A1-BB34-5663DB36FF48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6" creationId="{63F0766A-6DCB-47D6-BBCF-E1A3F7AB306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7" creationId="{C912AD95-2F45-439C-A1FA-D5166CD5F49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8" creationId="{76BEE808-2FDB-4BFA-A8A2-1EEBF9BB8209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29" creationId="{A01DB47F-CAFB-4D7C-9BB1-EB0899511907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31" creationId="{A01D0522-F6EB-4D94-89B7-359B966D69B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32" creationId="{8BC97B43-A113-4157-8A79-29F45F139AB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35" creationId="{3766E566-8AEA-4BDD-AC72-316E2BEC333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36" creationId="{064C38BA-1835-49D7-8D7B-96CDEAE73AF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37" creationId="{E4E0FDDE-9C51-4A53-B7A1-7183D96AB0D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38" creationId="{07D8FC27-1393-409B-955D-B17B642B7CD6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41" creationId="{21093964-EAD9-4E8D-A5F4-10AB6DAF9D3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44" creationId="{9E6AE6C6-6C33-444A-9310-A68DC92AAB12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46" creationId="{2F10F4DE-8D41-4DCF-8902-1B2297AEF6F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47" creationId="{DF317770-B731-4739-8740-B48CE1F6319E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48" creationId="{4E9C3EC3-6BDF-477D-BF87-CD69A37AAD20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49" creationId="{1F9854C6-723D-4063-A873-67E20AE623AB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51" creationId="{132F218C-926C-494B-B598-11947BAC6F0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52" creationId="{9DA744C4-EB52-45CA-9E49-EF2A5BE01485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53" creationId="{7D39E262-85A6-45E7-89FA-CADA72DCB4E2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54" creationId="{E0DE0E64-8F29-4564-9EE4-8166DF3309CA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57" creationId="{38324D4B-5374-4581-A02F-70F8550A8498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59" creationId="{36A0B300-45AF-4603-A805-7D32C5E3D70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0" creationId="{DB1F33E9-3FA2-429D-A726-4F081275176D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1" creationId="{E9FE0F07-FECA-434F-9187-52681633B32B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2" creationId="{439EDFC6-DF9F-42EE-A0E6-0BA65D1FE267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3" creationId="{116CC82F-284F-493A-A67E-7DC19FCAC0A6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4" creationId="{E937E830-2D85-4A64-B8E5-699BFA07F58D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5" creationId="{9F2BD01F-AA92-4CF9-9EEC-211DEAC49A8E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6" creationId="{CB1E887F-85A7-442C-BCB1-68DDF3D1134C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8" creationId="{70BDF17A-7D3D-4331-861D-9A596A7333A3}"/>
          </ac:spMkLst>
        </pc:spChg>
        <pc:spChg chg="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69" creationId="{FD136542-0147-4A21-B448-64D2B4F53D7A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70" creationId="{E2C0329B-1345-41E8-8570-19BC0CB5BBE6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71" creationId="{B589EF20-2641-447C-B1BD-FC5DDB323E71}"/>
          </ac:spMkLst>
        </pc:spChg>
        <pc:spChg chg="add mod">
          <ac:chgData name="Cem Dener" userId="0765be42-3028-429d-83ca-0174742c1381" providerId="ADAL" clId="{5DDC4992-1C88-4D5A-8622-5ECB0DE1CCC5}" dt="2021-05-31T00:05:02.691" v="1227" actId="1037"/>
          <ac:spMkLst>
            <pc:docMk/>
            <pc:sldMk cId="520976575" sldId="1664"/>
            <ac:spMk id="272" creationId="{19315172-9F62-448D-82E2-2F66D6A37E51}"/>
          </ac:spMkLst>
        </pc:spChg>
        <pc:spChg chg="add mod">
          <ac:chgData name="Cem Dener" userId="0765be42-3028-429d-83ca-0174742c1381" providerId="ADAL" clId="{5DDC4992-1C88-4D5A-8622-5ECB0DE1CCC5}" dt="2021-05-31T00:04:39.376" v="1193"/>
          <ac:spMkLst>
            <pc:docMk/>
            <pc:sldMk cId="520976575" sldId="1664"/>
            <ac:spMk id="273" creationId="{E4E8B188-1C2C-4802-8660-5B8589661A77}"/>
          </ac:spMkLst>
        </pc:spChg>
        <pc:spChg chg="add mod">
          <ac:chgData name="Cem Dener" userId="0765be42-3028-429d-83ca-0174742c1381" providerId="ADAL" clId="{5DDC4992-1C88-4D5A-8622-5ECB0DE1CCC5}" dt="2021-05-31T00:06:49.396" v="1344" actId="1037"/>
          <ac:spMkLst>
            <pc:docMk/>
            <pc:sldMk cId="520976575" sldId="1664"/>
            <ac:spMk id="277" creationId="{184C486C-4AAD-4DA3-BC6C-51E3F6DC3C13}"/>
          </ac:spMkLst>
        </pc:spChg>
        <pc:grpChg chg="del">
          <ac:chgData name="Cem Dener" userId="0765be42-3028-429d-83ca-0174742c1381" providerId="ADAL" clId="{5DDC4992-1C88-4D5A-8622-5ECB0DE1CCC5}" dt="2021-05-31T00:04:20.560" v="1192" actId="478"/>
          <ac:grpSpMkLst>
            <pc:docMk/>
            <pc:sldMk cId="520976575" sldId="1664"/>
            <ac:grpSpMk id="55" creationId="{2E1DCD28-D8A5-46A8-8AA3-1E5D0519EC5B}"/>
          </ac:grpSpMkLst>
        </pc:grpChg>
        <pc:grpChg chg="del">
          <ac:chgData name="Cem Dener" userId="0765be42-3028-429d-83ca-0174742c1381" providerId="ADAL" clId="{5DDC4992-1C88-4D5A-8622-5ECB0DE1CCC5}" dt="2021-05-31T00:04:20.560" v="1192" actId="478"/>
          <ac:grpSpMkLst>
            <pc:docMk/>
            <pc:sldMk cId="520976575" sldId="1664"/>
            <ac:grpSpMk id="62" creationId="{66E6428F-3BA0-4075-81B3-0FBD80B0BB41}"/>
          </ac:grpSpMkLst>
        </pc:grpChg>
        <pc:grpChg chg="del">
          <ac:chgData name="Cem Dener" userId="0765be42-3028-429d-83ca-0174742c1381" providerId="ADAL" clId="{5DDC4992-1C88-4D5A-8622-5ECB0DE1CCC5}" dt="2021-05-31T00:04:20.560" v="1192" actId="478"/>
          <ac:grpSpMkLst>
            <pc:docMk/>
            <pc:sldMk cId="520976575" sldId="1664"/>
            <ac:grpSpMk id="66" creationId="{E180AE8F-8999-43AE-A1D8-4C807C138F7E}"/>
          </ac:grpSpMkLst>
        </pc:grpChg>
        <pc:grpChg chg="del">
          <ac:chgData name="Cem Dener" userId="0765be42-3028-429d-83ca-0174742c1381" providerId="ADAL" clId="{5DDC4992-1C88-4D5A-8622-5ECB0DE1CCC5}" dt="2021-05-31T00:04:20.560" v="1192" actId="478"/>
          <ac:grpSpMkLst>
            <pc:docMk/>
            <pc:sldMk cId="520976575" sldId="1664"/>
            <ac:grpSpMk id="70" creationId="{C4B16914-8219-4C96-A2DD-4266EE76AB12}"/>
          </ac:grpSpMkLst>
        </pc:grpChg>
        <pc:grpChg chg="del">
          <ac:chgData name="Cem Dener" userId="0765be42-3028-429d-83ca-0174742c1381" providerId="ADAL" clId="{5DDC4992-1C88-4D5A-8622-5ECB0DE1CCC5}" dt="2021-05-31T00:04:20.560" v="1192" actId="478"/>
          <ac:grpSpMkLst>
            <pc:docMk/>
            <pc:sldMk cId="520976575" sldId="1664"/>
            <ac:grpSpMk id="74" creationId="{91DB8AC2-1C3E-4B5D-A679-1BADA8EC8939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19" creationId="{210A0A61-7D5E-47FE-B15E-E12D3D318077}"/>
          </ac:grpSpMkLst>
        </pc:grpChg>
        <pc:grpChg chg="add del mod">
          <ac:chgData name="Cem Dener" userId="0765be42-3028-429d-83ca-0174742c1381" providerId="ADAL" clId="{5DDC4992-1C88-4D5A-8622-5ECB0DE1CCC5}" dt="2021-05-31T00:04:47.042" v="1194" actId="478"/>
          <ac:grpSpMkLst>
            <pc:docMk/>
            <pc:sldMk cId="520976575" sldId="1664"/>
            <ac:grpSpMk id="127" creationId="{EB4723A8-B01B-4374-ACBD-32355A5C4652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30" creationId="{90DF75B3-5C4B-4D8F-BDBE-5684F5F7CDFE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45" creationId="{6DB2A5D1-BA3F-43FA-B748-5A6D97A53814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48" creationId="{E6F770C6-7F2A-4ED1-90C5-17EF7BEA34E5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50" creationId="{810BC6CE-AA9A-442B-BBEE-74BBA856A27B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53" creationId="{B5953355-0C40-4AEA-B64D-C2DE9683BB86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55" creationId="{2D4642CB-9610-4FEE-869A-7844073F4E0E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58" creationId="{80437B95-7CE4-44FE-B016-6C4772F15C99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60" creationId="{3922B636-D1B8-44F9-815E-8ED923034685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69" creationId="{E6323643-1D60-4ECC-A734-7B57B503DE07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73" creationId="{BED1CFBA-8C6A-4A7B-8A62-D3FC8230A464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75" creationId="{0F89BE5F-9051-45DC-9357-D08B3553D50C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76" creationId="{B378B97D-C644-48B8-A031-21BEBDA239D3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82" creationId="{D252DF20-806C-423E-A847-92A8C123DCC4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89" creationId="{F52BFE0C-3C46-4301-AA7B-60A6EA0C6BE4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90" creationId="{F1456A5D-C986-4683-901C-5390AB0A5BB3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98" creationId="{A2ADFE7E-9B0B-43F7-9D80-86A5C8C1E8AE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199" creationId="{74BDFE6E-ACB2-4E17-A3FB-5CF6E809C033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00" creationId="{298936EF-6D0F-4542-AB8D-7CF3B5A6E2F6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14" creationId="{640D32CF-A4F2-45C8-BA8D-AAC5FA03BE25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17" creationId="{4A5529C2-3724-4D0E-9FC8-158E9BC54C04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21" creationId="{F23876A5-AF8C-437E-BDED-B4A76576EF5E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30" creationId="{3B983924-9BA2-49EE-B2C5-68DF8C745AC0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33" creationId="{9DBF6BB0-0629-488B-8E2C-B7FAD182069C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34" creationId="{2E86A5F0-C01C-40E9-B8EF-6D43198F309D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43" creationId="{73F6F447-7D30-4ECA-95E7-9E990AA12C5D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45" creationId="{97503779-FED2-4ABB-B671-02D3E79EF2FD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50" creationId="{ADAC85CE-82D4-49E2-AFF2-999C798D7106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56" creationId="{9000EE74-27C5-4CDA-88EF-81BBDEF400C9}"/>
          </ac:grpSpMkLst>
        </pc:grpChg>
        <pc:grpChg chg="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58" creationId="{C8E6BFF1-B7C4-4B95-B390-49BE90C5E969}"/>
          </ac:grpSpMkLst>
        </pc:grpChg>
        <pc:grpChg chg="add mod">
          <ac:chgData name="Cem Dener" userId="0765be42-3028-429d-83ca-0174742c1381" providerId="ADAL" clId="{5DDC4992-1C88-4D5A-8622-5ECB0DE1CCC5}" dt="2021-05-31T00:04:39.376" v="1193"/>
          <ac:grpSpMkLst>
            <pc:docMk/>
            <pc:sldMk cId="520976575" sldId="1664"/>
            <ac:grpSpMk id="267" creationId="{A687649F-A269-417B-9967-E8822CE871E3}"/>
          </ac:grpSpMkLst>
        </pc:grpChg>
        <pc:grpChg chg="add mod">
          <ac:chgData name="Cem Dener" userId="0765be42-3028-429d-83ca-0174742c1381" providerId="ADAL" clId="{5DDC4992-1C88-4D5A-8622-5ECB0DE1CCC5}" dt="2021-05-31T00:05:02.691" v="1227" actId="1037"/>
          <ac:grpSpMkLst>
            <pc:docMk/>
            <pc:sldMk cId="520976575" sldId="1664"/>
            <ac:grpSpMk id="274" creationId="{B4DF78DC-4AF6-4E3E-B512-4CD7F6F0E9B4}"/>
          </ac:grpSpMkLst>
        </pc:grpChg>
        <pc:picChg chg="mod">
          <ac:chgData name="Cem Dener" userId="0765be42-3028-429d-83ca-0174742c1381" providerId="ADAL" clId="{5DDC4992-1C88-4D5A-8622-5ECB0DE1CCC5}" dt="2021-05-31T00:04:39.376" v="1193"/>
          <ac:picMkLst>
            <pc:docMk/>
            <pc:sldMk cId="520976575" sldId="1664"/>
            <ac:picMk id="128" creationId="{65E9D344-A347-4D1D-8CE4-84BB75A98E4A}"/>
          </ac:picMkLst>
        </pc:picChg>
        <pc:cxnChg chg="add mod">
          <ac:chgData name="Cem Dener" userId="0765be42-3028-429d-83ca-0174742c1381" providerId="ADAL" clId="{5DDC4992-1C88-4D5A-8622-5ECB0DE1CCC5}" dt="2021-05-31T00:05:02.691" v="1227" actId="1037"/>
          <ac:cxnSpMkLst>
            <pc:docMk/>
            <pc:sldMk cId="520976575" sldId="1664"/>
            <ac:cxnSpMk id="139" creationId="{016AD2AF-49A7-475E-B145-FE8BC1D5C3EE}"/>
          </ac:cxnSpMkLst>
        </pc:cxnChg>
        <pc:cxnChg chg="add 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180" creationId="{702A7AF2-CECE-4F89-A1E9-9AA0035F6E80}"/>
          </ac:cxnSpMkLst>
        </pc:cxnChg>
        <pc:cxnChg chg="add 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181" creationId="{5F6C08D6-33C2-476D-A6B5-14FD24F73B21}"/>
          </ac:cxnSpMkLst>
        </pc:cxnChg>
        <pc:cxnChg chg="add 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197" creationId="{13BEBE51-1D66-4B70-BC54-CC79DDE86A3B}"/>
          </ac:cxnSpMkLst>
        </pc:cxnChg>
        <pc:cxnChg chg="add 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239" creationId="{8490C87B-C081-4CBE-B88F-0F95C63A7E1E}"/>
          </ac:cxnSpMkLst>
        </pc:cxnChg>
        <pc:cxnChg chg="add 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240" creationId="{7864EF40-B29A-4004-A332-2A1E0B62BEA2}"/>
          </ac:cxnSpMkLst>
        </pc:cxnChg>
        <pc:cxnChg chg="add 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242" creationId="{ADC033ED-E783-4918-AAC8-69A54E7966E1}"/>
          </ac:cxnSpMkLst>
        </pc:cxnChg>
        <pc:cxnChg chg="add 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255" creationId="{E75F9FB6-D8F6-4739-A7CF-F4D40F587B45}"/>
          </ac:cxnSpMkLst>
        </pc:cxnChg>
        <pc:cxnChg chg="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275" creationId="{C18AA4F7-3F5E-404D-BD2D-CA73CBFB2474}"/>
          </ac:cxnSpMkLst>
        </pc:cxnChg>
        <pc:cxnChg chg="mod">
          <ac:chgData name="Cem Dener" userId="0765be42-3028-429d-83ca-0174742c1381" providerId="ADAL" clId="{5DDC4992-1C88-4D5A-8622-5ECB0DE1CCC5}" dt="2021-05-31T00:04:39.376" v="1193"/>
          <ac:cxnSpMkLst>
            <pc:docMk/>
            <pc:sldMk cId="520976575" sldId="1664"/>
            <ac:cxnSpMk id="276" creationId="{E775603E-2A0F-495D-8614-F6F52EF4A7F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80" y="0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06A6F9D9-C3C4-4845-81A3-C6FECAF1727D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15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80" y="9430115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0C4AC303-F656-4CA2-9242-E98972353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95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4D0F13E7-81C4-49F8-AE56-2169D445AA82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DE2F7A96-C20A-47A4-B256-A23E2C6F0B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304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15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41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8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7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2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i="1"/>
              <a:t>Cilj GTMI-a je obuhvatiti aspekte temeljnih područja GovTech-a (osnovne aktivnosti vlade, pružanje usluga i uključenost građana) i aktivatore GovTech-a na konsolidirani način.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0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GTMI je jednostavan prosjek četiriju </a:t>
            </a:r>
            <a:r>
              <a:rPr lang="hr-H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komponenti (kojima se mjeri zrelost temeljnih blokova GovTech-a)</a:t>
            </a: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koje se izračunavaju kao normalizirani ponderirani prosjeci relevantnih rezultata pokazatelja. </a:t>
            </a:r>
          </a:p>
        </p:txBody>
      </p:sp>
    </p:spTree>
    <p:extLst>
      <p:ext uri="{BB962C8B-B14F-4D97-AF65-F5344CB8AC3E}">
        <p14:creationId xmlns:p14="http://schemas.microsoft.com/office/powerpoint/2010/main" val="184691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0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5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4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/>
              <a:t>TEKST IZLAGANJA </a:t>
            </a:r>
          </a:p>
          <a:p>
            <a:endParaRPr lang="es-ES_tradnl" b="1" dirty="0"/>
          </a:p>
          <a:p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GSB je pokazao komparativnu prednost, u smislu saznanja i iskustva na globalnoj razini, kao podršci zemljama klijentima u razvoju učinkovitih rješenja GovTech-a u sljedećim područjima.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r-H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Oporavak i otpornost na okolnosti pandemije COVID-19:</a:t>
            </a:r>
            <a:r>
              <a:rPr lang="hr-HR" sz="12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Rješenja GovTech-a presudna su za </a:t>
            </a:r>
            <a:r>
              <a:rPr lang="hr-H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osiguravanje kontinuiteta osnovnih vladinih aktivnosti</a:t>
            </a: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siguran daljinski pristup državnim službenicima, </a:t>
            </a:r>
            <a:r>
              <a:rPr lang="hr-H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pružanje podrške ranjivim skupinama i poduzećima</a:t>
            </a: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 za </a:t>
            </a:r>
            <a:r>
              <a:rPr lang="hr-H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primjenu pristupačnijih i pouzdanijih infrastrukturnih rješenja ICT-a — vladin sustav oblaka, mobilni/prijenosni podatkovni centri</a:t>
            </a: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u svrhu ubrzane modernizacije postojećih sustava i usluga.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b="1"/>
              <a:t>NAPOMENE ZA PROIZVODNI TIM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,Sans-Serif"/>
              <a:buChar char="•"/>
            </a:pPr>
            <a:r>
              <a:rPr lang="hr-HR"/>
              <a:t>Molimo vas da prikažete naslov od početka </a:t>
            </a:r>
          </a:p>
          <a:p>
            <a:pPr marL="171450" indent="-171450">
              <a:buFont typeface="Arial,Sans-Serif"/>
              <a:buChar char="•"/>
            </a:pPr>
            <a:r>
              <a:rPr lang="hr-HR"/>
              <a:t>Prvo prikažite sliku</a:t>
            </a:r>
          </a:p>
          <a:p>
            <a:pPr marL="171450" indent="-171450">
              <a:buFont typeface="Arial,Sans-Serif"/>
              <a:buChar char="•"/>
            </a:pPr>
            <a:r>
              <a:rPr lang="hr-HR"/>
              <a:t>Prikažite ili istaknite različite segmente koji se spominju u tekstu izlaganja (u potonjem su označeni podebljanim slovima radi lakšeg prepoznavanja). </a:t>
            </a:r>
          </a:p>
          <a:p>
            <a:endParaRPr lang="en-US" b="0" kern="1200" dirty="0">
              <a:effectLst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hr-H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Izvori fotografija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https://worldbankgroup-my.sharepoint.com/:i:/r/personal/dcattoval_worldbank_org/Documents/GovTech%20Photos/male-surgeon-using-digital-tablet-operation-room.jpg?csf=1&amp;web=1&amp;e=mAY6Xn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https://worldbankgroup-my.sharepoint.com/:i:/r/personal/dcattoval_worldbank_org/Documents/GovTech%20Photos/medical-team-discussing-digital-tablet.jpg?csf=1&amp;web=1&amp;e=DDifyH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https://blogs.worldbank.org/governance/government-accounting-crossroads-emerging-opportunities-during-covid-19</a:t>
            </a:r>
          </a:p>
          <a:p>
            <a:endParaRPr lang="en-GT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8ED76-FC29-8842-B064-0A55F4AF5612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157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mailto:ohw113@kpfis.or.kr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hyperlink" Target="mailto:berkamp@kpfis.or.k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2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7.svg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gov.au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nirs.go.kr/eng/index.jsp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5.jp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jpg"/><Relationship Id="rId7" Type="http://schemas.openxmlformats.org/officeDocument/2006/relationships/hyperlink" Target="https://services.india.gov.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gobiernodigital.mintic.gov.co/portal/" TargetMode="External"/><Relationship Id="rId10" Type="http://schemas.openxmlformats.org/officeDocument/2006/relationships/image" Target="../media/image7.svg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italaustria.gv.at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s://falabr.cgu.gov.br/publico/Manifestacao/SelecionarTipoManifestacao.aspx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hyperlink" Target="https://www.argentina.gob.ar/jefatura/innovacion-publica/laboratoriodegobiern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s://digitalswitzerland.com/" TargetMode="External"/><Relationship Id="rId10" Type="http://schemas.openxmlformats.org/officeDocument/2006/relationships/image" Target="../media/image4.jpg"/><Relationship Id="rId4" Type="http://schemas.openxmlformats.org/officeDocument/2006/relationships/image" Target="../media/image43.jpeg"/><Relationship Id="rId9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.jp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jp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ldbank.org/en/programs/govte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openknowledge.worldbank.org/handle/10986/3364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knowledge.worldbank.org/handle/10986/33705" TargetMode="External"/><Relationship Id="rId5" Type="http://schemas.openxmlformats.org/officeDocument/2006/relationships/hyperlink" Target="http://documents1.worldbank.org/curated/en/267801591908669145/pdf/COVID-19-Role-of-Supreme-Audit-Institutions-SAIs-in-Governments-Response-to-COVID-19-Emergency-and-Post-Emergency-Phases.pdf" TargetMode="External"/><Relationship Id="rId4" Type="http://schemas.openxmlformats.org/officeDocument/2006/relationships/hyperlink" Target="https://www.worldbank.org/en/topic/governance/brief/governance-institutions-covid-19-response-resour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5.jpg"/><Relationship Id="rId10" Type="http://schemas.openxmlformats.org/officeDocument/2006/relationships/image" Target="../media/image12.png"/><Relationship Id="rId4" Type="http://schemas.openxmlformats.org/officeDocument/2006/relationships/image" Target="../media/image4.jp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finance.gov.mk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finansiskatransparentnost.koronavirus.gov.mk/#/payments-detail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jp.gov.mk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730" y="3754820"/>
            <a:ext cx="8229600" cy="73152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2487653"/>
            <a:ext cx="9144000" cy="128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" y="2791557"/>
            <a:ext cx="896112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Odgovori na pandemiju koronavirusne bolesti COVID-19: Rješenja GovTech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4268" y="3935914"/>
            <a:ext cx="801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7. lipnja/juna 2021.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81E9D38-8972-4B54-846C-3F26F4BA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2" y="5744775"/>
            <a:ext cx="322927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F0DD505-A425-4FAB-B092-CA7DBB2A32F8}"/>
              </a:ext>
            </a:extLst>
          </p:cNvPr>
          <p:cNvSpPr txBox="1">
            <a:spLocks/>
          </p:cNvSpPr>
          <p:nvPr/>
        </p:nvSpPr>
        <p:spPr>
          <a:xfrm>
            <a:off x="4953858" y="5463160"/>
            <a:ext cx="3749040" cy="9216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hr-HR" sz="2000" b="1">
                <a:solidFill>
                  <a:srgbClr val="0000CC"/>
                </a:solidFill>
                <a:cs typeface="Arial" panose="020B0604020202020204" pitchFamily="34" charset="0"/>
              </a:rPr>
              <a:t>Cem Dener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r-HR" sz="1800">
                <a:solidFill>
                  <a:srgbClr val="0000CC"/>
                </a:solidFill>
                <a:cs typeface="Arial" panose="020B0604020202020204" pitchFamily="34" charset="0"/>
              </a:rPr>
              <a:t>Vodeći stručnjak za upravljanje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r-HR" sz="1800">
                <a:solidFill>
                  <a:srgbClr val="0000CC"/>
                </a:solidFill>
                <a:cs typeface="Arial" panose="020B0604020202020204" pitchFamily="34" charset="0"/>
              </a:rPr>
              <a:t>i globalni voditelj za GovTech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BE442-945B-4A69-822E-F24C8FD52212}"/>
              </a:ext>
            </a:extLst>
          </p:cNvPr>
          <p:cNvSpPr/>
          <p:nvPr/>
        </p:nvSpPr>
        <p:spPr>
          <a:xfrm>
            <a:off x="2875350" y="969135"/>
            <a:ext cx="339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000" b="1">
                <a:solidFill>
                  <a:srgbClr val="C00000"/>
                </a:solidFill>
              </a:rPr>
              <a:t>Zajednica prakse za riznicu PEMPAL-a</a:t>
            </a:r>
          </a:p>
          <a:p>
            <a:pPr algn="ctr"/>
            <a:r>
              <a:rPr lang="hr-HR" sz="2000" b="1">
                <a:solidFill>
                  <a:srgbClr val="C00000"/>
                </a:solidFill>
              </a:rPr>
              <a:t> Godišnja plenarna sjednica za 2021.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6AAAE-2EEA-4A5F-866E-B48F8EEC0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26567"/>
            <a:ext cx="6400800" cy="731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9</a:t>
            </a:fld>
            <a:endParaRPr lang="en-US" sz="110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000" b="1" dirty="0">
                  <a:solidFill>
                    <a:schemeClr val="bg1"/>
                  </a:solidFill>
                  <a:cs typeface="Helvetica" panose="020B0604020202020204" pitchFamily="34" charset="0"/>
                </a:rPr>
                <a:t>Odgovori na pandemiju koronavirusne bolesti COVID-19: GovTech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85D5BD5B-48D0-459E-B703-B95E71D4B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752" y="1862778"/>
            <a:ext cx="5181988" cy="38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>
              <a:spcAft>
                <a:spcPts val="600"/>
              </a:spcAft>
              <a:tabLst>
                <a:tab pos="1790700" algn="l"/>
              </a:tabLst>
            </a:pPr>
            <a:r>
              <a:rPr lang="hr-HR" sz="2800" b="1">
                <a:solidFill>
                  <a:srgbClr val="00B0F0"/>
                </a:solidFill>
              </a:rPr>
              <a:t>Sadržaj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Odgovori na pandemiju COVID-19 u pogledu GovTech-a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rgbClr val="0000CC"/>
                </a:solidFill>
              </a:rPr>
              <a:t>Nova generacija sustava dBrain</a:t>
            </a:r>
          </a:p>
          <a:p>
            <a:pPr algn="ctr">
              <a:lnSpc>
                <a:spcPct val="150000"/>
              </a:lnSpc>
              <a:buSzPct val="80000"/>
              <a:tabLst>
                <a:tab pos="1790700" algn="l"/>
              </a:tabLst>
            </a:pP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SzPct val="80000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Referentna vrijednost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Indeks zrelosti grupe GovTech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E-tečaj grupe GovTech na platformi OLC</a:t>
            </a:r>
          </a:p>
        </p:txBody>
      </p:sp>
    </p:spTree>
    <p:extLst>
      <p:ext uri="{BB962C8B-B14F-4D97-AF65-F5344CB8AC3E}">
        <p14:creationId xmlns:p14="http://schemas.microsoft.com/office/powerpoint/2010/main" val="63602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304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900" smtClean="0">
                <a:solidFill>
                  <a:srgbClr val="0000FF"/>
                </a:solidFill>
              </a:rPr>
              <a:pPr/>
              <a:t>10</a:t>
            </a:fld>
            <a:endParaRPr lang="en-US" sz="90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16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Nova generacija sustava dBrain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1CEE90-89D9-45CF-8FC6-D68BE79D304D}"/>
              </a:ext>
            </a:extLst>
          </p:cNvPr>
          <p:cNvSpPr/>
          <p:nvPr/>
        </p:nvSpPr>
        <p:spPr>
          <a:xfrm>
            <a:off x="226793" y="6590147"/>
            <a:ext cx="869626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700" i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Izvor:</a:t>
            </a:r>
            <a:r>
              <a:rPr lang="hr-HR" sz="70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700">
                <a:latin typeface="Calibri" panose="020F0502020204030204" pitchFamily="34" charset="0"/>
                <a:ea typeface="Calibri" panose="020F0502020204030204" pitchFamily="34" charset="0"/>
              </a:rPr>
              <a:t>Radionica CBP-a ISFU-a 2021.:</a:t>
            </a:r>
            <a:r>
              <a:rPr lang="hr-HR" sz="7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Izlaganje KPFIS-a na temu „D.N.A. (Podaci, umrežavanje, umjetna inteligencija) nove generacije sustava dBrain” (11. svibnja/maja 2021.)</a:t>
            </a:r>
          </a:p>
        </p:txBody>
      </p:sp>
      <p:grpSp>
        <p:nvGrpSpPr>
          <p:cNvPr id="61" name="그룹 2">
            <a:extLst>
              <a:ext uri="{FF2B5EF4-FFF2-40B4-BE49-F238E27FC236}">
                <a16:creationId xmlns:a16="http://schemas.microsoft.com/office/drawing/2014/main" id="{334BE209-EB05-446F-8578-53E37CCFEE7A}"/>
              </a:ext>
            </a:extLst>
          </p:cNvPr>
          <p:cNvGrpSpPr/>
          <p:nvPr/>
        </p:nvGrpSpPr>
        <p:grpSpPr>
          <a:xfrm>
            <a:off x="260037" y="1658476"/>
            <a:ext cx="2916701" cy="4846320"/>
            <a:chOff x="270633" y="1895990"/>
            <a:chExt cx="3410413" cy="4956592"/>
          </a:xfrm>
        </p:grpSpPr>
        <p:grpSp>
          <p:nvGrpSpPr>
            <p:cNvPr id="62" name="그룹 4">
              <a:extLst>
                <a:ext uri="{FF2B5EF4-FFF2-40B4-BE49-F238E27FC236}">
                  <a16:creationId xmlns:a16="http://schemas.microsoft.com/office/drawing/2014/main" id="{9C539FE3-A1D0-429A-AAF1-9CA7C6DA9038}"/>
                </a:ext>
              </a:extLst>
            </p:cNvPr>
            <p:cNvGrpSpPr/>
            <p:nvPr/>
          </p:nvGrpSpPr>
          <p:grpSpPr>
            <a:xfrm>
              <a:off x="270633" y="1895990"/>
              <a:ext cx="3410413" cy="4956592"/>
              <a:chOff x="270632" y="1895990"/>
              <a:chExt cx="4954507" cy="4956592"/>
            </a:xfrm>
          </p:grpSpPr>
          <p:grpSp>
            <p:nvGrpSpPr>
              <p:cNvPr id="69" name="그룹 67">
                <a:extLst>
                  <a:ext uri="{FF2B5EF4-FFF2-40B4-BE49-F238E27FC236}">
                    <a16:creationId xmlns:a16="http://schemas.microsoft.com/office/drawing/2014/main" id="{1CB7F989-EC54-436B-AFF5-D8854F586FE4}"/>
                  </a:ext>
                </a:extLst>
              </p:cNvPr>
              <p:cNvGrpSpPr/>
              <p:nvPr/>
            </p:nvGrpSpPr>
            <p:grpSpPr>
              <a:xfrm>
                <a:off x="270632" y="1993997"/>
                <a:ext cx="4954507" cy="4858585"/>
                <a:chOff x="5702247" y="2311333"/>
                <a:chExt cx="3878369" cy="4718118"/>
              </a:xfrm>
            </p:grpSpPr>
            <p:sp>
              <p:nvSpPr>
                <p:cNvPr id="78" name="모서리가 둥근 직사각형 314">
                  <a:extLst>
                    <a:ext uri="{FF2B5EF4-FFF2-40B4-BE49-F238E27FC236}">
                      <a16:creationId xmlns:a16="http://schemas.microsoft.com/office/drawing/2014/main" id="{D5EC9D79-5AFA-4A77-B105-A926842BBC20}"/>
                    </a:ext>
                  </a:extLst>
                </p:cNvPr>
                <p:cNvSpPr/>
                <p:nvPr/>
              </p:nvSpPr>
              <p:spPr>
                <a:xfrm>
                  <a:off x="5702247" y="2325500"/>
                  <a:ext cx="3878369" cy="4689785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25400">
                  <a:noFill/>
                </a:ln>
                <a:effectLst>
                  <a:outerShdw dist="63500" algn="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088"/>
                  <a:endParaRPr lang="ko-KR" altLang="en-US" sz="1050" dirty="0">
                    <a:solidFill>
                      <a:prstClr val="white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9" name="모서리가 둥근 직사각형 324">
                  <a:extLst>
                    <a:ext uri="{FF2B5EF4-FFF2-40B4-BE49-F238E27FC236}">
                      <a16:creationId xmlns:a16="http://schemas.microsoft.com/office/drawing/2014/main" id="{A86B8E27-FA4E-4BF8-937B-A6DF54DD5201}"/>
                    </a:ext>
                  </a:extLst>
                </p:cNvPr>
                <p:cNvSpPr/>
                <p:nvPr/>
              </p:nvSpPr>
              <p:spPr>
                <a:xfrm>
                  <a:off x="5702247" y="2311333"/>
                  <a:ext cx="3878369" cy="4718118"/>
                </a:xfrm>
                <a:prstGeom prst="roundRect">
                  <a:avLst>
                    <a:gd name="adj" fmla="val 0"/>
                  </a:avLst>
                </a:prstGeom>
                <a:noFill/>
                <a:ln w="28575">
                  <a:solidFill>
                    <a:srgbClr val="005B8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088"/>
                  <a:endParaRPr lang="ko-KR" altLang="en-US" sz="1050" dirty="0">
                    <a:solidFill>
                      <a:prstClr val="white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</p:grpSp>
          <p:grpSp>
            <p:nvGrpSpPr>
              <p:cNvPr id="70" name="그룹 70">
                <a:extLst>
                  <a:ext uri="{FF2B5EF4-FFF2-40B4-BE49-F238E27FC236}">
                    <a16:creationId xmlns:a16="http://schemas.microsoft.com/office/drawing/2014/main" id="{C25622FA-93F9-42D6-940D-4D9E18B0850C}"/>
                  </a:ext>
                </a:extLst>
              </p:cNvPr>
              <p:cNvGrpSpPr/>
              <p:nvPr/>
            </p:nvGrpSpPr>
            <p:grpSpPr>
              <a:xfrm>
                <a:off x="527083" y="1895990"/>
                <a:ext cx="4366276" cy="473301"/>
                <a:chOff x="1043280" y="2203799"/>
                <a:chExt cx="3807101" cy="473301"/>
              </a:xfrm>
            </p:grpSpPr>
            <p:sp>
              <p:nvSpPr>
                <p:cNvPr id="71" name="모서리가 둥근 직사각형 143">
                  <a:extLst>
                    <a:ext uri="{FF2B5EF4-FFF2-40B4-BE49-F238E27FC236}">
                      <a16:creationId xmlns:a16="http://schemas.microsoft.com/office/drawing/2014/main" id="{305E4ECA-4F76-4F89-8130-AF4351520020}"/>
                    </a:ext>
                  </a:extLst>
                </p:cNvPr>
                <p:cNvSpPr/>
                <p:nvPr/>
              </p:nvSpPr>
              <p:spPr>
                <a:xfrm flipH="1" flipV="1">
                  <a:off x="1140653" y="2312010"/>
                  <a:ext cx="3611076" cy="365090"/>
                </a:xfrm>
                <a:prstGeom prst="roundRect">
                  <a:avLst>
                    <a:gd name="adj" fmla="val 19819"/>
                  </a:avLst>
                </a:prstGeom>
                <a:solidFill>
                  <a:srgbClr val="005B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203" tIns="39101" rIns="78203" bIns="39101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defTabSz="912905">
                    <a:spcAft>
                      <a:spcPts val="257"/>
                    </a:spcAft>
                  </a:pPr>
                  <a:endParaRPr lang="ko-KR" altLang="en-US" sz="14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2" name="모서리가 둥근 직사각형 145">
                  <a:extLst>
                    <a:ext uri="{FF2B5EF4-FFF2-40B4-BE49-F238E27FC236}">
                      <a16:creationId xmlns:a16="http://schemas.microsoft.com/office/drawing/2014/main" id="{59EE3DAD-C34E-4FD3-8A09-3BD2040EA452}"/>
                    </a:ext>
                  </a:extLst>
                </p:cNvPr>
                <p:cNvSpPr/>
                <p:nvPr/>
              </p:nvSpPr>
              <p:spPr>
                <a:xfrm flipH="1" flipV="1">
                  <a:off x="1140692" y="2203799"/>
                  <a:ext cx="3610722" cy="29691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5B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203" tIns="39101" rIns="78203" bIns="39101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defTabSz="912905">
                    <a:spcAft>
                      <a:spcPts val="257"/>
                    </a:spcAft>
                  </a:pPr>
                  <a:endParaRPr lang="ko-KR" altLang="en-US" sz="14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3" name="모서리가 둥근 직사각형 141">
                  <a:extLst>
                    <a:ext uri="{FF2B5EF4-FFF2-40B4-BE49-F238E27FC236}">
                      <a16:creationId xmlns:a16="http://schemas.microsoft.com/office/drawing/2014/main" id="{3F863B5B-F5CD-4354-9D82-87CA64417EBC}"/>
                    </a:ext>
                  </a:extLst>
                </p:cNvPr>
                <p:cNvSpPr/>
                <p:nvPr/>
              </p:nvSpPr>
              <p:spPr>
                <a:xfrm>
                  <a:off x="4606566" y="2203804"/>
                  <a:ext cx="243815" cy="9345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5B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203" tIns="39101" rIns="78203" bIns="39101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defTabSz="912905">
                    <a:spcAft>
                      <a:spcPts val="257"/>
                    </a:spcAft>
                  </a:pPr>
                  <a:endParaRPr lang="ko-KR" altLang="en-US" sz="14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4" name="모서리가 둥근 직사각형 142">
                  <a:extLst>
                    <a:ext uri="{FF2B5EF4-FFF2-40B4-BE49-F238E27FC236}">
                      <a16:creationId xmlns:a16="http://schemas.microsoft.com/office/drawing/2014/main" id="{02761932-C842-413C-94F5-7D83BA50A29D}"/>
                    </a:ext>
                  </a:extLst>
                </p:cNvPr>
                <p:cNvSpPr/>
                <p:nvPr/>
              </p:nvSpPr>
              <p:spPr>
                <a:xfrm flipV="1">
                  <a:off x="1043280" y="2203804"/>
                  <a:ext cx="338013" cy="9051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5B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203" tIns="39101" rIns="78203" bIns="39101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defTabSz="912905">
                    <a:spcAft>
                      <a:spcPts val="257"/>
                    </a:spcAft>
                  </a:pPr>
                  <a:endParaRPr lang="ko-KR" altLang="en-US" sz="14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5" name="순서도: 지연 80">
                  <a:extLst>
                    <a:ext uri="{FF2B5EF4-FFF2-40B4-BE49-F238E27FC236}">
                      <a16:creationId xmlns:a16="http://schemas.microsoft.com/office/drawing/2014/main" id="{70C322CA-31B5-4687-98B6-68E9E250A8B4}"/>
                    </a:ext>
                  </a:extLst>
                </p:cNvPr>
                <p:cNvSpPr/>
                <p:nvPr/>
              </p:nvSpPr>
              <p:spPr>
                <a:xfrm rot="5400000" flipH="1">
                  <a:off x="1045638" y="2202546"/>
                  <a:ext cx="92697" cy="97411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noFill/>
                </a:ln>
              </p:spPr>
              <p:txBody>
                <a:bodyPr vert="horz" wrap="square" lIns="79781" tIns="39891" rIns="79781" bIns="39891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3088"/>
                  <a:endParaRPr lang="ko-KR" altLang="en-US" sz="1050" dirty="0">
                    <a:solidFill>
                      <a:prstClr val="black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6" name="순서도: 지연 81">
                  <a:extLst>
                    <a:ext uri="{FF2B5EF4-FFF2-40B4-BE49-F238E27FC236}">
                      <a16:creationId xmlns:a16="http://schemas.microsoft.com/office/drawing/2014/main" id="{50C0671A-178A-4B36-933A-CE88A38E70C5}"/>
                    </a:ext>
                  </a:extLst>
                </p:cNvPr>
                <p:cNvSpPr/>
                <p:nvPr/>
              </p:nvSpPr>
              <p:spPr>
                <a:xfrm rot="5400000" flipH="1">
                  <a:off x="4754328" y="2203542"/>
                  <a:ext cx="94690" cy="97411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noFill/>
                </a:ln>
              </p:spPr>
              <p:txBody>
                <a:bodyPr vert="horz" wrap="square" lIns="79781" tIns="39891" rIns="79781" bIns="39891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3088"/>
                  <a:endParaRPr lang="ko-KR" altLang="en-US" sz="1050" dirty="0">
                    <a:solidFill>
                      <a:prstClr val="black"/>
                    </a:solidFill>
                    <a:latin typeface="KoPub돋움체 Medium" panose="00000600000000000000" pitchFamily="2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7" name="직사각형 82">
                  <a:extLst>
                    <a:ext uri="{FF2B5EF4-FFF2-40B4-BE49-F238E27FC236}">
                      <a16:creationId xmlns:a16="http://schemas.microsoft.com/office/drawing/2014/main" id="{601BCF13-8862-4F78-8267-425A4E494502}"/>
                    </a:ext>
                  </a:extLst>
                </p:cNvPr>
                <p:cNvSpPr/>
                <p:nvPr/>
              </p:nvSpPr>
              <p:spPr>
                <a:xfrm>
                  <a:off x="2160315" y="2348488"/>
                  <a:ext cx="1571752" cy="165260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 defTabSz="806446" fontAlgn="ctr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hr-HR" sz="105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prstClr val="white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Trenutačni sustav</a:t>
                  </a:r>
                </a:p>
              </p:txBody>
            </p:sp>
          </p:grpSp>
        </p:grp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035125B1-3FB9-4DCD-B4F1-20D17293CC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5154" y="2635681"/>
              <a:ext cx="2938665" cy="1154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760304" eaLnBrk="1" fontAlgn="base" hangingPunct="1">
                <a:spcBef>
                  <a:spcPts val="1368"/>
                </a:spcBef>
                <a:buClr>
                  <a:srgbClr val="4D4D4D"/>
                </a:buClr>
                <a:tabLst>
                  <a:tab pos="9661293" algn="l"/>
                </a:tabLst>
                <a:defRPr/>
              </a:pPr>
              <a:r>
                <a:rPr lang="hr-HR" sz="1000" b="1" baseline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Usredotočenost na rješavanje financijskih zadataka, </a:t>
              </a:r>
            </a:p>
            <a:p>
              <a:pPr marL="0" indent="0" defTabSz="760304" eaLnBrk="1" fontAlgn="base" hangingPunct="1">
                <a:spcBef>
                  <a:spcPts val="1368"/>
                </a:spcBef>
                <a:buClr>
                  <a:srgbClr val="4D4D4D"/>
                </a:buClr>
                <a:tabLst>
                  <a:tab pos="9661293" algn="l"/>
                </a:tabLst>
                <a:defRPr/>
              </a:pPr>
              <a:r>
                <a:rPr lang="hr-HR" sz="1000" b="1" baseline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Financijske informacije ograničene su na sustav dBrain</a:t>
              </a:r>
            </a:p>
            <a:p>
              <a:pPr marL="0" indent="0" defTabSz="760304" eaLnBrk="1" fontAlgn="base" hangingPunct="1">
                <a:spcBef>
                  <a:spcPts val="1368"/>
                </a:spcBef>
                <a:buClr>
                  <a:srgbClr val="4D4D4D"/>
                </a:buClr>
                <a:tabLst>
                  <a:tab pos="9661293" algn="l"/>
                </a:tabLst>
                <a:defRPr/>
              </a:pPr>
              <a:r>
                <a:rPr lang="hr-HR" sz="1000" b="1" baseline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⇒ neadekvatna analiza i upotreba</a:t>
              </a:r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296AB279-F0F7-4EB1-ACCA-6AFAA4DED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80" y="2735353"/>
              <a:ext cx="196125" cy="19612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564054">
                <a:defRPr/>
              </a:pPr>
              <a:endParaRPr lang="ko-KR" altLang="en-US" sz="1050" spc="-34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1D34ABF5-CD2E-49FC-83D8-DB49D14511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1024" y="4343728"/>
              <a:ext cx="2878005" cy="31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760304" eaLnBrk="1" fontAlgn="base" hangingPunct="1">
                <a:spcBef>
                  <a:spcPts val="1368"/>
                </a:spcBef>
                <a:buClr>
                  <a:srgbClr val="4D4D4D"/>
                </a:buClr>
                <a:tabLst>
                  <a:tab pos="9661293" algn="l"/>
                </a:tabLst>
                <a:defRPr/>
              </a:pPr>
              <a:r>
                <a:rPr lang="hr-HR" sz="10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Nedostatak višedimenzionalne analize, razne vizualizacije analiza </a:t>
              </a: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EF304810-04AA-4618-8916-08027C1C6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80" y="4316397"/>
              <a:ext cx="196125" cy="19612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564054">
                <a:defRPr/>
              </a:pPr>
              <a:endParaRPr lang="ko-KR" altLang="en-US" sz="1050" spc="-34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87D3A1CA-9913-4F78-92FF-BA43E136C1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1024" y="5402770"/>
              <a:ext cx="2781642" cy="31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760304" eaLnBrk="1" fontAlgn="base" hangingPunct="1">
                <a:spcBef>
                  <a:spcPts val="1368"/>
                </a:spcBef>
                <a:buClr>
                  <a:srgbClr val="4D4D4D"/>
                </a:buClr>
                <a:tabLst>
                  <a:tab pos="9661293" algn="l"/>
                </a:tabLst>
                <a:defRPr/>
              </a:pPr>
              <a:r>
                <a:rPr lang="hr-HR" sz="10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Nedostatak povezanosti i upotrebe podataka</a:t>
              </a: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11411BB3-E5F9-4A52-862B-9E24898DD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80" y="5401431"/>
              <a:ext cx="196125" cy="19612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564054">
                <a:defRPr/>
              </a:pPr>
              <a:endParaRPr lang="ko-KR" altLang="en-US" sz="1050" spc="-34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80" name="그룹 46">
            <a:extLst>
              <a:ext uri="{FF2B5EF4-FFF2-40B4-BE49-F238E27FC236}">
                <a16:creationId xmlns:a16="http://schemas.microsoft.com/office/drawing/2014/main" id="{56B6C630-232E-4DE0-B245-12D516231BEC}"/>
              </a:ext>
            </a:extLst>
          </p:cNvPr>
          <p:cNvGrpSpPr/>
          <p:nvPr/>
        </p:nvGrpSpPr>
        <p:grpSpPr>
          <a:xfrm>
            <a:off x="3542816" y="1754469"/>
            <a:ext cx="5427615" cy="4754880"/>
            <a:chOff x="5702247" y="2311333"/>
            <a:chExt cx="3878369" cy="9934199"/>
          </a:xfrm>
        </p:grpSpPr>
        <p:sp>
          <p:nvSpPr>
            <p:cNvPr id="81" name="모서리가 둥근 직사각형 314">
              <a:extLst>
                <a:ext uri="{FF2B5EF4-FFF2-40B4-BE49-F238E27FC236}">
                  <a16:creationId xmlns:a16="http://schemas.microsoft.com/office/drawing/2014/main" id="{5606129D-1A11-4F3B-93AE-F2700B082651}"/>
                </a:ext>
              </a:extLst>
            </p:cNvPr>
            <p:cNvSpPr/>
            <p:nvPr/>
          </p:nvSpPr>
          <p:spPr>
            <a:xfrm>
              <a:off x="5702247" y="2325501"/>
              <a:ext cx="3878369" cy="98901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88"/>
              <a:endParaRPr lang="ko-KR" altLang="en-US" sz="10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82" name="모서리가 둥근 직사각형 324">
              <a:extLst>
                <a:ext uri="{FF2B5EF4-FFF2-40B4-BE49-F238E27FC236}">
                  <a16:creationId xmlns:a16="http://schemas.microsoft.com/office/drawing/2014/main" id="{8156D5DC-091B-448E-AA90-35C9E8D6EC89}"/>
                </a:ext>
              </a:extLst>
            </p:cNvPr>
            <p:cNvSpPr/>
            <p:nvPr/>
          </p:nvSpPr>
          <p:spPr>
            <a:xfrm>
              <a:off x="5702247" y="2311333"/>
              <a:ext cx="3878369" cy="9934199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00B5D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88"/>
              <a:endParaRPr lang="ko-KR" altLang="en-US" sz="10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83" name="모서리가 둥근 직사각형 143">
            <a:extLst>
              <a:ext uri="{FF2B5EF4-FFF2-40B4-BE49-F238E27FC236}">
                <a16:creationId xmlns:a16="http://schemas.microsoft.com/office/drawing/2014/main" id="{10C64BF6-A9C1-44A9-BFF3-0AF2F75385A9}"/>
              </a:ext>
            </a:extLst>
          </p:cNvPr>
          <p:cNvSpPr/>
          <p:nvPr/>
        </p:nvSpPr>
        <p:spPr>
          <a:xfrm flipH="1" flipV="1">
            <a:off x="3958565" y="1776744"/>
            <a:ext cx="4596119" cy="335527"/>
          </a:xfrm>
          <a:prstGeom prst="roundRect">
            <a:avLst>
              <a:gd name="adj" fmla="val 19819"/>
            </a:avLst>
          </a:prstGeom>
          <a:solidFill>
            <a:srgbClr val="005B8D">
              <a:alpha val="99000"/>
            </a:srgbClr>
          </a:solidFill>
          <a:ln>
            <a:noFill/>
          </a:ln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912905">
              <a:spcAft>
                <a:spcPts val="257"/>
              </a:spcAft>
            </a:pPr>
            <a:endParaRPr lang="ko-KR" altLang="en-US" sz="14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4" name="모서리가 둥근 직사각형 145">
            <a:extLst>
              <a:ext uri="{FF2B5EF4-FFF2-40B4-BE49-F238E27FC236}">
                <a16:creationId xmlns:a16="http://schemas.microsoft.com/office/drawing/2014/main" id="{E9173FEA-C6BC-4582-BD22-6EB4A06CC241}"/>
              </a:ext>
            </a:extLst>
          </p:cNvPr>
          <p:cNvSpPr/>
          <p:nvPr/>
        </p:nvSpPr>
        <p:spPr>
          <a:xfrm flipH="1" flipV="1">
            <a:off x="3958665" y="1677295"/>
            <a:ext cx="4596019" cy="272869"/>
          </a:xfrm>
          <a:prstGeom prst="roundRect">
            <a:avLst>
              <a:gd name="adj" fmla="val 0"/>
            </a:avLst>
          </a:prstGeom>
          <a:solidFill>
            <a:srgbClr val="005B8D">
              <a:alpha val="99000"/>
            </a:srgbClr>
          </a:solidFill>
          <a:ln>
            <a:noFill/>
          </a:ln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912905">
              <a:spcAft>
                <a:spcPts val="257"/>
              </a:spcAft>
            </a:pPr>
            <a:endParaRPr lang="ko-KR" altLang="en-US" sz="14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5" name="모서리가 둥근 직사각형 141">
            <a:extLst>
              <a:ext uri="{FF2B5EF4-FFF2-40B4-BE49-F238E27FC236}">
                <a16:creationId xmlns:a16="http://schemas.microsoft.com/office/drawing/2014/main" id="{3BC371AE-D764-40E4-A80B-E3EC62F6B793}"/>
              </a:ext>
            </a:extLst>
          </p:cNvPr>
          <p:cNvSpPr/>
          <p:nvPr/>
        </p:nvSpPr>
        <p:spPr>
          <a:xfrm>
            <a:off x="8393487" y="1677300"/>
            <a:ext cx="271334" cy="85888"/>
          </a:xfrm>
          <a:prstGeom prst="roundRect">
            <a:avLst>
              <a:gd name="adj" fmla="val 50000"/>
            </a:avLst>
          </a:prstGeom>
          <a:solidFill>
            <a:srgbClr val="005B8D"/>
          </a:solidFill>
          <a:ln>
            <a:noFill/>
          </a:ln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912905">
              <a:spcAft>
                <a:spcPts val="257"/>
              </a:spcAft>
            </a:pPr>
            <a:endParaRPr lang="ko-KR" altLang="en-US" sz="14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6" name="모서리가 둥근 직사각형 142">
            <a:extLst>
              <a:ext uri="{FF2B5EF4-FFF2-40B4-BE49-F238E27FC236}">
                <a16:creationId xmlns:a16="http://schemas.microsoft.com/office/drawing/2014/main" id="{56C58DA9-9DC3-4946-BC67-66E12D7C6689}"/>
              </a:ext>
            </a:extLst>
          </p:cNvPr>
          <p:cNvSpPr/>
          <p:nvPr/>
        </p:nvSpPr>
        <p:spPr>
          <a:xfrm flipV="1">
            <a:off x="3841448" y="1677300"/>
            <a:ext cx="376163" cy="83181"/>
          </a:xfrm>
          <a:prstGeom prst="roundRect">
            <a:avLst>
              <a:gd name="adj" fmla="val 50000"/>
            </a:avLst>
          </a:prstGeom>
          <a:solidFill>
            <a:srgbClr val="005B8D"/>
          </a:solidFill>
          <a:ln>
            <a:noFill/>
          </a:ln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912905">
              <a:spcAft>
                <a:spcPts val="257"/>
              </a:spcAft>
            </a:pPr>
            <a:endParaRPr lang="ko-KR" altLang="en-US" sz="14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7" name="순서도: 지연 64">
            <a:extLst>
              <a:ext uri="{FF2B5EF4-FFF2-40B4-BE49-F238E27FC236}">
                <a16:creationId xmlns:a16="http://schemas.microsoft.com/office/drawing/2014/main" id="{15FE7D98-B25D-4AD4-ACF3-43B4381A5DC5}"/>
              </a:ext>
            </a:extLst>
          </p:cNvPr>
          <p:cNvSpPr/>
          <p:nvPr/>
        </p:nvSpPr>
        <p:spPr>
          <a:xfrm rot="5400000" flipH="1">
            <a:off x="3853056" y="1666703"/>
            <a:ext cx="85191" cy="10840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79781" tIns="39891" rIns="79781" bIns="39891" numCol="1" anchor="ctr" anchorCtr="0" compatLnSpc="1">
            <a:prstTxWarp prst="textNoShape">
              <a:avLst/>
            </a:prstTxWarp>
          </a:bodyPr>
          <a:lstStyle/>
          <a:p>
            <a:pPr defTabSz="913088"/>
            <a:endParaRPr lang="ko-KR" altLang="en-US" sz="1050" dirty="0"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8" name="순서도: 지연 65">
            <a:extLst>
              <a:ext uri="{FF2B5EF4-FFF2-40B4-BE49-F238E27FC236}">
                <a16:creationId xmlns:a16="http://schemas.microsoft.com/office/drawing/2014/main" id="{F38F544E-3EBF-455A-B739-745F479B2E28}"/>
              </a:ext>
            </a:extLst>
          </p:cNvPr>
          <p:cNvSpPr/>
          <p:nvPr/>
        </p:nvSpPr>
        <p:spPr>
          <a:xfrm rot="5400000" flipH="1">
            <a:off x="8567104" y="1667618"/>
            <a:ext cx="87023" cy="10840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79781" tIns="39891" rIns="79781" bIns="39891" numCol="1" anchor="ctr" anchorCtr="0" compatLnSpc="1">
            <a:prstTxWarp prst="textNoShape">
              <a:avLst/>
            </a:prstTxWarp>
          </a:bodyPr>
          <a:lstStyle/>
          <a:p>
            <a:pPr defTabSz="913088"/>
            <a:endParaRPr lang="ko-KR" altLang="en-US" sz="1050" dirty="0"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9" name="직사각형 66">
            <a:extLst>
              <a:ext uri="{FF2B5EF4-FFF2-40B4-BE49-F238E27FC236}">
                <a16:creationId xmlns:a16="http://schemas.microsoft.com/office/drawing/2014/main" id="{8259CF99-1721-489B-ABF8-951C29AE5EE8}"/>
              </a:ext>
            </a:extLst>
          </p:cNvPr>
          <p:cNvSpPr/>
          <p:nvPr/>
        </p:nvSpPr>
        <p:spPr>
          <a:xfrm>
            <a:off x="5550505" y="1805415"/>
            <a:ext cx="1412245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806446" font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hr-HR" sz="10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Sustav nove generacije</a:t>
            </a:r>
          </a:p>
        </p:txBody>
      </p:sp>
      <p:sp>
        <p:nvSpPr>
          <p:cNvPr id="90" name="Freeform 33">
            <a:extLst>
              <a:ext uri="{FF2B5EF4-FFF2-40B4-BE49-F238E27FC236}">
                <a16:creationId xmlns:a16="http://schemas.microsoft.com/office/drawing/2014/main" id="{1B38BFC3-015D-4008-9255-CAC5FA124FA5}"/>
              </a:ext>
            </a:extLst>
          </p:cNvPr>
          <p:cNvSpPr>
            <a:spLocks noEditPoints="1"/>
          </p:cNvSpPr>
          <p:nvPr/>
        </p:nvSpPr>
        <p:spPr bwMode="auto">
          <a:xfrm>
            <a:off x="3646464" y="2151302"/>
            <a:ext cx="190309" cy="180245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44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564054">
              <a:defRPr/>
            </a:pPr>
            <a:endParaRPr lang="ko-KR" altLang="en-US" sz="1050" spc="-34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BE17E774-AD73-490E-A783-6542FB0B11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35169" y="2180779"/>
            <a:ext cx="42577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760304" eaLnBrk="1" fontAlgn="base" hangingPunct="1">
              <a:spcBef>
                <a:spcPts val="1368"/>
              </a:spcBef>
              <a:buClr>
                <a:srgbClr val="4D4D4D"/>
              </a:buClr>
              <a:tabLst>
                <a:tab pos="9661293" algn="l"/>
              </a:tabLst>
              <a:defRPr/>
            </a:pPr>
            <a:r>
              <a:rPr lang="hr-HR" sz="1000" b="1" baseline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Podrška donošenju odluka o politikama zasnovan na podacima</a:t>
            </a:r>
          </a:p>
        </p:txBody>
      </p:sp>
      <p:sp>
        <p:nvSpPr>
          <p:cNvPr id="92" name="아래쪽 화살표 387">
            <a:extLst>
              <a:ext uri="{FF2B5EF4-FFF2-40B4-BE49-F238E27FC236}">
                <a16:creationId xmlns:a16="http://schemas.microsoft.com/office/drawing/2014/main" id="{619903FF-3DD6-496D-AA3F-7559A3F8AC09}"/>
              </a:ext>
            </a:extLst>
          </p:cNvPr>
          <p:cNvSpPr/>
          <p:nvPr/>
        </p:nvSpPr>
        <p:spPr>
          <a:xfrm rot="5400000" flipV="1">
            <a:off x="6129199" y="2753302"/>
            <a:ext cx="431164" cy="569513"/>
          </a:xfrm>
          <a:prstGeom prst="downArrow">
            <a:avLst>
              <a:gd name="adj1" fmla="val 56070"/>
              <a:gd name="adj2" fmla="val 49287"/>
            </a:avLst>
          </a:prstGeom>
          <a:gradFill flip="none" rotWithShape="1">
            <a:gsLst>
              <a:gs pos="0">
                <a:srgbClr val="215287">
                  <a:shade val="30000"/>
                  <a:satMod val="115000"/>
                </a:srgbClr>
              </a:gs>
              <a:gs pos="50000">
                <a:srgbClr val="215287">
                  <a:shade val="67500"/>
                  <a:satMod val="115000"/>
                </a:srgbClr>
              </a:gs>
              <a:gs pos="100000">
                <a:srgbClr val="21528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400" b="1" spc="-128" dirty="0">
              <a:ln>
                <a:solidFill>
                  <a:srgbClr val="1D7175">
                    <a:alpha val="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3" name="아래쪽 화살표 388">
            <a:extLst>
              <a:ext uri="{FF2B5EF4-FFF2-40B4-BE49-F238E27FC236}">
                <a16:creationId xmlns:a16="http://schemas.microsoft.com/office/drawing/2014/main" id="{47DC9571-D061-42D3-9A2A-257556EE9A32}"/>
              </a:ext>
            </a:extLst>
          </p:cNvPr>
          <p:cNvSpPr/>
          <p:nvPr/>
        </p:nvSpPr>
        <p:spPr>
          <a:xfrm rot="5400000" flipV="1">
            <a:off x="6129199" y="3860160"/>
            <a:ext cx="431164" cy="569513"/>
          </a:xfrm>
          <a:prstGeom prst="downArrow">
            <a:avLst>
              <a:gd name="adj1" fmla="val 56070"/>
              <a:gd name="adj2" fmla="val 49287"/>
            </a:avLst>
          </a:prstGeom>
          <a:gradFill flip="none" rotWithShape="1">
            <a:gsLst>
              <a:gs pos="0">
                <a:srgbClr val="215287">
                  <a:shade val="30000"/>
                  <a:satMod val="115000"/>
                </a:srgbClr>
              </a:gs>
              <a:gs pos="50000">
                <a:srgbClr val="215287">
                  <a:shade val="67500"/>
                  <a:satMod val="115000"/>
                </a:srgbClr>
              </a:gs>
              <a:gs pos="100000">
                <a:srgbClr val="21528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400" b="1" spc="-128" dirty="0">
              <a:ln>
                <a:solidFill>
                  <a:srgbClr val="1D7175">
                    <a:alpha val="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4" name="아래쪽 화살표 389">
            <a:extLst>
              <a:ext uri="{FF2B5EF4-FFF2-40B4-BE49-F238E27FC236}">
                <a16:creationId xmlns:a16="http://schemas.microsoft.com/office/drawing/2014/main" id="{C50A7A1D-9CFA-49DE-A6A6-6677460DD142}"/>
              </a:ext>
            </a:extLst>
          </p:cNvPr>
          <p:cNvSpPr/>
          <p:nvPr/>
        </p:nvSpPr>
        <p:spPr>
          <a:xfrm rot="5400000" flipV="1">
            <a:off x="6129199" y="4737730"/>
            <a:ext cx="431164" cy="569512"/>
          </a:xfrm>
          <a:prstGeom prst="downArrow">
            <a:avLst>
              <a:gd name="adj1" fmla="val 56070"/>
              <a:gd name="adj2" fmla="val 49287"/>
            </a:avLst>
          </a:prstGeom>
          <a:gradFill flip="none" rotWithShape="1">
            <a:gsLst>
              <a:gs pos="0">
                <a:srgbClr val="215287">
                  <a:shade val="30000"/>
                  <a:satMod val="115000"/>
                </a:srgbClr>
              </a:gs>
              <a:gs pos="50000">
                <a:srgbClr val="215287">
                  <a:shade val="67500"/>
                  <a:satMod val="115000"/>
                </a:srgbClr>
              </a:gs>
              <a:gs pos="100000">
                <a:srgbClr val="21528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400" b="1" spc="-128" dirty="0">
              <a:ln>
                <a:solidFill>
                  <a:srgbClr val="1D7175">
                    <a:alpha val="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5" name="아래쪽 화살표 390">
            <a:extLst>
              <a:ext uri="{FF2B5EF4-FFF2-40B4-BE49-F238E27FC236}">
                <a16:creationId xmlns:a16="http://schemas.microsoft.com/office/drawing/2014/main" id="{8E958495-77E1-4159-8301-CCA59ED0F230}"/>
              </a:ext>
            </a:extLst>
          </p:cNvPr>
          <p:cNvSpPr/>
          <p:nvPr/>
        </p:nvSpPr>
        <p:spPr>
          <a:xfrm rot="5400000" flipV="1">
            <a:off x="6129199" y="5666964"/>
            <a:ext cx="431164" cy="569513"/>
          </a:xfrm>
          <a:prstGeom prst="downArrow">
            <a:avLst>
              <a:gd name="adj1" fmla="val 56070"/>
              <a:gd name="adj2" fmla="val 49287"/>
            </a:avLst>
          </a:prstGeom>
          <a:gradFill flip="none" rotWithShape="1">
            <a:gsLst>
              <a:gs pos="0">
                <a:srgbClr val="215287">
                  <a:shade val="30000"/>
                  <a:satMod val="115000"/>
                </a:srgbClr>
              </a:gs>
              <a:gs pos="50000">
                <a:srgbClr val="215287">
                  <a:shade val="67500"/>
                  <a:satMod val="115000"/>
                </a:srgbClr>
              </a:gs>
              <a:gs pos="100000">
                <a:srgbClr val="21528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400" b="1" spc="-128" dirty="0">
              <a:ln>
                <a:solidFill>
                  <a:srgbClr val="1D7175">
                    <a:alpha val="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6" name="모서리가 둥근 직사각형 391">
            <a:extLst>
              <a:ext uri="{FF2B5EF4-FFF2-40B4-BE49-F238E27FC236}">
                <a16:creationId xmlns:a16="http://schemas.microsoft.com/office/drawing/2014/main" id="{C90084A0-7B35-4A2B-A222-3E202379B915}"/>
              </a:ext>
            </a:extLst>
          </p:cNvPr>
          <p:cNvSpPr/>
          <p:nvPr/>
        </p:nvSpPr>
        <p:spPr>
          <a:xfrm>
            <a:off x="3958564" y="2397978"/>
            <a:ext cx="1963457" cy="1280160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7" name="모서리가 둥근 직사각형 392">
            <a:extLst>
              <a:ext uri="{FF2B5EF4-FFF2-40B4-BE49-F238E27FC236}">
                <a16:creationId xmlns:a16="http://schemas.microsoft.com/office/drawing/2014/main" id="{2B4506E0-CF9F-421E-BFFB-334504E6BAAC}"/>
              </a:ext>
            </a:extLst>
          </p:cNvPr>
          <p:cNvSpPr/>
          <p:nvPr/>
        </p:nvSpPr>
        <p:spPr>
          <a:xfrm>
            <a:off x="3958564" y="3733436"/>
            <a:ext cx="1963457" cy="822960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98" name="그룹 393">
            <a:extLst>
              <a:ext uri="{FF2B5EF4-FFF2-40B4-BE49-F238E27FC236}">
                <a16:creationId xmlns:a16="http://schemas.microsoft.com/office/drawing/2014/main" id="{5DDD9853-E116-41C0-A748-250ACDE25D94}"/>
              </a:ext>
            </a:extLst>
          </p:cNvPr>
          <p:cNvGrpSpPr/>
          <p:nvPr/>
        </p:nvGrpSpPr>
        <p:grpSpPr>
          <a:xfrm>
            <a:off x="4643854" y="2799985"/>
            <a:ext cx="587114" cy="603115"/>
            <a:chOff x="1827350" y="2772994"/>
            <a:chExt cx="618295" cy="655170"/>
          </a:xfrm>
          <a:solidFill>
            <a:schemeClr val="bg1"/>
          </a:solidFill>
        </p:grpSpPr>
        <p:sp>
          <p:nvSpPr>
            <p:cNvPr id="99" name="타원 394">
              <a:extLst>
                <a:ext uri="{FF2B5EF4-FFF2-40B4-BE49-F238E27FC236}">
                  <a16:creationId xmlns:a16="http://schemas.microsoft.com/office/drawing/2014/main" id="{81FB6BE0-2F2D-410B-89F8-1DA6D7982A81}"/>
                </a:ext>
              </a:extLst>
            </p:cNvPr>
            <p:cNvSpPr/>
            <p:nvPr/>
          </p:nvSpPr>
          <p:spPr>
            <a:xfrm>
              <a:off x="1827350" y="2772994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00" name="Rectangle 25">
              <a:extLst>
                <a:ext uri="{FF2B5EF4-FFF2-40B4-BE49-F238E27FC236}">
                  <a16:creationId xmlns:a16="http://schemas.microsoft.com/office/drawing/2014/main" id="{986D203F-2845-42BA-855E-E6A332E0CD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10592" y="2843068"/>
              <a:ext cx="447954" cy="585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Nova generacija </a:t>
              </a:r>
              <a:b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</a:b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sustava dBrain</a:t>
              </a:r>
            </a:p>
          </p:txBody>
        </p:sp>
      </p:grpSp>
      <p:grpSp>
        <p:nvGrpSpPr>
          <p:cNvPr id="101" name="그룹 396">
            <a:extLst>
              <a:ext uri="{FF2B5EF4-FFF2-40B4-BE49-F238E27FC236}">
                <a16:creationId xmlns:a16="http://schemas.microsoft.com/office/drawing/2014/main" id="{47BE840E-81C7-4799-8A75-B70746B2A10D}"/>
              </a:ext>
            </a:extLst>
          </p:cNvPr>
          <p:cNvGrpSpPr/>
          <p:nvPr/>
        </p:nvGrpSpPr>
        <p:grpSpPr>
          <a:xfrm>
            <a:off x="4308758" y="3930711"/>
            <a:ext cx="587114" cy="556875"/>
            <a:chOff x="204622" y="4045000"/>
            <a:chExt cx="618295" cy="604940"/>
          </a:xfrm>
          <a:solidFill>
            <a:schemeClr val="bg1"/>
          </a:solidFill>
        </p:grpSpPr>
        <p:sp>
          <p:nvSpPr>
            <p:cNvPr id="102" name="타원 397">
              <a:extLst>
                <a:ext uri="{FF2B5EF4-FFF2-40B4-BE49-F238E27FC236}">
                  <a16:creationId xmlns:a16="http://schemas.microsoft.com/office/drawing/2014/main" id="{71550DE4-B601-48CD-9C32-71161B3665B9}"/>
                </a:ext>
              </a:extLst>
            </p:cNvPr>
            <p:cNvSpPr/>
            <p:nvPr/>
          </p:nvSpPr>
          <p:spPr>
            <a:xfrm>
              <a:off x="204622" y="4045000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03" name="Rectangle 25">
              <a:extLst>
                <a:ext uri="{FF2B5EF4-FFF2-40B4-BE49-F238E27FC236}">
                  <a16:creationId xmlns:a16="http://schemas.microsoft.com/office/drawing/2014/main" id="{470D93AD-FC54-4A73-B416-7827C2B34F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9464" y="4195743"/>
              <a:ext cx="548609" cy="362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Lokalne financije</a:t>
              </a:r>
            </a:p>
            <a:p>
              <a:pPr algn="ctr"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6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(e--Hojo)</a:t>
              </a:r>
            </a:p>
          </p:txBody>
        </p:sp>
      </p:grpSp>
      <p:grpSp>
        <p:nvGrpSpPr>
          <p:cNvPr id="104" name="그룹 399">
            <a:extLst>
              <a:ext uri="{FF2B5EF4-FFF2-40B4-BE49-F238E27FC236}">
                <a16:creationId xmlns:a16="http://schemas.microsoft.com/office/drawing/2014/main" id="{E093E24E-2D14-4616-9785-E3CD0740E020}"/>
              </a:ext>
            </a:extLst>
          </p:cNvPr>
          <p:cNvGrpSpPr/>
          <p:nvPr/>
        </p:nvGrpSpPr>
        <p:grpSpPr>
          <a:xfrm>
            <a:off x="4345111" y="2791832"/>
            <a:ext cx="350350" cy="310999"/>
            <a:chOff x="1612620" y="2537104"/>
            <a:chExt cx="361057" cy="338400"/>
          </a:xfrm>
        </p:grpSpPr>
        <p:sp>
          <p:nvSpPr>
            <p:cNvPr id="105" name="타원 400">
              <a:extLst>
                <a:ext uri="{FF2B5EF4-FFF2-40B4-BE49-F238E27FC236}">
                  <a16:creationId xmlns:a16="http://schemas.microsoft.com/office/drawing/2014/main" id="{DA3EF487-829D-4CB5-8EFF-19A41FFDAA6D}"/>
                </a:ext>
              </a:extLst>
            </p:cNvPr>
            <p:cNvSpPr/>
            <p:nvPr/>
          </p:nvSpPr>
          <p:spPr>
            <a:xfrm>
              <a:off x="1635277" y="2537104"/>
              <a:ext cx="338400" cy="338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4D448A8-1C11-4C82-B539-305D9C6EF766}"/>
                </a:ext>
              </a:extLst>
            </p:cNvPr>
            <p:cNvSpPr txBox="1"/>
            <p:nvPr/>
          </p:nvSpPr>
          <p:spPr>
            <a:xfrm>
              <a:off x="1612620" y="2552775"/>
              <a:ext cx="338988" cy="23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hr-HR" sz="4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Opći</a:t>
              </a:r>
            </a:p>
            <a:p>
              <a:r>
                <a:rPr kumimoji="1" lang="hr-HR" sz="4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računi</a:t>
              </a:r>
            </a:p>
          </p:txBody>
        </p:sp>
      </p:grpSp>
      <p:grpSp>
        <p:nvGrpSpPr>
          <p:cNvPr id="107" name="그룹 402">
            <a:extLst>
              <a:ext uri="{FF2B5EF4-FFF2-40B4-BE49-F238E27FC236}">
                <a16:creationId xmlns:a16="http://schemas.microsoft.com/office/drawing/2014/main" id="{7821FEF3-C4CC-41A8-992B-C0D32596D33F}"/>
              </a:ext>
            </a:extLst>
          </p:cNvPr>
          <p:cNvGrpSpPr/>
          <p:nvPr/>
        </p:nvGrpSpPr>
        <p:grpSpPr>
          <a:xfrm>
            <a:off x="5153603" y="2785528"/>
            <a:ext cx="417950" cy="310999"/>
            <a:chOff x="1625075" y="2537104"/>
            <a:chExt cx="430722" cy="338400"/>
          </a:xfrm>
        </p:grpSpPr>
        <p:sp>
          <p:nvSpPr>
            <p:cNvPr id="108" name="타원 403">
              <a:extLst>
                <a:ext uri="{FF2B5EF4-FFF2-40B4-BE49-F238E27FC236}">
                  <a16:creationId xmlns:a16="http://schemas.microsoft.com/office/drawing/2014/main" id="{5C30EBD3-DAD9-40E0-A940-819C32CD8A7A}"/>
                </a:ext>
              </a:extLst>
            </p:cNvPr>
            <p:cNvSpPr/>
            <p:nvPr/>
          </p:nvSpPr>
          <p:spPr>
            <a:xfrm>
              <a:off x="1635277" y="2537104"/>
              <a:ext cx="338400" cy="338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3A05D6B-26BE-4E3B-A620-9AC84366FF87}"/>
                </a:ext>
              </a:extLst>
            </p:cNvPr>
            <p:cNvSpPr txBox="1"/>
            <p:nvPr/>
          </p:nvSpPr>
          <p:spPr>
            <a:xfrm>
              <a:off x="1625075" y="2546386"/>
              <a:ext cx="430722" cy="23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hr-HR" sz="4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Posebni</a:t>
              </a:r>
            </a:p>
            <a:p>
              <a:r>
                <a:rPr kumimoji="1" lang="hr-HR" sz="4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računi</a:t>
              </a:r>
            </a:p>
          </p:txBody>
        </p:sp>
      </p:grpSp>
      <p:grpSp>
        <p:nvGrpSpPr>
          <p:cNvPr id="110" name="그룹 405">
            <a:extLst>
              <a:ext uri="{FF2B5EF4-FFF2-40B4-BE49-F238E27FC236}">
                <a16:creationId xmlns:a16="http://schemas.microsoft.com/office/drawing/2014/main" id="{665D7E0F-6D43-4909-9152-BCE27A06E2F2}"/>
              </a:ext>
            </a:extLst>
          </p:cNvPr>
          <p:cNvGrpSpPr/>
          <p:nvPr/>
        </p:nvGrpSpPr>
        <p:grpSpPr>
          <a:xfrm>
            <a:off x="4765701" y="3295095"/>
            <a:ext cx="397866" cy="310999"/>
            <a:chOff x="1634439" y="2639164"/>
            <a:chExt cx="410024" cy="338400"/>
          </a:xfrm>
        </p:grpSpPr>
        <p:sp>
          <p:nvSpPr>
            <p:cNvPr id="111" name="타원 406">
              <a:extLst>
                <a:ext uri="{FF2B5EF4-FFF2-40B4-BE49-F238E27FC236}">
                  <a16:creationId xmlns:a16="http://schemas.microsoft.com/office/drawing/2014/main" id="{12FF177A-6601-4A75-BE05-62B11BB80932}"/>
                </a:ext>
              </a:extLst>
            </p:cNvPr>
            <p:cNvSpPr/>
            <p:nvPr/>
          </p:nvSpPr>
          <p:spPr>
            <a:xfrm>
              <a:off x="1643171" y="2639164"/>
              <a:ext cx="338400" cy="338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7B1CFD2-3A6E-4AEC-8F36-065626446D65}"/>
                </a:ext>
              </a:extLst>
            </p:cNvPr>
            <p:cNvSpPr txBox="1"/>
            <p:nvPr/>
          </p:nvSpPr>
          <p:spPr>
            <a:xfrm>
              <a:off x="1634439" y="2709516"/>
              <a:ext cx="410024" cy="16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hr-HR" sz="4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Financije</a:t>
              </a:r>
            </a:p>
          </p:txBody>
        </p:sp>
      </p:grpSp>
      <p:sp>
        <p:nvSpPr>
          <p:cNvPr id="113" name="Rectangle 25">
            <a:extLst>
              <a:ext uri="{FF2B5EF4-FFF2-40B4-BE49-F238E27FC236}">
                <a16:creationId xmlns:a16="http://schemas.microsoft.com/office/drawing/2014/main" id="{D948DFC7-2FF9-4017-BA01-29420405D5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45583" y="2356928"/>
            <a:ext cx="1615595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eaLnBrk="1" fontAlgn="base" hangingPunct="1">
              <a:buClr>
                <a:srgbClr val="4D4D4D"/>
              </a:buClr>
            </a:pPr>
            <a:r>
              <a:rPr lang="hr-HR" sz="800" b="1" baseline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Središnje financije (nova generacija</a:t>
            </a:r>
          </a:p>
          <a:p>
            <a:pPr marL="0" indent="0" algn="ctr" eaLnBrk="1" fontAlgn="base" hangingPunct="1">
              <a:buClr>
                <a:srgbClr val="4D4D4D"/>
              </a:buClr>
            </a:pPr>
            <a:r>
              <a:rPr lang="hr-HR" sz="800" b="1" baseline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sustava za proračun i računovodstvo)</a:t>
            </a:r>
          </a:p>
        </p:txBody>
      </p:sp>
      <p:sp>
        <p:nvSpPr>
          <p:cNvPr id="114" name="Rectangle 25">
            <a:extLst>
              <a:ext uri="{FF2B5EF4-FFF2-40B4-BE49-F238E27FC236}">
                <a16:creationId xmlns:a16="http://schemas.microsoft.com/office/drawing/2014/main" id="{CDD28565-11ED-428A-A337-B7AE585AC4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8710" y="3766032"/>
            <a:ext cx="165910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base" hangingPunct="1">
              <a:spcBef>
                <a:spcPts val="684"/>
              </a:spcBef>
              <a:buClr>
                <a:srgbClr val="4D4D4D"/>
              </a:buClr>
            </a:pPr>
            <a:r>
              <a:rPr lang="hr-HR" sz="800" b="1" baseline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Povezivanje financijskih podataka</a:t>
            </a:r>
          </a:p>
        </p:txBody>
      </p:sp>
      <p:sp>
        <p:nvSpPr>
          <p:cNvPr id="115" name="모서리가 둥근 직사각형 410">
            <a:extLst>
              <a:ext uri="{FF2B5EF4-FFF2-40B4-BE49-F238E27FC236}">
                <a16:creationId xmlns:a16="http://schemas.microsoft.com/office/drawing/2014/main" id="{7865A17E-7178-42DA-9B09-3DAD17731FE4}"/>
              </a:ext>
            </a:extLst>
          </p:cNvPr>
          <p:cNvSpPr/>
          <p:nvPr/>
        </p:nvSpPr>
        <p:spPr>
          <a:xfrm>
            <a:off x="3958564" y="4611006"/>
            <a:ext cx="1963457" cy="822960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16" name="모서리가 둥근 직사각형 411">
            <a:extLst>
              <a:ext uri="{FF2B5EF4-FFF2-40B4-BE49-F238E27FC236}">
                <a16:creationId xmlns:a16="http://schemas.microsoft.com/office/drawing/2014/main" id="{178ABA01-4099-4391-9B41-596EE3AD60B3}"/>
              </a:ext>
            </a:extLst>
          </p:cNvPr>
          <p:cNvSpPr/>
          <p:nvPr/>
        </p:nvSpPr>
        <p:spPr>
          <a:xfrm>
            <a:off x="3958564" y="5488834"/>
            <a:ext cx="1963457" cy="914400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71" name="그룹 412">
            <a:extLst>
              <a:ext uri="{FF2B5EF4-FFF2-40B4-BE49-F238E27FC236}">
                <a16:creationId xmlns:a16="http://schemas.microsoft.com/office/drawing/2014/main" id="{E0880B77-888C-41DE-A340-7EAB12CDA3A4}"/>
              </a:ext>
            </a:extLst>
          </p:cNvPr>
          <p:cNvGrpSpPr/>
          <p:nvPr/>
        </p:nvGrpSpPr>
        <p:grpSpPr>
          <a:xfrm>
            <a:off x="5007663" y="3941111"/>
            <a:ext cx="587114" cy="556874"/>
            <a:chOff x="204622" y="4045000"/>
            <a:chExt cx="618295" cy="604940"/>
          </a:xfrm>
          <a:solidFill>
            <a:schemeClr val="bg1"/>
          </a:solidFill>
        </p:grpSpPr>
        <p:sp>
          <p:nvSpPr>
            <p:cNvPr id="172" name="타원 413">
              <a:extLst>
                <a:ext uri="{FF2B5EF4-FFF2-40B4-BE49-F238E27FC236}">
                  <a16:creationId xmlns:a16="http://schemas.microsoft.com/office/drawing/2014/main" id="{E06A6BE0-FF28-491B-829F-369EA1A25DFF}"/>
                </a:ext>
              </a:extLst>
            </p:cNvPr>
            <p:cNvSpPr/>
            <p:nvPr/>
          </p:nvSpPr>
          <p:spPr>
            <a:xfrm>
              <a:off x="204622" y="4045000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73" name="Rectangle 25">
              <a:extLst>
                <a:ext uri="{FF2B5EF4-FFF2-40B4-BE49-F238E27FC236}">
                  <a16:creationId xmlns:a16="http://schemas.microsoft.com/office/drawing/2014/main" id="{A3E159CC-DB3D-4F5F-ABF3-DE09162B9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1677" y="4127276"/>
              <a:ext cx="548609" cy="334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Financije u obrazovanju </a:t>
              </a:r>
              <a:r>
                <a:rPr kumimoji="1" lang="hr-HR" sz="6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(EduFine)</a:t>
              </a:r>
            </a:p>
          </p:txBody>
        </p:sp>
      </p:grpSp>
      <p:sp>
        <p:nvSpPr>
          <p:cNvPr id="174" name="Rectangle 25">
            <a:extLst>
              <a:ext uri="{FF2B5EF4-FFF2-40B4-BE49-F238E27FC236}">
                <a16:creationId xmlns:a16="http://schemas.microsoft.com/office/drawing/2014/main" id="{53825100-8B35-441A-BCBC-8B7A966B2C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37341" y="4648566"/>
            <a:ext cx="1402628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base" hangingPunct="1">
              <a:spcBef>
                <a:spcPts val="684"/>
              </a:spcBef>
              <a:buClr>
                <a:srgbClr val="4D4D4D"/>
              </a:buClr>
            </a:pPr>
            <a:r>
              <a:rPr lang="hr-HR" sz="800" b="1" baseline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Povezanost makro podataka</a:t>
            </a:r>
          </a:p>
        </p:txBody>
      </p:sp>
      <p:grpSp>
        <p:nvGrpSpPr>
          <p:cNvPr id="175" name="그룹 416">
            <a:extLst>
              <a:ext uri="{FF2B5EF4-FFF2-40B4-BE49-F238E27FC236}">
                <a16:creationId xmlns:a16="http://schemas.microsoft.com/office/drawing/2014/main" id="{04AF739C-A930-4CB5-A010-88282262F679}"/>
              </a:ext>
            </a:extLst>
          </p:cNvPr>
          <p:cNvGrpSpPr/>
          <p:nvPr/>
        </p:nvGrpSpPr>
        <p:grpSpPr>
          <a:xfrm>
            <a:off x="4121417" y="4818010"/>
            <a:ext cx="523987" cy="496274"/>
            <a:chOff x="170014" y="4045000"/>
            <a:chExt cx="618295" cy="604940"/>
          </a:xfrm>
          <a:solidFill>
            <a:schemeClr val="bg1"/>
          </a:solidFill>
        </p:grpSpPr>
        <p:sp>
          <p:nvSpPr>
            <p:cNvPr id="176" name="타원 417">
              <a:extLst>
                <a:ext uri="{FF2B5EF4-FFF2-40B4-BE49-F238E27FC236}">
                  <a16:creationId xmlns:a16="http://schemas.microsoft.com/office/drawing/2014/main" id="{128D0DB8-05E0-4A5A-B4A9-A6DEE84BEB56}"/>
                </a:ext>
              </a:extLst>
            </p:cNvPr>
            <p:cNvSpPr/>
            <p:nvPr/>
          </p:nvSpPr>
          <p:spPr>
            <a:xfrm>
              <a:off x="170014" y="4045000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77" name="Rectangle 25">
              <a:extLst>
                <a:ext uri="{FF2B5EF4-FFF2-40B4-BE49-F238E27FC236}">
                  <a16:creationId xmlns:a16="http://schemas.microsoft.com/office/drawing/2014/main" id="{B4438F03-A74D-4D2D-80C1-4F5872BF4F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8529" y="4158617"/>
              <a:ext cx="548609" cy="262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Korejska banka</a:t>
              </a:r>
            </a:p>
          </p:txBody>
        </p:sp>
      </p:grpSp>
      <p:grpSp>
        <p:nvGrpSpPr>
          <p:cNvPr id="178" name="그룹 419">
            <a:extLst>
              <a:ext uri="{FF2B5EF4-FFF2-40B4-BE49-F238E27FC236}">
                <a16:creationId xmlns:a16="http://schemas.microsoft.com/office/drawing/2014/main" id="{8CD41E87-BB2A-4D87-A9DD-87F374C0F723}"/>
              </a:ext>
            </a:extLst>
          </p:cNvPr>
          <p:cNvGrpSpPr/>
          <p:nvPr/>
        </p:nvGrpSpPr>
        <p:grpSpPr>
          <a:xfrm>
            <a:off x="4679487" y="4820641"/>
            <a:ext cx="523987" cy="496274"/>
            <a:chOff x="195970" y="4053453"/>
            <a:chExt cx="618295" cy="604940"/>
          </a:xfrm>
          <a:solidFill>
            <a:schemeClr val="bg1"/>
          </a:solidFill>
        </p:grpSpPr>
        <p:sp>
          <p:nvSpPr>
            <p:cNvPr id="179" name="타원 420">
              <a:extLst>
                <a:ext uri="{FF2B5EF4-FFF2-40B4-BE49-F238E27FC236}">
                  <a16:creationId xmlns:a16="http://schemas.microsoft.com/office/drawing/2014/main" id="{1CCEE3D6-EC4B-46E1-B088-FE9023117FBF}"/>
                </a:ext>
              </a:extLst>
            </p:cNvPr>
            <p:cNvSpPr/>
            <p:nvPr/>
          </p:nvSpPr>
          <p:spPr>
            <a:xfrm>
              <a:off x="195970" y="4053453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80" name="Rectangle 25">
              <a:extLst>
                <a:ext uri="{FF2B5EF4-FFF2-40B4-BE49-F238E27FC236}">
                  <a16:creationId xmlns:a16="http://schemas.microsoft.com/office/drawing/2014/main" id="{3871F240-5F7F-40AB-B650-E19A1CBA30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3634" y="4267496"/>
              <a:ext cx="548609" cy="131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OECD</a:t>
              </a:r>
            </a:p>
          </p:txBody>
        </p:sp>
      </p:grpSp>
      <p:grpSp>
        <p:nvGrpSpPr>
          <p:cNvPr id="181" name="그룹 422">
            <a:extLst>
              <a:ext uri="{FF2B5EF4-FFF2-40B4-BE49-F238E27FC236}">
                <a16:creationId xmlns:a16="http://schemas.microsoft.com/office/drawing/2014/main" id="{8D0EF66C-BEBB-4BF1-84AD-B876AE152229}"/>
              </a:ext>
            </a:extLst>
          </p:cNvPr>
          <p:cNvGrpSpPr/>
          <p:nvPr/>
        </p:nvGrpSpPr>
        <p:grpSpPr>
          <a:xfrm>
            <a:off x="4322960" y="5844617"/>
            <a:ext cx="523987" cy="496273"/>
            <a:chOff x="204622" y="4045000"/>
            <a:chExt cx="618295" cy="604940"/>
          </a:xfrm>
          <a:solidFill>
            <a:schemeClr val="bg1"/>
          </a:solidFill>
        </p:grpSpPr>
        <p:sp>
          <p:nvSpPr>
            <p:cNvPr id="182" name="타원 423">
              <a:extLst>
                <a:ext uri="{FF2B5EF4-FFF2-40B4-BE49-F238E27FC236}">
                  <a16:creationId xmlns:a16="http://schemas.microsoft.com/office/drawing/2014/main" id="{CC68BC0D-6F9D-4D60-966F-9EBFD3A4B17F}"/>
                </a:ext>
              </a:extLst>
            </p:cNvPr>
            <p:cNvSpPr/>
            <p:nvPr/>
          </p:nvSpPr>
          <p:spPr>
            <a:xfrm>
              <a:off x="204622" y="4045000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83" name="Rectangle 25">
              <a:extLst>
                <a:ext uri="{FF2B5EF4-FFF2-40B4-BE49-F238E27FC236}">
                  <a16:creationId xmlns:a16="http://schemas.microsoft.com/office/drawing/2014/main" id="{27101B5D-166F-4A01-A072-252840B27D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1596" y="4080864"/>
              <a:ext cx="548609" cy="3939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Državni</a:t>
              </a:r>
            </a:p>
            <a:p>
              <a:pPr algn="ctr" defTabSz="380142" fontAlgn="base"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Statistički</a:t>
              </a:r>
            </a:p>
            <a:p>
              <a:pPr algn="ctr" defTabSz="380142" fontAlgn="base"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 uredima</a:t>
              </a:r>
            </a:p>
          </p:txBody>
        </p:sp>
      </p:grpSp>
      <p:sp>
        <p:nvSpPr>
          <p:cNvPr id="184" name="Rectangle 25">
            <a:extLst>
              <a:ext uri="{FF2B5EF4-FFF2-40B4-BE49-F238E27FC236}">
                <a16:creationId xmlns:a16="http://schemas.microsoft.com/office/drawing/2014/main" id="{7A9F3C5E-C370-4966-A7A7-7D31EA6389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35169" y="5492228"/>
            <a:ext cx="19634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eaLnBrk="1" fontAlgn="base" hangingPunct="1">
              <a:buClr>
                <a:srgbClr val="4D4D4D"/>
              </a:buClr>
            </a:pPr>
            <a:r>
              <a:rPr lang="hr-HR" sz="800" b="1" baseline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Povezanost ekonomskih, socijalnih, administrativnih</a:t>
            </a:r>
          </a:p>
          <a:p>
            <a:pPr marL="0" indent="0" algn="ctr" eaLnBrk="1" fontAlgn="base" hangingPunct="1">
              <a:buClr>
                <a:srgbClr val="4D4D4D"/>
              </a:buClr>
            </a:pPr>
            <a:r>
              <a:rPr lang="hr-HR" sz="800" b="1" baseline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podataka</a:t>
            </a:r>
          </a:p>
        </p:txBody>
      </p:sp>
      <p:grpSp>
        <p:nvGrpSpPr>
          <p:cNvPr id="185" name="그룹 442">
            <a:extLst>
              <a:ext uri="{FF2B5EF4-FFF2-40B4-BE49-F238E27FC236}">
                <a16:creationId xmlns:a16="http://schemas.microsoft.com/office/drawing/2014/main" id="{F9FF15C8-B4EC-410B-9D5C-AD3FC82D7C7B}"/>
              </a:ext>
            </a:extLst>
          </p:cNvPr>
          <p:cNvGrpSpPr/>
          <p:nvPr/>
        </p:nvGrpSpPr>
        <p:grpSpPr>
          <a:xfrm>
            <a:off x="4947737" y="5844621"/>
            <a:ext cx="673922" cy="496273"/>
            <a:chOff x="106884" y="4045000"/>
            <a:chExt cx="795212" cy="604940"/>
          </a:xfrm>
          <a:solidFill>
            <a:schemeClr val="bg1"/>
          </a:solidFill>
        </p:grpSpPr>
        <p:sp>
          <p:nvSpPr>
            <p:cNvPr id="186" name="타원 443">
              <a:extLst>
                <a:ext uri="{FF2B5EF4-FFF2-40B4-BE49-F238E27FC236}">
                  <a16:creationId xmlns:a16="http://schemas.microsoft.com/office/drawing/2014/main" id="{54E8E903-E601-4779-B22A-C456DC061516}"/>
                </a:ext>
              </a:extLst>
            </p:cNvPr>
            <p:cNvSpPr/>
            <p:nvPr/>
          </p:nvSpPr>
          <p:spPr>
            <a:xfrm>
              <a:off x="204622" y="4045000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87" name="Rectangle 25">
              <a:extLst>
                <a:ext uri="{FF2B5EF4-FFF2-40B4-BE49-F238E27FC236}">
                  <a16:creationId xmlns:a16="http://schemas.microsoft.com/office/drawing/2014/main" id="{18808A3D-4510-453F-AB01-0D73E13BDD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6884" y="4071826"/>
              <a:ext cx="795212" cy="3939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Svaki</a:t>
              </a:r>
            </a:p>
            <a:p>
              <a:pPr algn="ctr" defTabSz="380142" fontAlgn="base"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odjel</a:t>
              </a:r>
            </a:p>
            <a:p>
              <a:pPr algn="ctr" defTabSz="380142" fontAlgn="base"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.</a:t>
              </a:r>
            </a:p>
          </p:txBody>
        </p:sp>
      </p:grpSp>
      <p:grpSp>
        <p:nvGrpSpPr>
          <p:cNvPr id="188" name="그룹 445">
            <a:extLst>
              <a:ext uri="{FF2B5EF4-FFF2-40B4-BE49-F238E27FC236}">
                <a16:creationId xmlns:a16="http://schemas.microsoft.com/office/drawing/2014/main" id="{E46F9D3A-D43A-4618-8515-CC9B3DCFC62D}"/>
              </a:ext>
            </a:extLst>
          </p:cNvPr>
          <p:cNvGrpSpPr/>
          <p:nvPr/>
        </p:nvGrpSpPr>
        <p:grpSpPr>
          <a:xfrm>
            <a:off x="5242072" y="4820641"/>
            <a:ext cx="523987" cy="496274"/>
            <a:chOff x="204622" y="4045000"/>
            <a:chExt cx="618295" cy="604940"/>
          </a:xfrm>
          <a:solidFill>
            <a:schemeClr val="bg1"/>
          </a:solidFill>
        </p:grpSpPr>
        <p:sp>
          <p:nvSpPr>
            <p:cNvPr id="189" name="타원 446">
              <a:extLst>
                <a:ext uri="{FF2B5EF4-FFF2-40B4-BE49-F238E27FC236}">
                  <a16:creationId xmlns:a16="http://schemas.microsoft.com/office/drawing/2014/main" id="{72495CFA-5365-440C-8BE1-0031BBCE6C57}"/>
                </a:ext>
              </a:extLst>
            </p:cNvPr>
            <p:cNvSpPr/>
            <p:nvPr/>
          </p:nvSpPr>
          <p:spPr>
            <a:xfrm>
              <a:off x="204622" y="4045000"/>
              <a:ext cx="618295" cy="604940"/>
            </a:xfrm>
            <a:prstGeom prst="ellipse">
              <a:avLst/>
            </a:prstGeom>
            <a:grpFill/>
            <a:ln>
              <a:solidFill>
                <a:srgbClr val="083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spc="-128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90" name="Rectangle 25">
              <a:extLst>
                <a:ext uri="{FF2B5EF4-FFF2-40B4-BE49-F238E27FC236}">
                  <a16:creationId xmlns:a16="http://schemas.microsoft.com/office/drawing/2014/main" id="{531C68C4-F477-4F90-B01C-19DDEED85F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548" y="4262140"/>
              <a:ext cx="548609" cy="131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7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MMF</a:t>
              </a:r>
            </a:p>
          </p:txBody>
        </p:sp>
      </p:grpSp>
      <p:sp>
        <p:nvSpPr>
          <p:cNvPr id="191" name="모서리가 둥근 직사각형 103">
            <a:extLst>
              <a:ext uri="{FF2B5EF4-FFF2-40B4-BE49-F238E27FC236}">
                <a16:creationId xmlns:a16="http://schemas.microsoft.com/office/drawing/2014/main" id="{795976EE-ADFF-4745-9767-B8785EFAC502}"/>
              </a:ext>
            </a:extLst>
          </p:cNvPr>
          <p:cNvSpPr/>
          <p:nvPr/>
        </p:nvSpPr>
        <p:spPr>
          <a:xfrm>
            <a:off x="6738636" y="2397978"/>
            <a:ext cx="1920240" cy="1280160"/>
          </a:xfrm>
          <a:prstGeom prst="roundRect">
            <a:avLst>
              <a:gd name="adj" fmla="val 11406"/>
            </a:avLst>
          </a:prstGeom>
          <a:solidFill>
            <a:srgbClr val="DCE4F8"/>
          </a:solidFill>
          <a:ln>
            <a:solidFill>
              <a:srgbClr val="00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92" name="모서리가 둥근 직사각형 104">
            <a:extLst>
              <a:ext uri="{FF2B5EF4-FFF2-40B4-BE49-F238E27FC236}">
                <a16:creationId xmlns:a16="http://schemas.microsoft.com/office/drawing/2014/main" id="{1E9EA4E7-1131-48AC-88B6-E46D4FF26DB1}"/>
              </a:ext>
            </a:extLst>
          </p:cNvPr>
          <p:cNvSpPr/>
          <p:nvPr/>
        </p:nvSpPr>
        <p:spPr>
          <a:xfrm>
            <a:off x="6738636" y="3733436"/>
            <a:ext cx="1920240" cy="822960"/>
          </a:xfrm>
          <a:prstGeom prst="roundRect">
            <a:avLst>
              <a:gd name="adj" fmla="val 11406"/>
            </a:avLst>
          </a:prstGeom>
          <a:solidFill>
            <a:srgbClr val="DCE4F8"/>
          </a:solidFill>
          <a:ln>
            <a:solidFill>
              <a:srgbClr val="00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93" name="모서리가 둥근 직사각형 105">
            <a:extLst>
              <a:ext uri="{FF2B5EF4-FFF2-40B4-BE49-F238E27FC236}">
                <a16:creationId xmlns:a16="http://schemas.microsoft.com/office/drawing/2014/main" id="{88AAAF07-5C8F-44C1-BB37-986CA4130B30}"/>
              </a:ext>
            </a:extLst>
          </p:cNvPr>
          <p:cNvSpPr/>
          <p:nvPr/>
        </p:nvSpPr>
        <p:spPr>
          <a:xfrm>
            <a:off x="6738636" y="4611006"/>
            <a:ext cx="1920240" cy="822960"/>
          </a:xfrm>
          <a:prstGeom prst="roundRect">
            <a:avLst>
              <a:gd name="adj" fmla="val 11406"/>
            </a:avLst>
          </a:prstGeom>
          <a:solidFill>
            <a:srgbClr val="DCE4F8"/>
          </a:solidFill>
          <a:ln>
            <a:solidFill>
              <a:srgbClr val="00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94" name="모서리가 둥근 직사각형 106">
            <a:extLst>
              <a:ext uri="{FF2B5EF4-FFF2-40B4-BE49-F238E27FC236}">
                <a16:creationId xmlns:a16="http://schemas.microsoft.com/office/drawing/2014/main" id="{92BDEC4F-460D-4038-88E9-90A822FCD6C6}"/>
              </a:ext>
            </a:extLst>
          </p:cNvPr>
          <p:cNvSpPr/>
          <p:nvPr/>
        </p:nvSpPr>
        <p:spPr>
          <a:xfrm>
            <a:off x="6738636" y="5494520"/>
            <a:ext cx="1920240" cy="914400"/>
          </a:xfrm>
          <a:prstGeom prst="roundRect">
            <a:avLst>
              <a:gd name="adj" fmla="val 11406"/>
            </a:avLst>
          </a:prstGeom>
          <a:solidFill>
            <a:srgbClr val="DCE4F8"/>
          </a:solidFill>
          <a:ln>
            <a:solidFill>
              <a:srgbClr val="00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b="1" spc="-128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95" name="Rectangle 39">
            <a:extLst>
              <a:ext uri="{FF2B5EF4-FFF2-40B4-BE49-F238E27FC236}">
                <a16:creationId xmlns:a16="http://schemas.microsoft.com/office/drawing/2014/main" id="{622B38E5-9160-4591-8F93-B1CD46B2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02" y="2881739"/>
            <a:ext cx="1405309" cy="30777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 prst="relaxedInset"/>
              <a:contourClr>
                <a:schemeClr val="bg1"/>
              </a:contourClr>
            </a:sp3d>
          </a:bodyPr>
          <a:lstStyle/>
          <a:p>
            <a:pPr algn="ctr" latinLnBrk="0">
              <a:defRPr/>
            </a:pPr>
            <a:r>
              <a:rPr lang="hr-HR" sz="1000" b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Medium" panose="00000600000000000000" pitchFamily="2" charset="-127"/>
              </a:rPr>
              <a:t>Donošenje odluka o financijama</a:t>
            </a:r>
          </a:p>
        </p:txBody>
      </p:sp>
      <p:sp>
        <p:nvSpPr>
          <p:cNvPr id="196" name="Rectangle 39">
            <a:extLst>
              <a:ext uri="{FF2B5EF4-FFF2-40B4-BE49-F238E27FC236}">
                <a16:creationId xmlns:a16="http://schemas.microsoft.com/office/drawing/2014/main" id="{A8AC1D3C-B87C-49B0-A35D-77F56B4C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200" y="3921711"/>
            <a:ext cx="1643113" cy="30777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 prst="relaxedInset"/>
              <a:contourClr>
                <a:schemeClr val="bg1"/>
              </a:contourClr>
            </a:sp3d>
          </a:bodyPr>
          <a:lstStyle/>
          <a:p>
            <a:pPr algn="ctr" latinLnBrk="0">
              <a:defRPr/>
            </a:pPr>
            <a:r>
              <a:rPr lang="hr-HR" sz="1000" b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Medium" panose="00000600000000000000" pitchFamily="2" charset="-127"/>
              </a:rPr>
              <a:t>Financijske informacije</a:t>
            </a:r>
          </a:p>
          <a:p>
            <a:pPr algn="ctr" latinLnBrk="0">
              <a:defRPr/>
            </a:pPr>
            <a:r>
              <a:rPr lang="hr-HR" sz="1000" b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Medium" panose="00000600000000000000" pitchFamily="2" charset="-127"/>
              </a:rPr>
              <a:t>statistika / procjena</a:t>
            </a:r>
          </a:p>
        </p:txBody>
      </p:sp>
      <p:sp>
        <p:nvSpPr>
          <p:cNvPr id="197" name="Rectangle 39">
            <a:extLst>
              <a:ext uri="{FF2B5EF4-FFF2-40B4-BE49-F238E27FC236}">
                <a16:creationId xmlns:a16="http://schemas.microsoft.com/office/drawing/2014/main" id="{D507AAD5-C911-4368-A4F8-6427A626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145" y="4945541"/>
            <a:ext cx="1193222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 prst="relaxedInset"/>
              <a:contourClr>
                <a:schemeClr val="bg1"/>
              </a:contourClr>
            </a:sp3d>
          </a:bodyPr>
          <a:lstStyle/>
          <a:p>
            <a:pPr algn="ctr" latinLnBrk="0">
              <a:defRPr/>
            </a:pPr>
            <a:r>
              <a:rPr lang="hr-HR" sz="1000" b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Medium" panose="00000600000000000000" pitchFamily="2" charset="-127"/>
              </a:rPr>
              <a:t>Potpora proračunu</a:t>
            </a:r>
          </a:p>
        </p:txBody>
      </p:sp>
      <p:sp>
        <p:nvSpPr>
          <p:cNvPr id="198" name="Rectangle 39">
            <a:extLst>
              <a:ext uri="{FF2B5EF4-FFF2-40B4-BE49-F238E27FC236}">
                <a16:creationId xmlns:a16="http://schemas.microsoft.com/office/drawing/2014/main" id="{2C4378C8-A24C-4DED-9058-F8C17EA6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145" y="5797830"/>
            <a:ext cx="1193222" cy="30777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 prst="relaxedInset"/>
              <a:contourClr>
                <a:schemeClr val="bg1"/>
              </a:contourClr>
            </a:sp3d>
          </a:bodyPr>
          <a:lstStyle/>
          <a:p>
            <a:pPr algn="ctr" latinLnBrk="0">
              <a:defRPr/>
            </a:pPr>
            <a:r>
              <a:rPr lang="hr-HR" sz="1000" b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Medium" panose="00000600000000000000" pitchFamily="2" charset="-127"/>
              </a:rPr>
              <a:t>Objava financijskih</a:t>
            </a:r>
          </a:p>
          <a:p>
            <a:pPr algn="ctr" latinLnBrk="0">
              <a:defRPr/>
            </a:pPr>
            <a:r>
              <a:rPr lang="hr-HR" sz="1000" b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Medium" panose="00000600000000000000" pitchFamily="2" charset="-127"/>
              </a:rPr>
              <a:t>informacija</a:t>
            </a:r>
          </a:p>
        </p:txBody>
      </p:sp>
      <p:sp>
        <p:nvSpPr>
          <p:cNvPr id="199" name="직사각형 3">
            <a:extLst>
              <a:ext uri="{FF2B5EF4-FFF2-40B4-BE49-F238E27FC236}">
                <a16:creationId xmlns:a16="http://schemas.microsoft.com/office/drawing/2014/main" id="{97315707-7417-4620-A922-44C9A5C9E3C3}"/>
              </a:ext>
            </a:extLst>
          </p:cNvPr>
          <p:cNvSpPr/>
          <p:nvPr/>
        </p:nvSpPr>
        <p:spPr>
          <a:xfrm>
            <a:off x="3063833" y="3560182"/>
            <a:ext cx="511443" cy="90134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200" name="그룹 94">
            <a:extLst>
              <a:ext uri="{FF2B5EF4-FFF2-40B4-BE49-F238E27FC236}">
                <a16:creationId xmlns:a16="http://schemas.microsoft.com/office/drawing/2014/main" id="{1AB70A95-88E2-4540-A1CC-C7623E364D5A}"/>
              </a:ext>
            </a:extLst>
          </p:cNvPr>
          <p:cNvGrpSpPr/>
          <p:nvPr/>
        </p:nvGrpSpPr>
        <p:grpSpPr>
          <a:xfrm>
            <a:off x="3061772" y="3560182"/>
            <a:ext cx="635140" cy="901340"/>
            <a:chOff x="4539039" y="3855241"/>
            <a:chExt cx="424629" cy="1053910"/>
          </a:xfrm>
          <a:noFill/>
        </p:grpSpPr>
        <p:sp>
          <p:nvSpPr>
            <p:cNvPr id="201" name="Shape 200">
              <a:extLst>
                <a:ext uri="{FF2B5EF4-FFF2-40B4-BE49-F238E27FC236}">
                  <a16:creationId xmlns:a16="http://schemas.microsoft.com/office/drawing/2014/main" id="{6A5E97C7-1AD4-42F5-AFD8-F1C66EC7F5B1}"/>
                </a:ext>
              </a:extLst>
            </p:cNvPr>
            <p:cNvSpPr/>
            <p:nvPr/>
          </p:nvSpPr>
          <p:spPr>
            <a:xfrm>
              <a:off x="4539039" y="3855241"/>
              <a:ext cx="293761" cy="105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" y="0"/>
                  </a:moveTo>
                  <a:lnTo>
                    <a:pt x="21600" y="10724"/>
                  </a:lnTo>
                  <a:lnTo>
                    <a:pt x="0" y="21600"/>
                  </a:lnTo>
                </a:path>
              </a:pathLst>
            </a:custGeom>
            <a:grpFill/>
            <a:ln w="38100">
              <a:solidFill>
                <a:schemeClr val="tx1">
                  <a:alpha val="68000"/>
                </a:schemeClr>
              </a:solidFill>
              <a:miter lim="400000"/>
            </a:ln>
          </p:spPr>
          <p:txBody>
            <a:bodyPr lIns="30548" tIns="30548" rIns="30548" bIns="30548" anchor="ctr"/>
            <a:lstStyle/>
            <a:p>
              <a:pPr defTabSz="782008">
                <a:lnSpc>
                  <a:spcPct val="110000"/>
                </a:lnSpc>
                <a:defRPr sz="2700"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sz="1000" dirty="0">
                <a:solidFill>
                  <a:srgbClr val="00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sym typeface="Lato Regular"/>
              </a:endParaRPr>
            </a:p>
          </p:txBody>
        </p:sp>
        <p:sp>
          <p:nvSpPr>
            <p:cNvPr id="202" name="Shape 200">
              <a:extLst>
                <a:ext uri="{FF2B5EF4-FFF2-40B4-BE49-F238E27FC236}">
                  <a16:creationId xmlns:a16="http://schemas.microsoft.com/office/drawing/2014/main" id="{44A86B64-5F37-49A1-B6B2-705EEA1FAD3B}"/>
                </a:ext>
              </a:extLst>
            </p:cNvPr>
            <p:cNvSpPr/>
            <p:nvPr/>
          </p:nvSpPr>
          <p:spPr>
            <a:xfrm>
              <a:off x="4669907" y="3855241"/>
              <a:ext cx="293761" cy="105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" y="0"/>
                  </a:moveTo>
                  <a:lnTo>
                    <a:pt x="21600" y="10724"/>
                  </a:lnTo>
                  <a:lnTo>
                    <a:pt x="0" y="21600"/>
                  </a:lnTo>
                </a:path>
              </a:pathLst>
            </a:custGeom>
            <a:grpFill/>
            <a:ln w="38100">
              <a:solidFill>
                <a:schemeClr val="tx1">
                  <a:alpha val="68000"/>
                </a:schemeClr>
              </a:solidFill>
              <a:miter lim="400000"/>
            </a:ln>
          </p:spPr>
          <p:txBody>
            <a:bodyPr lIns="30548" tIns="30548" rIns="30548" bIns="30548" anchor="ctr"/>
            <a:lstStyle/>
            <a:p>
              <a:pPr defTabSz="782008">
                <a:lnSpc>
                  <a:spcPct val="110000"/>
                </a:lnSpc>
                <a:defRPr sz="2700"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sz="1000" dirty="0">
                <a:solidFill>
                  <a:srgbClr val="00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sym typeface="Lato Regular"/>
              </a:endParaRPr>
            </a:p>
          </p:txBody>
        </p:sp>
      </p:grpSp>
      <p:sp>
        <p:nvSpPr>
          <p:cNvPr id="203" name="모서리가 둥근 직사각형 37">
            <a:extLst>
              <a:ext uri="{FF2B5EF4-FFF2-40B4-BE49-F238E27FC236}">
                <a16:creationId xmlns:a16="http://schemas.microsoft.com/office/drawing/2014/main" id="{4A36F503-317A-4F51-AFE8-D6A3410E9474}"/>
              </a:ext>
            </a:extLst>
          </p:cNvPr>
          <p:cNvSpPr/>
          <p:nvPr/>
        </p:nvSpPr>
        <p:spPr>
          <a:xfrm>
            <a:off x="272888" y="1094157"/>
            <a:ext cx="8620757" cy="434117"/>
          </a:xfrm>
          <a:prstGeom prst="roundRect">
            <a:avLst/>
          </a:prstGeom>
          <a:solidFill>
            <a:srgbClr val="1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Sustav podrške donošenju odluka o politikama zasnovan na podacima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E0F6518-17E7-4827-815E-C34650315DCB}"/>
              </a:ext>
            </a:extLst>
          </p:cNvPr>
          <p:cNvSpPr/>
          <p:nvPr/>
        </p:nvSpPr>
        <p:spPr>
          <a:xfrm>
            <a:off x="448946" y="60523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1600" b="1">
                <a:solidFill>
                  <a:srgbClr val="000099"/>
                </a:solidFill>
              </a:rPr>
              <a:t>Korejska služba za informacije o javnim financijama (KPFIS)</a:t>
            </a:r>
          </a:p>
        </p:txBody>
      </p:sp>
    </p:spTree>
    <p:extLst>
      <p:ext uri="{BB962C8B-B14F-4D97-AF65-F5344CB8AC3E}">
        <p14:creationId xmlns:p14="http://schemas.microsoft.com/office/powerpoint/2010/main" val="83416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000" smtClean="0">
                <a:solidFill>
                  <a:srgbClr val="0000FF"/>
                </a:solidFill>
              </a:rPr>
              <a:pPr/>
              <a:t>11</a:t>
            </a:fld>
            <a:endParaRPr lang="en-US" sz="100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Nova generacija sustava dBrain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1CEE90-89D9-45CF-8FC6-D68BE79D304D}"/>
              </a:ext>
            </a:extLst>
          </p:cNvPr>
          <p:cNvSpPr/>
          <p:nvPr/>
        </p:nvSpPr>
        <p:spPr>
          <a:xfrm>
            <a:off x="231455" y="6370470"/>
            <a:ext cx="86962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 i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Izvor:</a:t>
            </a:r>
            <a:r>
              <a:rPr lang="hr-HR" sz="80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800">
                <a:latin typeface="Calibri" panose="020F0502020204030204" pitchFamily="34" charset="0"/>
                <a:ea typeface="Calibri" panose="020F0502020204030204" pitchFamily="34" charset="0"/>
              </a:rPr>
              <a:t>Radionica CBP-a ISFU-a 2021.:</a:t>
            </a:r>
            <a:r>
              <a:rPr lang="hr-HR" sz="8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Izlaganje KPFIS-a na temu „D.N.A. (Podaci, umrežavanje, umjetna inteligencija) nove generacije sustava dBrain” (11. svibnja/maja 2021.)</a:t>
            </a:r>
          </a:p>
        </p:txBody>
      </p:sp>
      <p:grpSp>
        <p:nvGrpSpPr>
          <p:cNvPr id="55" name="그룹 132">
            <a:extLst>
              <a:ext uri="{FF2B5EF4-FFF2-40B4-BE49-F238E27FC236}">
                <a16:creationId xmlns:a16="http://schemas.microsoft.com/office/drawing/2014/main" id="{D770F822-5D2C-44EF-BDA4-A3A051F4CC92}"/>
              </a:ext>
            </a:extLst>
          </p:cNvPr>
          <p:cNvGrpSpPr/>
          <p:nvPr/>
        </p:nvGrpSpPr>
        <p:grpSpPr>
          <a:xfrm>
            <a:off x="231456" y="1905480"/>
            <a:ext cx="8667452" cy="4159255"/>
            <a:chOff x="5702247" y="2311333"/>
            <a:chExt cx="3878369" cy="4718118"/>
          </a:xfrm>
        </p:grpSpPr>
        <p:sp>
          <p:nvSpPr>
            <p:cNvPr id="56" name="모서리가 둥근 직사각형 314">
              <a:extLst>
                <a:ext uri="{FF2B5EF4-FFF2-40B4-BE49-F238E27FC236}">
                  <a16:creationId xmlns:a16="http://schemas.microsoft.com/office/drawing/2014/main" id="{884182E7-3EAB-4327-AFD4-DF64DD24C7AA}"/>
                </a:ext>
              </a:extLst>
            </p:cNvPr>
            <p:cNvSpPr/>
            <p:nvPr/>
          </p:nvSpPr>
          <p:spPr>
            <a:xfrm>
              <a:off x="5702247" y="2325500"/>
              <a:ext cx="3878369" cy="46897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88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7" name="모서리가 둥근 직사각형 324">
              <a:extLst>
                <a:ext uri="{FF2B5EF4-FFF2-40B4-BE49-F238E27FC236}">
                  <a16:creationId xmlns:a16="http://schemas.microsoft.com/office/drawing/2014/main" id="{EBECE1BE-2E32-403E-B22F-D4D2279F8C71}"/>
                </a:ext>
              </a:extLst>
            </p:cNvPr>
            <p:cNvSpPr/>
            <p:nvPr/>
          </p:nvSpPr>
          <p:spPr>
            <a:xfrm>
              <a:off x="5702247" y="2311333"/>
              <a:ext cx="3878369" cy="47181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005B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88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58" name="그룹 135">
            <a:extLst>
              <a:ext uri="{FF2B5EF4-FFF2-40B4-BE49-F238E27FC236}">
                <a16:creationId xmlns:a16="http://schemas.microsoft.com/office/drawing/2014/main" id="{54B30622-00CF-4BC7-A8B0-33AC5EED3A84}"/>
              </a:ext>
            </a:extLst>
          </p:cNvPr>
          <p:cNvGrpSpPr/>
          <p:nvPr/>
        </p:nvGrpSpPr>
        <p:grpSpPr>
          <a:xfrm>
            <a:off x="450780" y="1823555"/>
            <a:ext cx="3734188" cy="404783"/>
            <a:chOff x="1043280" y="2203799"/>
            <a:chExt cx="3807101" cy="473301"/>
          </a:xfrm>
        </p:grpSpPr>
        <p:sp>
          <p:nvSpPr>
            <p:cNvPr id="59" name="모서리가 둥근 직사각형 143">
              <a:extLst>
                <a:ext uri="{FF2B5EF4-FFF2-40B4-BE49-F238E27FC236}">
                  <a16:creationId xmlns:a16="http://schemas.microsoft.com/office/drawing/2014/main" id="{37AE59EC-8DB6-4F21-844F-DE5ADA43585D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6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0" name="모서리가 둥근 직사각형 145">
              <a:extLst>
                <a:ext uri="{FF2B5EF4-FFF2-40B4-BE49-F238E27FC236}">
                  <a16:creationId xmlns:a16="http://schemas.microsoft.com/office/drawing/2014/main" id="{2909463F-952F-4D57-90FD-0D5CDD4EFE41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6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1" name="모서리가 둥근 직사각형 141">
              <a:extLst>
                <a:ext uri="{FF2B5EF4-FFF2-40B4-BE49-F238E27FC236}">
                  <a16:creationId xmlns:a16="http://schemas.microsoft.com/office/drawing/2014/main" id="{FD878D94-BF8C-45F8-A54C-2E0B872D03F4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6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2" name="모서리가 둥근 직사각형 142">
              <a:extLst>
                <a:ext uri="{FF2B5EF4-FFF2-40B4-BE49-F238E27FC236}">
                  <a16:creationId xmlns:a16="http://schemas.microsoft.com/office/drawing/2014/main" id="{AD1FB102-0ADF-48A7-9B34-816E8458908F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6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순서도: 지연 140">
              <a:extLst>
                <a:ext uri="{FF2B5EF4-FFF2-40B4-BE49-F238E27FC236}">
                  <a16:creationId xmlns:a16="http://schemas.microsoft.com/office/drawing/2014/main" id="{52D8EC6D-35CC-46E6-A2FF-78F476A91E8E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79781" tIns="39891" rIns="79781" bIns="39891" numCol="1" anchor="ctr" anchorCtr="0" compatLnSpc="1">
              <a:prstTxWarp prst="textNoShape">
                <a:avLst/>
              </a:prstTxWarp>
            </a:bodyPr>
            <a:lstStyle/>
            <a:p>
              <a:pPr defTabSz="913088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4" name="순서도: 지연 141">
              <a:extLst>
                <a:ext uri="{FF2B5EF4-FFF2-40B4-BE49-F238E27FC236}">
                  <a16:creationId xmlns:a16="http://schemas.microsoft.com/office/drawing/2014/main" id="{2D3DDE0F-782C-4620-BC2B-194DBB872DCD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79781" tIns="39891" rIns="79781" bIns="39891" numCol="1" anchor="ctr" anchorCtr="0" compatLnSpc="1">
              <a:prstTxWarp prst="textNoShape">
                <a:avLst/>
              </a:prstTxWarp>
            </a:bodyPr>
            <a:lstStyle/>
            <a:p>
              <a:pPr defTabSz="913088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5" name="직사각형 142">
              <a:extLst>
                <a:ext uri="{FF2B5EF4-FFF2-40B4-BE49-F238E27FC236}">
                  <a16:creationId xmlns:a16="http://schemas.microsoft.com/office/drawing/2014/main" id="{F7F5162E-EF06-43CE-8822-3708E949EBD4}"/>
                </a:ext>
              </a:extLst>
            </p:cNvPr>
            <p:cNvSpPr/>
            <p:nvPr/>
          </p:nvSpPr>
          <p:spPr>
            <a:xfrm>
              <a:off x="1097802" y="2242183"/>
              <a:ext cx="3696793" cy="37786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 defTabSz="806446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hr-HR" sz="105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Preventivni odgovor na dijagnozu stanja javnih politika </a:t>
              </a:r>
            </a:p>
            <a:p>
              <a:pPr algn="ctr" defTabSz="806446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hr-HR" sz="105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od deset ključnih pokazatelja</a:t>
              </a:r>
            </a:p>
          </p:txBody>
        </p:sp>
      </p:grpSp>
      <p:sp>
        <p:nvSpPr>
          <p:cNvPr id="66" name="직사각형 53">
            <a:extLst>
              <a:ext uri="{FF2B5EF4-FFF2-40B4-BE49-F238E27FC236}">
                <a16:creationId xmlns:a16="http://schemas.microsoft.com/office/drawing/2014/main" id="{6E674229-30EF-4EA3-A61F-A8B4552CD755}"/>
              </a:ext>
            </a:extLst>
          </p:cNvPr>
          <p:cNvSpPr/>
          <p:nvPr/>
        </p:nvSpPr>
        <p:spPr bwMode="gray">
          <a:xfrm>
            <a:off x="4769309" y="1970756"/>
            <a:ext cx="4059823" cy="192395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latinLnBrk="0"/>
            <a:endParaRPr lang="ko-KR" altLang="en-US" sz="1050" b="1" dirty="0">
              <a:ln>
                <a:solidFill>
                  <a:srgbClr val="B2B2B2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67" name="Rectangle 39">
            <a:extLst>
              <a:ext uri="{FF2B5EF4-FFF2-40B4-BE49-F238E27FC236}">
                <a16:creationId xmlns:a16="http://schemas.microsoft.com/office/drawing/2014/main" id="{FB2EC8BD-7841-4150-A250-1088AFB7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013" y="1986801"/>
            <a:ext cx="3752804" cy="443363"/>
          </a:xfrm>
          <a:prstGeom prst="roundRect">
            <a:avLst/>
          </a:prstGeom>
          <a:solidFill>
            <a:srgbClr val="003964"/>
          </a:solidFill>
          <a:ln>
            <a:noFill/>
          </a:ln>
          <a:effectLst/>
        </p:spPr>
        <p:txBody>
          <a:bodyPr wrap="square" lIns="307883" tIns="30788" rIns="307883" bIns="30788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eaLnBrk="0" fontAlgn="base" hangingPunct="0">
              <a:defRPr/>
            </a:pPr>
            <a:r>
              <a:rPr kumimoji="1" lang="hr-HR" sz="1100" b="1">
                <a:ln>
                  <a:solidFill>
                    <a:srgbClr val="3F51B5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Sučelje za prikaz statusa dijagnoze politika i projekcija</a:t>
            </a:r>
          </a:p>
        </p:txBody>
      </p:sp>
      <p:grpSp>
        <p:nvGrpSpPr>
          <p:cNvPr id="68" name="그룹 99">
            <a:extLst>
              <a:ext uri="{FF2B5EF4-FFF2-40B4-BE49-F238E27FC236}">
                <a16:creationId xmlns:a16="http://schemas.microsoft.com/office/drawing/2014/main" id="{EC073A02-B21C-4190-A652-ACE00824374A}"/>
              </a:ext>
            </a:extLst>
          </p:cNvPr>
          <p:cNvGrpSpPr/>
          <p:nvPr/>
        </p:nvGrpSpPr>
        <p:grpSpPr>
          <a:xfrm>
            <a:off x="416814" y="2344182"/>
            <a:ext cx="3240827" cy="184666"/>
            <a:chOff x="632744" y="1940359"/>
            <a:chExt cx="3789404" cy="225938"/>
          </a:xfrm>
        </p:grpSpPr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807E2398-9C5E-454F-AB68-A506913500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1304" y="1940359"/>
              <a:ext cx="3570844" cy="22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fontAlgn="base" hangingPunct="1">
                <a:spcBef>
                  <a:spcPts val="684"/>
                </a:spcBef>
                <a:buClr>
                  <a:srgbClr val="4D4D4D"/>
                </a:buClr>
              </a:pPr>
              <a:r>
                <a:rPr lang="hr-HR" sz="12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BDP </a:t>
              </a: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E6E1E914-197C-4C40-92FD-CFB6B23A0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744" y="1978383"/>
              <a:ext cx="137688" cy="137684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/>
              <a:endParaRPr lang="ko-KR" altLang="en-US" b="1" spc="-12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71" name="그룹 102">
            <a:extLst>
              <a:ext uri="{FF2B5EF4-FFF2-40B4-BE49-F238E27FC236}">
                <a16:creationId xmlns:a16="http://schemas.microsoft.com/office/drawing/2014/main" id="{D63172ED-7D75-49FF-90C1-0F1EB5EEB604}"/>
              </a:ext>
            </a:extLst>
          </p:cNvPr>
          <p:cNvGrpSpPr/>
          <p:nvPr/>
        </p:nvGrpSpPr>
        <p:grpSpPr>
          <a:xfrm>
            <a:off x="416816" y="3372275"/>
            <a:ext cx="4268134" cy="694721"/>
            <a:chOff x="632744" y="1910481"/>
            <a:chExt cx="4990528" cy="847037"/>
          </a:xfrm>
        </p:grpSpPr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489F3E2C-1F3F-4141-94DD-150DB5C887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76053" y="2250923"/>
              <a:ext cx="4847219" cy="50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76028" indent="-76028" defTabSz="380142" fontAlgn="base">
                <a:spcBef>
                  <a:spcPts val="171"/>
                </a:spcBef>
                <a:buFont typeface="Arial" panose="020B0604020202020204" pitchFamily="34" charset="0"/>
                <a:buChar char="•"/>
                <a:tabLst>
                  <a:tab pos="4830525" algn="l"/>
                </a:tabLst>
              </a:pPr>
              <a:r>
                <a:rPr kumimoji="1" lang="hr-HR" sz="9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Utvrđivanje sveobuhvatnog statusa poput stope zaposlenosti u odnosu na prošlu godinu i prošli mjesec, stope nezaposlenosti i trenutačnog statusa u pogledu </a:t>
              </a:r>
              <a:r>
                <a:rPr kumimoji="1" lang="hr-HR" sz="9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accent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financijskih informacija vezanih uz radna mjesta </a:t>
              </a:r>
            </a:p>
          </p:txBody>
        </p:sp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1944018C-2DDE-435E-B7F6-28A76EDB1E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7126" y="1910481"/>
              <a:ext cx="1014005" cy="2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380142" fontAlgn="base">
                <a:lnSpc>
                  <a:spcPct val="150000"/>
                </a:lnSpc>
                <a:spcBef>
                  <a:spcPts val="68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11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Radna mjesta</a:t>
              </a:r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B2ACDFC7-38F4-480F-A766-7A68597EB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744" y="2031354"/>
              <a:ext cx="137688" cy="137684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>
                <a:lnSpc>
                  <a:spcPct val="150000"/>
                </a:lnSpc>
              </a:pPr>
              <a:endParaRPr lang="ko-KR" altLang="en-US" sz="1400" spc="-17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grpSp>
        <p:nvGrpSpPr>
          <p:cNvPr id="75" name="그룹 106">
            <a:extLst>
              <a:ext uri="{FF2B5EF4-FFF2-40B4-BE49-F238E27FC236}">
                <a16:creationId xmlns:a16="http://schemas.microsoft.com/office/drawing/2014/main" id="{EBAAB681-8A3E-4998-B20E-AE66F817F960}"/>
              </a:ext>
            </a:extLst>
          </p:cNvPr>
          <p:cNvGrpSpPr/>
          <p:nvPr/>
        </p:nvGrpSpPr>
        <p:grpSpPr>
          <a:xfrm>
            <a:off x="416816" y="5272140"/>
            <a:ext cx="3474725" cy="607674"/>
            <a:chOff x="632744" y="1909532"/>
            <a:chExt cx="4062895" cy="746137"/>
          </a:xfrm>
        </p:grpSpPr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AB0BE798-64FB-49B2-9ECD-EF43B33AE0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7127" y="2202182"/>
              <a:ext cx="3868512" cy="45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76028" indent="-76028" defTabSz="380142" fontAlgn="base">
                <a:spcBef>
                  <a:spcPts val="171"/>
                </a:spcBef>
                <a:buFont typeface="Arial" panose="020B0604020202020204" pitchFamily="34" charset="0"/>
                <a:buChar char="•"/>
                <a:tabLst>
                  <a:tab pos="4830525" algn="l"/>
                </a:tabLst>
              </a:pPr>
              <a:r>
                <a:rPr kumimoji="1" lang="hr-HR" sz="8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accent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Monitoring vanjske volatilnosti </a:t>
              </a:r>
              <a:r>
                <a:rPr kumimoji="1" lang="hr-HR" sz="8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povezivanjem vanjskih informacija poput Korejskog zavoda za statistiku i Korejske banke te financijskih rashoda kao što su projekti za promicanje izvoza</a:t>
              </a:r>
            </a:p>
          </p:txBody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11289142-DC72-48E7-90B9-D0D61258F3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7127" y="1909532"/>
              <a:ext cx="1396388" cy="27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380142" fontAlgn="base">
                <a:lnSpc>
                  <a:spcPct val="150000"/>
                </a:lnSpc>
                <a:spcBef>
                  <a:spcPts val="68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11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Vanjska volatilnost</a:t>
              </a:r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BD97D962-4282-4B8D-80B2-487B96544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744" y="2025060"/>
              <a:ext cx="137688" cy="137684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>
                <a:lnSpc>
                  <a:spcPct val="150000"/>
                </a:lnSpc>
              </a:pPr>
              <a:endParaRPr lang="ko-KR" altLang="en-US" sz="1400" spc="-17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grpSp>
        <p:nvGrpSpPr>
          <p:cNvPr id="79" name="그룹 110">
            <a:extLst>
              <a:ext uri="{FF2B5EF4-FFF2-40B4-BE49-F238E27FC236}">
                <a16:creationId xmlns:a16="http://schemas.microsoft.com/office/drawing/2014/main" id="{6F3AD86E-C335-4989-97E9-4F4C47EAFD59}"/>
              </a:ext>
            </a:extLst>
          </p:cNvPr>
          <p:cNvGrpSpPr/>
          <p:nvPr/>
        </p:nvGrpSpPr>
        <p:grpSpPr>
          <a:xfrm>
            <a:off x="416816" y="4294273"/>
            <a:ext cx="4351171" cy="806420"/>
            <a:chOff x="632744" y="1904493"/>
            <a:chExt cx="5087697" cy="1026895"/>
          </a:xfrm>
        </p:grpSpPr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F0743E3E-5B2E-4CDF-9486-3EA10C9B83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0925" y="2271651"/>
              <a:ext cx="4969516" cy="65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76028" indent="-76028" defTabSz="380142" fontAlgn="base">
                <a:spcBef>
                  <a:spcPts val="171"/>
                </a:spcBef>
                <a:buFont typeface="Arial" panose="020B0604020202020204" pitchFamily="34" charset="0"/>
                <a:buChar char="•"/>
                <a:tabLst>
                  <a:tab pos="4830525" algn="l"/>
                </a:tabLst>
              </a:pPr>
              <a:r>
                <a:rPr kumimoji="1" lang="hr-HR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Razumijevanje troškova života lokalnog stanovništva </a:t>
              </a:r>
              <a:r>
                <a:rPr kumimoji="1" lang="hr-HR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na osnovnim razinama lokalne vlasti (226)</a:t>
              </a:r>
            </a:p>
            <a:p>
              <a:pPr marL="76028" indent="-76028" defTabSz="380142" fontAlgn="base">
                <a:spcBef>
                  <a:spcPts val="171"/>
                </a:spcBef>
                <a:buFont typeface="Arial" panose="020B0604020202020204" pitchFamily="34" charset="0"/>
                <a:buChar char="•"/>
                <a:tabLst>
                  <a:tab pos="4830525" algn="l"/>
                </a:tabLst>
              </a:pPr>
              <a:r>
                <a:rPr kumimoji="1" lang="hr-HR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Monitoring pokazatelja koji se odnose na</a:t>
              </a:r>
              <a:r>
                <a:rPr kumimoji="1" lang="hr-HR" sz="8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krizu zapošljavanja i posebno područje odgovora na industrijsku krizu</a:t>
              </a:r>
            </a:p>
          </p:txBody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4F39DF4E-6A1B-4F5C-9F7A-4D36A577815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7127" y="1904493"/>
              <a:ext cx="2804019" cy="28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380142" fontAlgn="base">
                <a:lnSpc>
                  <a:spcPct val="150000"/>
                </a:lnSpc>
                <a:spcBef>
                  <a:spcPts val="68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11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Troškovi života lokalnog stanovništva</a:t>
              </a:r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D191B380-F333-458D-A824-585D05D22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744" y="2033707"/>
              <a:ext cx="137688" cy="137685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>
                <a:lnSpc>
                  <a:spcPct val="150000"/>
                </a:lnSpc>
              </a:pPr>
              <a:endParaRPr lang="ko-KR" altLang="en-US" sz="1400" spc="-17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grpSp>
        <p:nvGrpSpPr>
          <p:cNvPr id="83" name="그룹 114">
            <a:extLst>
              <a:ext uri="{FF2B5EF4-FFF2-40B4-BE49-F238E27FC236}">
                <a16:creationId xmlns:a16="http://schemas.microsoft.com/office/drawing/2014/main" id="{7BDD5EE1-A8C7-4AFF-9A3C-B7F6C895F021}"/>
              </a:ext>
            </a:extLst>
          </p:cNvPr>
          <p:cNvGrpSpPr/>
          <p:nvPr/>
        </p:nvGrpSpPr>
        <p:grpSpPr>
          <a:xfrm>
            <a:off x="416815" y="2659172"/>
            <a:ext cx="3220149" cy="184666"/>
            <a:chOff x="632744" y="1982928"/>
            <a:chExt cx="3765226" cy="234675"/>
          </a:xfrm>
        </p:grpSpPr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id="{00CC760C-1618-49D7-A3F5-6D2EEC3787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7126" y="1982928"/>
              <a:ext cx="3570844" cy="23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fontAlgn="base" hangingPunct="1">
                <a:spcBef>
                  <a:spcPts val="684"/>
                </a:spcBef>
                <a:buClr>
                  <a:srgbClr val="4D4D4D"/>
                </a:buClr>
              </a:pPr>
              <a:r>
                <a:rPr lang="hr-HR" sz="12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Bilanca državnog fonda </a:t>
              </a: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E6A8CEEB-AAD1-4A70-A01A-3B2B4A21A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744" y="2040495"/>
              <a:ext cx="137688" cy="137684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/>
              <a:endParaRPr lang="ko-KR" altLang="en-US" b="1" spc="-12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86" name="그룹 121">
            <a:extLst>
              <a:ext uri="{FF2B5EF4-FFF2-40B4-BE49-F238E27FC236}">
                <a16:creationId xmlns:a16="http://schemas.microsoft.com/office/drawing/2014/main" id="{4CB91BB6-C894-48DF-9DC4-94BEBA0DEDA1}"/>
              </a:ext>
            </a:extLst>
          </p:cNvPr>
          <p:cNvGrpSpPr/>
          <p:nvPr/>
        </p:nvGrpSpPr>
        <p:grpSpPr>
          <a:xfrm>
            <a:off x="416815" y="2974159"/>
            <a:ext cx="3220149" cy="184666"/>
            <a:chOff x="632744" y="1982928"/>
            <a:chExt cx="3765226" cy="234675"/>
          </a:xfrm>
        </p:grpSpPr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id="{0E5CDBC1-E3C4-4018-8A35-B9C7BCC429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7126" y="1982928"/>
              <a:ext cx="3570844" cy="23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fontAlgn="base" hangingPunct="1">
                <a:spcBef>
                  <a:spcPts val="684"/>
                </a:spcBef>
                <a:buClr>
                  <a:srgbClr val="4D4D4D"/>
                </a:buClr>
              </a:pPr>
              <a:r>
                <a:rPr lang="hr-HR" sz="12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Financije: prihodi + rashodi</a:t>
              </a:r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E8430931-D51A-42F5-8AD8-7211614D2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744" y="2033594"/>
              <a:ext cx="137688" cy="137684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/>
              <a:endParaRPr lang="ko-KR" altLang="en-US" b="1" spc="-12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89" name="직사각형 124">
            <a:extLst>
              <a:ext uri="{FF2B5EF4-FFF2-40B4-BE49-F238E27FC236}">
                <a16:creationId xmlns:a16="http://schemas.microsoft.com/office/drawing/2014/main" id="{02BCE893-E5F2-4054-913E-8E31D14B5ABF}"/>
              </a:ext>
            </a:extLst>
          </p:cNvPr>
          <p:cNvSpPr/>
          <p:nvPr/>
        </p:nvSpPr>
        <p:spPr bwMode="gray">
          <a:xfrm>
            <a:off x="4769309" y="4018124"/>
            <a:ext cx="4059823" cy="192395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latinLnBrk="0"/>
            <a:endParaRPr lang="ko-KR" altLang="en-US" sz="1050" b="1" dirty="0">
              <a:ln>
                <a:solidFill>
                  <a:srgbClr val="B2B2B2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90" name="Rectangle 39">
            <a:extLst>
              <a:ext uri="{FF2B5EF4-FFF2-40B4-BE49-F238E27FC236}">
                <a16:creationId xmlns:a16="http://schemas.microsoft.com/office/drawing/2014/main" id="{D804BEBD-9CAB-404E-838E-3CAA297E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756" y="4034170"/>
            <a:ext cx="3771060" cy="443363"/>
          </a:xfrm>
          <a:prstGeom prst="roundRect">
            <a:avLst/>
          </a:prstGeom>
          <a:solidFill>
            <a:srgbClr val="003964"/>
          </a:solidFill>
          <a:ln>
            <a:noFill/>
          </a:ln>
          <a:effectLst/>
        </p:spPr>
        <p:txBody>
          <a:bodyPr wrap="square" lIns="123154" tIns="30788" rIns="123154" bIns="30788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eaLnBrk="0" fontAlgn="base" hangingPunct="0">
              <a:defRPr/>
            </a:pPr>
            <a:r>
              <a:rPr kumimoji="1" lang="hr-HR" sz="1100" b="1">
                <a:ln>
                  <a:solidFill>
                    <a:srgbClr val="3F51B5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Proširenje javnih podataka upotrebom informacijskog sustava</a:t>
            </a:r>
          </a:p>
        </p:txBody>
      </p:sp>
      <p:sp>
        <p:nvSpPr>
          <p:cNvPr id="91" name="모서리가 둥근 직사각형 198">
            <a:extLst>
              <a:ext uri="{FF2B5EF4-FFF2-40B4-BE49-F238E27FC236}">
                <a16:creationId xmlns:a16="http://schemas.microsoft.com/office/drawing/2014/main" id="{CB443526-3298-4137-A046-A77C11987B77}"/>
              </a:ext>
            </a:extLst>
          </p:cNvPr>
          <p:cNvSpPr/>
          <p:nvPr/>
        </p:nvSpPr>
        <p:spPr>
          <a:xfrm>
            <a:off x="4873887" y="4786621"/>
            <a:ext cx="1175209" cy="1103503"/>
          </a:xfrm>
          <a:prstGeom prst="roundRect">
            <a:avLst>
              <a:gd name="adj" fmla="val 4517"/>
            </a:avLst>
          </a:prstGeom>
          <a:solidFill>
            <a:srgbClr val="F6D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2000" b="1" spc="-17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2" name="모서리가 둥근 직사각형 199">
            <a:extLst>
              <a:ext uri="{FF2B5EF4-FFF2-40B4-BE49-F238E27FC236}">
                <a16:creationId xmlns:a16="http://schemas.microsoft.com/office/drawing/2014/main" id="{A8D40EF5-0C3C-4DBD-BFB3-11F5DC99C237}"/>
              </a:ext>
            </a:extLst>
          </p:cNvPr>
          <p:cNvSpPr/>
          <p:nvPr/>
        </p:nvSpPr>
        <p:spPr>
          <a:xfrm>
            <a:off x="7360374" y="4790388"/>
            <a:ext cx="1422004" cy="1103503"/>
          </a:xfrm>
          <a:prstGeom prst="roundRect">
            <a:avLst>
              <a:gd name="adj" fmla="val 368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2000" b="1" spc="-17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3" name="모서리가 둥근 직사각형 200">
            <a:extLst>
              <a:ext uri="{FF2B5EF4-FFF2-40B4-BE49-F238E27FC236}">
                <a16:creationId xmlns:a16="http://schemas.microsoft.com/office/drawing/2014/main" id="{FE51B6BE-2A51-4D34-BF94-7CA7A58F6E0C}"/>
              </a:ext>
            </a:extLst>
          </p:cNvPr>
          <p:cNvSpPr/>
          <p:nvPr/>
        </p:nvSpPr>
        <p:spPr>
          <a:xfrm>
            <a:off x="6108248" y="4782901"/>
            <a:ext cx="1175209" cy="1103503"/>
          </a:xfrm>
          <a:prstGeom prst="roundRect">
            <a:avLst>
              <a:gd name="adj" fmla="val 436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2000" b="1" spc="-17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4" name="직사각형 201">
            <a:extLst>
              <a:ext uri="{FF2B5EF4-FFF2-40B4-BE49-F238E27FC236}">
                <a16:creationId xmlns:a16="http://schemas.microsoft.com/office/drawing/2014/main" id="{DB66390C-B486-4FD6-A8B7-A82C092B2074}"/>
              </a:ext>
            </a:extLst>
          </p:cNvPr>
          <p:cNvSpPr/>
          <p:nvPr/>
        </p:nvSpPr>
        <p:spPr bwMode="gray">
          <a:xfrm>
            <a:off x="4873887" y="4487717"/>
            <a:ext cx="1175209" cy="25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buClr>
                <a:srgbClr val="F06325"/>
              </a:buClr>
              <a:buSzPct val="80000"/>
            </a:pPr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C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Radna mjesta</a:t>
            </a:r>
          </a:p>
        </p:txBody>
      </p:sp>
      <p:sp>
        <p:nvSpPr>
          <p:cNvPr id="95" name="직사각형 202">
            <a:extLst>
              <a:ext uri="{FF2B5EF4-FFF2-40B4-BE49-F238E27FC236}">
                <a16:creationId xmlns:a16="http://schemas.microsoft.com/office/drawing/2014/main" id="{BA62DA17-2075-4C5C-901B-6BFE7CF67DF3}"/>
              </a:ext>
            </a:extLst>
          </p:cNvPr>
          <p:cNvSpPr/>
          <p:nvPr/>
        </p:nvSpPr>
        <p:spPr bwMode="gray">
          <a:xfrm>
            <a:off x="7281867" y="4487717"/>
            <a:ext cx="1515927" cy="25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buClr>
                <a:srgbClr val="F06325"/>
              </a:buClr>
              <a:buSzPct val="80000"/>
            </a:pPr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00206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Vanjska volatilnost</a:t>
            </a:r>
          </a:p>
        </p:txBody>
      </p:sp>
      <p:sp>
        <p:nvSpPr>
          <p:cNvPr id="96" name="직사각형 203">
            <a:extLst>
              <a:ext uri="{FF2B5EF4-FFF2-40B4-BE49-F238E27FC236}">
                <a16:creationId xmlns:a16="http://schemas.microsoft.com/office/drawing/2014/main" id="{E980372E-5337-4C59-A1CC-7323BE5AE526}"/>
              </a:ext>
            </a:extLst>
          </p:cNvPr>
          <p:cNvSpPr/>
          <p:nvPr/>
        </p:nvSpPr>
        <p:spPr bwMode="gray">
          <a:xfrm>
            <a:off x="6124922" y="4487717"/>
            <a:ext cx="1175209" cy="25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5419" rtlCol="0" anchor="ctr"/>
          <a:lstStyle/>
          <a:p>
            <a:pPr algn="ctr" fontAlgn="base" latinLnBrk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06325"/>
              </a:buClr>
              <a:buSzPct val="80000"/>
            </a:pPr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2238D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Troškovi života lokalnog stanovništva</a:t>
            </a:r>
          </a:p>
        </p:txBody>
      </p:sp>
      <p:sp>
        <p:nvSpPr>
          <p:cNvPr id="97" name="직사각형 210">
            <a:extLst>
              <a:ext uri="{FF2B5EF4-FFF2-40B4-BE49-F238E27FC236}">
                <a16:creationId xmlns:a16="http://schemas.microsoft.com/office/drawing/2014/main" id="{C642ACD1-7A1F-4853-9598-E791A37D352D}"/>
              </a:ext>
            </a:extLst>
          </p:cNvPr>
          <p:cNvSpPr/>
          <p:nvPr/>
        </p:nvSpPr>
        <p:spPr bwMode="gray">
          <a:xfrm>
            <a:off x="4944014" y="4852249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Stopa zaposlenosti</a:t>
            </a:r>
          </a:p>
        </p:txBody>
      </p:sp>
      <p:sp>
        <p:nvSpPr>
          <p:cNvPr id="98" name="직사각형 211">
            <a:extLst>
              <a:ext uri="{FF2B5EF4-FFF2-40B4-BE49-F238E27FC236}">
                <a16:creationId xmlns:a16="http://schemas.microsoft.com/office/drawing/2014/main" id="{C79F6219-00F7-4A18-ADD1-582D2A0F7408}"/>
              </a:ext>
            </a:extLst>
          </p:cNvPr>
          <p:cNvSpPr/>
          <p:nvPr/>
        </p:nvSpPr>
        <p:spPr bwMode="gray">
          <a:xfrm>
            <a:off x="7436049" y="4852249"/>
            <a:ext cx="1252296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Uvoz, izvoz</a:t>
            </a:r>
          </a:p>
        </p:txBody>
      </p:sp>
      <p:sp>
        <p:nvSpPr>
          <p:cNvPr id="99" name="직사각형 212">
            <a:extLst>
              <a:ext uri="{FF2B5EF4-FFF2-40B4-BE49-F238E27FC236}">
                <a16:creationId xmlns:a16="http://schemas.microsoft.com/office/drawing/2014/main" id="{D5DB95AC-27FF-4779-9047-6D7E9D66F808}"/>
              </a:ext>
            </a:extLst>
          </p:cNvPr>
          <p:cNvSpPr/>
          <p:nvPr/>
        </p:nvSpPr>
        <p:spPr bwMode="gray">
          <a:xfrm>
            <a:off x="6179862" y="4852249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Državna mirovina</a:t>
            </a:r>
          </a:p>
        </p:txBody>
      </p:sp>
      <p:sp>
        <p:nvSpPr>
          <p:cNvPr id="100" name="직사각형 213">
            <a:extLst>
              <a:ext uri="{FF2B5EF4-FFF2-40B4-BE49-F238E27FC236}">
                <a16:creationId xmlns:a16="http://schemas.microsoft.com/office/drawing/2014/main" id="{886627E7-C118-466F-9FAA-4C5F2A2DB245}"/>
              </a:ext>
            </a:extLst>
          </p:cNvPr>
          <p:cNvSpPr/>
          <p:nvPr/>
        </p:nvSpPr>
        <p:spPr bwMode="gray">
          <a:xfrm>
            <a:off x="4944014" y="5019155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Stopa nezaposlenosti</a:t>
            </a:r>
          </a:p>
        </p:txBody>
      </p:sp>
      <p:sp>
        <p:nvSpPr>
          <p:cNvPr id="101" name="직사각형 214">
            <a:extLst>
              <a:ext uri="{FF2B5EF4-FFF2-40B4-BE49-F238E27FC236}">
                <a16:creationId xmlns:a16="http://schemas.microsoft.com/office/drawing/2014/main" id="{3F504261-6CF1-4F8C-A362-9C4E0CFD273F}"/>
              </a:ext>
            </a:extLst>
          </p:cNvPr>
          <p:cNvSpPr/>
          <p:nvPr/>
        </p:nvSpPr>
        <p:spPr bwMode="gray">
          <a:xfrm>
            <a:off x="7436049" y="5019155"/>
            <a:ext cx="1252296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788" tIns="30788" rIns="30788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Tečaj stranih valuta</a:t>
            </a:r>
          </a:p>
        </p:txBody>
      </p:sp>
      <p:sp>
        <p:nvSpPr>
          <p:cNvPr id="102" name="직사각형 215">
            <a:extLst>
              <a:ext uri="{FF2B5EF4-FFF2-40B4-BE49-F238E27FC236}">
                <a16:creationId xmlns:a16="http://schemas.microsoft.com/office/drawing/2014/main" id="{91F42A0D-EF04-4E19-845A-700EA5F08848}"/>
              </a:ext>
            </a:extLst>
          </p:cNvPr>
          <p:cNvSpPr/>
          <p:nvPr/>
        </p:nvSpPr>
        <p:spPr bwMode="gray">
          <a:xfrm>
            <a:off x="6179862" y="5019155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Minimalna zarada</a:t>
            </a:r>
          </a:p>
        </p:txBody>
      </p:sp>
      <p:sp>
        <p:nvSpPr>
          <p:cNvPr id="103" name="직사각형 216">
            <a:extLst>
              <a:ext uri="{FF2B5EF4-FFF2-40B4-BE49-F238E27FC236}">
                <a16:creationId xmlns:a16="http://schemas.microsoft.com/office/drawing/2014/main" id="{678B7C46-9AAB-434B-B0C8-6C6A6A40510B}"/>
              </a:ext>
            </a:extLst>
          </p:cNvPr>
          <p:cNvSpPr/>
          <p:nvPr/>
        </p:nvSpPr>
        <p:spPr bwMode="gray">
          <a:xfrm>
            <a:off x="4944014" y="5186061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788" tIns="30788" rIns="30788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Stopa nezaposlenosti mladih</a:t>
            </a:r>
          </a:p>
        </p:txBody>
      </p:sp>
      <p:sp>
        <p:nvSpPr>
          <p:cNvPr id="104" name="직사각형 217">
            <a:extLst>
              <a:ext uri="{FF2B5EF4-FFF2-40B4-BE49-F238E27FC236}">
                <a16:creationId xmlns:a16="http://schemas.microsoft.com/office/drawing/2014/main" id="{E26B32EA-3B1B-4AF1-88B1-1E6C70172E07}"/>
              </a:ext>
            </a:extLst>
          </p:cNvPr>
          <p:cNvSpPr/>
          <p:nvPr/>
        </p:nvSpPr>
        <p:spPr bwMode="gray">
          <a:xfrm>
            <a:off x="7436049" y="5186061"/>
            <a:ext cx="1252296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788" tIns="30788" rIns="30788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Rezerve stranih valuta</a:t>
            </a:r>
          </a:p>
        </p:txBody>
      </p:sp>
      <p:sp>
        <p:nvSpPr>
          <p:cNvPr id="105" name="직사각형 218">
            <a:extLst>
              <a:ext uri="{FF2B5EF4-FFF2-40B4-BE49-F238E27FC236}">
                <a16:creationId xmlns:a16="http://schemas.microsoft.com/office/drawing/2014/main" id="{99A97B8A-90F9-4760-AF80-75564C0C42C7}"/>
              </a:ext>
            </a:extLst>
          </p:cNvPr>
          <p:cNvSpPr/>
          <p:nvPr/>
        </p:nvSpPr>
        <p:spPr bwMode="gray">
          <a:xfrm>
            <a:off x="6179862" y="5186061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Nepodmirena dugovanja</a:t>
            </a:r>
          </a:p>
        </p:txBody>
      </p:sp>
      <p:sp>
        <p:nvSpPr>
          <p:cNvPr id="106" name="직사각형 219">
            <a:extLst>
              <a:ext uri="{FF2B5EF4-FFF2-40B4-BE49-F238E27FC236}">
                <a16:creationId xmlns:a16="http://schemas.microsoft.com/office/drawing/2014/main" id="{7B650D0D-97A4-4842-AD42-52380D4B6570}"/>
              </a:ext>
            </a:extLst>
          </p:cNvPr>
          <p:cNvSpPr/>
          <p:nvPr/>
        </p:nvSpPr>
        <p:spPr bwMode="gray">
          <a:xfrm>
            <a:off x="4944014" y="5352967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Posao na određeno</a:t>
            </a:r>
          </a:p>
        </p:txBody>
      </p:sp>
      <p:sp>
        <p:nvSpPr>
          <p:cNvPr id="107" name="직사각형 220">
            <a:extLst>
              <a:ext uri="{FF2B5EF4-FFF2-40B4-BE49-F238E27FC236}">
                <a16:creationId xmlns:a16="http://schemas.microsoft.com/office/drawing/2014/main" id="{B5F34EEF-C11B-42B5-B5B7-F4DF71E8CB50}"/>
              </a:ext>
            </a:extLst>
          </p:cNvPr>
          <p:cNvSpPr/>
          <p:nvPr/>
        </p:nvSpPr>
        <p:spPr bwMode="gray">
          <a:xfrm>
            <a:off x="7436049" y="5352967"/>
            <a:ext cx="1252296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788" tIns="30788" rIns="30788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Međunarodna bilanca plaćanja</a:t>
            </a:r>
          </a:p>
        </p:txBody>
      </p:sp>
      <p:sp>
        <p:nvSpPr>
          <p:cNvPr id="108" name="직사각형 221">
            <a:extLst>
              <a:ext uri="{FF2B5EF4-FFF2-40B4-BE49-F238E27FC236}">
                <a16:creationId xmlns:a16="http://schemas.microsoft.com/office/drawing/2014/main" id="{52C21A59-FE40-444C-AB90-9171ACBDAEEE}"/>
              </a:ext>
            </a:extLst>
          </p:cNvPr>
          <p:cNvSpPr/>
          <p:nvPr/>
        </p:nvSpPr>
        <p:spPr bwMode="gray">
          <a:xfrm>
            <a:off x="6179862" y="5352967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788" tIns="30788" rIns="30788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potrošnja električne energije</a:t>
            </a:r>
          </a:p>
        </p:txBody>
      </p:sp>
      <p:sp>
        <p:nvSpPr>
          <p:cNvPr id="109" name="직사각형 222">
            <a:extLst>
              <a:ext uri="{FF2B5EF4-FFF2-40B4-BE49-F238E27FC236}">
                <a16:creationId xmlns:a16="http://schemas.microsoft.com/office/drawing/2014/main" id="{F040B2FD-45CE-453B-8E15-E439188D3865}"/>
              </a:ext>
            </a:extLst>
          </p:cNvPr>
          <p:cNvSpPr/>
          <p:nvPr/>
        </p:nvSpPr>
        <p:spPr bwMode="gray">
          <a:xfrm>
            <a:off x="4944014" y="5519874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788" tIns="30788" rIns="30788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Pogodnosti vezane uz traženje posla</a:t>
            </a:r>
          </a:p>
        </p:txBody>
      </p:sp>
      <p:sp>
        <p:nvSpPr>
          <p:cNvPr id="110" name="직사각형 223">
            <a:extLst>
              <a:ext uri="{FF2B5EF4-FFF2-40B4-BE49-F238E27FC236}">
                <a16:creationId xmlns:a16="http://schemas.microsoft.com/office/drawing/2014/main" id="{E9DB6997-858A-4B44-8886-AC5E94A56F74}"/>
              </a:ext>
            </a:extLst>
          </p:cNvPr>
          <p:cNvSpPr/>
          <p:nvPr/>
        </p:nvSpPr>
        <p:spPr bwMode="gray">
          <a:xfrm>
            <a:off x="7436049" y="5519874"/>
            <a:ext cx="1252296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Ekonomski indeks</a:t>
            </a:r>
          </a:p>
        </p:txBody>
      </p:sp>
      <p:sp>
        <p:nvSpPr>
          <p:cNvPr id="111" name="직사각형 224">
            <a:extLst>
              <a:ext uri="{FF2B5EF4-FFF2-40B4-BE49-F238E27FC236}">
                <a16:creationId xmlns:a16="http://schemas.microsoft.com/office/drawing/2014/main" id="{8D211F28-CF8C-48FD-BD03-8C84D7F3F751}"/>
              </a:ext>
            </a:extLst>
          </p:cNvPr>
          <p:cNvSpPr/>
          <p:nvPr/>
        </p:nvSpPr>
        <p:spPr bwMode="gray">
          <a:xfrm>
            <a:off x="6179862" y="5519874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6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Stopa slobodnih radnih mjesta</a:t>
            </a:r>
          </a:p>
        </p:txBody>
      </p:sp>
      <p:sp>
        <p:nvSpPr>
          <p:cNvPr id="112" name="직사각형 225">
            <a:extLst>
              <a:ext uri="{FF2B5EF4-FFF2-40B4-BE49-F238E27FC236}">
                <a16:creationId xmlns:a16="http://schemas.microsoft.com/office/drawing/2014/main" id="{AC45703C-B8E1-4980-9352-C8D289A8F809}"/>
              </a:ext>
            </a:extLst>
          </p:cNvPr>
          <p:cNvSpPr/>
          <p:nvPr/>
        </p:nvSpPr>
        <p:spPr bwMode="gray">
          <a:xfrm>
            <a:off x="4944014" y="5686781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8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…</a:t>
            </a:r>
          </a:p>
        </p:txBody>
      </p:sp>
      <p:sp>
        <p:nvSpPr>
          <p:cNvPr id="113" name="직사각형 226">
            <a:extLst>
              <a:ext uri="{FF2B5EF4-FFF2-40B4-BE49-F238E27FC236}">
                <a16:creationId xmlns:a16="http://schemas.microsoft.com/office/drawing/2014/main" id="{64E2343B-2F60-413E-9717-2FDA93D2FD60}"/>
              </a:ext>
            </a:extLst>
          </p:cNvPr>
          <p:cNvSpPr/>
          <p:nvPr/>
        </p:nvSpPr>
        <p:spPr bwMode="gray">
          <a:xfrm>
            <a:off x="7436049" y="5686781"/>
            <a:ext cx="1252296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8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…</a:t>
            </a:r>
          </a:p>
        </p:txBody>
      </p:sp>
      <p:sp>
        <p:nvSpPr>
          <p:cNvPr id="114" name="직사각형 227">
            <a:extLst>
              <a:ext uri="{FF2B5EF4-FFF2-40B4-BE49-F238E27FC236}">
                <a16:creationId xmlns:a16="http://schemas.microsoft.com/office/drawing/2014/main" id="{191E02A5-C43A-40A5-AE3B-7582A40C3D94}"/>
              </a:ext>
            </a:extLst>
          </p:cNvPr>
          <p:cNvSpPr/>
          <p:nvPr/>
        </p:nvSpPr>
        <p:spPr bwMode="gray">
          <a:xfrm>
            <a:off x="6179862" y="5686781"/>
            <a:ext cx="1034955" cy="15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014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D4D4D"/>
              </a:buClr>
              <a:tabLst>
                <a:tab pos="4830525" algn="l"/>
              </a:tabLst>
            </a:pPr>
            <a:r>
              <a:rPr kumimoji="1" lang="hr-HR" sz="8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…</a:t>
            </a:r>
          </a:p>
        </p:txBody>
      </p:sp>
      <p:pic>
        <p:nvPicPr>
          <p:cNvPr id="115" name="그림 85">
            <a:extLst>
              <a:ext uri="{FF2B5EF4-FFF2-40B4-BE49-F238E27FC236}">
                <a16:creationId xmlns:a16="http://schemas.microsoft.com/office/drawing/2014/main" id="{DA8A3484-319F-40E1-869E-23801B01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97" y="2412156"/>
            <a:ext cx="3267542" cy="142550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D4DF6D7C-FB96-4B60-A8D2-6C9FCDC89C68}"/>
              </a:ext>
            </a:extLst>
          </p:cNvPr>
          <p:cNvSpPr txBox="1"/>
          <p:nvPr/>
        </p:nvSpPr>
        <p:spPr>
          <a:xfrm>
            <a:off x="5747616" y="3129521"/>
            <a:ext cx="46269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Bilanca državnog fonda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1E6E2A-673F-4661-978F-A399C3CEB01E}"/>
              </a:ext>
            </a:extLst>
          </p:cNvPr>
          <p:cNvSpPr txBox="1"/>
          <p:nvPr/>
        </p:nvSpPr>
        <p:spPr>
          <a:xfrm>
            <a:off x="6721748" y="3126943"/>
            <a:ext cx="53133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Procjena državnog fonda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7725F56-BE77-4995-BEED-B6492563E981}"/>
              </a:ext>
            </a:extLst>
          </p:cNvPr>
          <p:cNvSpPr txBox="1"/>
          <p:nvPr/>
        </p:nvSpPr>
        <p:spPr>
          <a:xfrm>
            <a:off x="5447629" y="2681802"/>
            <a:ext cx="53133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Stvarni BDP u navedenom tromjesečju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BA164CC-A99C-4746-9C67-E6627EC97420}"/>
              </a:ext>
            </a:extLst>
          </p:cNvPr>
          <p:cNvSpPr txBox="1"/>
          <p:nvPr/>
        </p:nvSpPr>
        <p:spPr>
          <a:xfrm>
            <a:off x="6665480" y="2504277"/>
            <a:ext cx="45731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Procjena BDP-a za sljedeće tromjesečje</a:t>
            </a:r>
          </a:p>
        </p:txBody>
      </p:sp>
      <p:cxnSp>
        <p:nvCxnSpPr>
          <p:cNvPr id="167" name="직선 화살표 연결선 3">
            <a:extLst>
              <a:ext uri="{FF2B5EF4-FFF2-40B4-BE49-F238E27FC236}">
                <a16:creationId xmlns:a16="http://schemas.microsoft.com/office/drawing/2014/main" id="{1863AC80-A80A-41AA-8085-EBC3FB674535}"/>
              </a:ext>
            </a:extLst>
          </p:cNvPr>
          <p:cNvCxnSpPr/>
          <p:nvPr/>
        </p:nvCxnSpPr>
        <p:spPr>
          <a:xfrm flipH="1">
            <a:off x="6681763" y="2602705"/>
            <a:ext cx="39982" cy="119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91932EA7-5593-4067-897C-9E8B121119B4}"/>
              </a:ext>
            </a:extLst>
          </p:cNvPr>
          <p:cNvSpPr txBox="1"/>
          <p:nvPr/>
        </p:nvSpPr>
        <p:spPr>
          <a:xfrm>
            <a:off x="7677717" y="2572968"/>
            <a:ext cx="393660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Zaposlenost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96D8B1D-A2BB-4920-AA84-7A52C1B89FD1}"/>
              </a:ext>
            </a:extLst>
          </p:cNvPr>
          <p:cNvSpPr txBox="1"/>
          <p:nvPr/>
        </p:nvSpPr>
        <p:spPr>
          <a:xfrm>
            <a:off x="7239219" y="2672578"/>
            <a:ext cx="393660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Stopa zaposlenosti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BAAFC15-1C0D-4E16-A2A7-3F26AAEC1A4B}"/>
              </a:ext>
            </a:extLst>
          </p:cNvPr>
          <p:cNvSpPr txBox="1"/>
          <p:nvPr/>
        </p:nvSpPr>
        <p:spPr>
          <a:xfrm>
            <a:off x="7239219" y="2774566"/>
            <a:ext cx="393660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Stopa nezaposlenosti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F335C45-9B6E-4CAA-806C-67B4722EDFAE}"/>
              </a:ext>
            </a:extLst>
          </p:cNvPr>
          <p:cNvSpPr txBox="1"/>
          <p:nvPr/>
        </p:nvSpPr>
        <p:spPr>
          <a:xfrm>
            <a:off x="7799891" y="2843068"/>
            <a:ext cx="393660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Troškovi života lokalnog stanovništva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E6D6C7D-4CE9-44D6-9809-8D8230E29367}"/>
              </a:ext>
            </a:extLst>
          </p:cNvPr>
          <p:cNvSpPr txBox="1"/>
          <p:nvPr/>
        </p:nvSpPr>
        <p:spPr>
          <a:xfrm>
            <a:off x="7632879" y="3237407"/>
            <a:ext cx="540075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Vanjska volatilnost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33484EA-231E-4075-914A-989F71CB02FD}"/>
              </a:ext>
            </a:extLst>
          </p:cNvPr>
          <p:cNvSpPr txBox="1"/>
          <p:nvPr/>
        </p:nvSpPr>
        <p:spPr>
          <a:xfrm>
            <a:off x="7361515" y="3369018"/>
            <a:ext cx="249371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Izvoz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3D77A79-CBCD-4CC2-A956-E7AE8780702D}"/>
              </a:ext>
            </a:extLst>
          </p:cNvPr>
          <p:cNvSpPr txBox="1"/>
          <p:nvPr/>
        </p:nvSpPr>
        <p:spPr>
          <a:xfrm>
            <a:off x="7361818" y="3447067"/>
            <a:ext cx="249371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Uvoz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B672CE1-02A2-4B9A-936B-D3810F9BB293}"/>
              </a:ext>
            </a:extLst>
          </p:cNvPr>
          <p:cNvSpPr txBox="1"/>
          <p:nvPr/>
        </p:nvSpPr>
        <p:spPr>
          <a:xfrm>
            <a:off x="7805714" y="3342094"/>
            <a:ext cx="249371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mil. dolara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541E675-07FB-4166-9E39-6C10A0105D6E}"/>
              </a:ext>
            </a:extLst>
          </p:cNvPr>
          <p:cNvSpPr txBox="1"/>
          <p:nvPr/>
        </p:nvSpPr>
        <p:spPr>
          <a:xfrm>
            <a:off x="7809188" y="3447065"/>
            <a:ext cx="249371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mil. dolara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07C6598-2B84-49CF-A9E7-48A74902F90A}"/>
              </a:ext>
            </a:extLst>
          </p:cNvPr>
          <p:cNvSpPr txBox="1"/>
          <p:nvPr/>
        </p:nvSpPr>
        <p:spPr>
          <a:xfrm>
            <a:off x="6442574" y="3182363"/>
            <a:ext cx="356644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Prihodi u 2021.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2843D4-53FC-4D2A-A019-A997D78DEB20}"/>
              </a:ext>
            </a:extLst>
          </p:cNvPr>
          <p:cNvSpPr txBox="1"/>
          <p:nvPr/>
        </p:nvSpPr>
        <p:spPr>
          <a:xfrm>
            <a:off x="6420276" y="3340342"/>
            <a:ext cx="301472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Rashodi u 2021.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3DC96D6-4F05-4177-8EFB-0B73017BB892}"/>
              </a:ext>
            </a:extLst>
          </p:cNvPr>
          <p:cNvSpPr txBox="1"/>
          <p:nvPr/>
        </p:nvSpPr>
        <p:spPr>
          <a:xfrm>
            <a:off x="7422101" y="3070297"/>
            <a:ext cx="229971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Jeju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86AB79C-6E62-458A-8C7D-0F2317A902CF}"/>
              </a:ext>
            </a:extLst>
          </p:cNvPr>
          <p:cNvSpPr txBox="1"/>
          <p:nvPr/>
        </p:nvSpPr>
        <p:spPr>
          <a:xfrm>
            <a:off x="7800130" y="3026876"/>
            <a:ext cx="265660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Sejong</a:t>
            </a:r>
          </a:p>
        </p:txBody>
      </p:sp>
      <p:sp>
        <p:nvSpPr>
          <p:cNvPr id="182" name="모서리가 둥근 직사각형 37">
            <a:extLst>
              <a:ext uri="{FF2B5EF4-FFF2-40B4-BE49-F238E27FC236}">
                <a16:creationId xmlns:a16="http://schemas.microsoft.com/office/drawing/2014/main" id="{CCEB36D1-37C2-41D7-8DF2-D23157A2F4FB}"/>
              </a:ext>
            </a:extLst>
          </p:cNvPr>
          <p:cNvSpPr/>
          <p:nvPr/>
        </p:nvSpPr>
        <p:spPr>
          <a:xfrm>
            <a:off x="306968" y="1128237"/>
            <a:ext cx="8620757" cy="434117"/>
          </a:xfrm>
          <a:prstGeom prst="roundRect">
            <a:avLst/>
          </a:prstGeom>
          <a:solidFill>
            <a:srgbClr val="1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hr-HR" sz="14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Dijagnoza i predviđanje stanja javnih politika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29C002E-EB35-4418-A776-B67E632C34E0}"/>
              </a:ext>
            </a:extLst>
          </p:cNvPr>
          <p:cNvSpPr/>
          <p:nvPr/>
        </p:nvSpPr>
        <p:spPr>
          <a:xfrm>
            <a:off x="448946" y="60523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b="1">
                <a:solidFill>
                  <a:srgbClr val="000099"/>
                </a:solidFill>
              </a:rPr>
              <a:t>Primjena umjetne inteligencije</a:t>
            </a:r>
          </a:p>
        </p:txBody>
      </p:sp>
    </p:spTree>
    <p:extLst>
      <p:ext uri="{BB962C8B-B14F-4D97-AF65-F5344CB8AC3E}">
        <p14:creationId xmlns:p14="http://schemas.microsoft.com/office/powerpoint/2010/main" val="405804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900" smtClean="0">
                <a:solidFill>
                  <a:srgbClr val="0000FF"/>
                </a:solidFill>
              </a:rPr>
              <a:pPr/>
              <a:t>12</a:t>
            </a:fld>
            <a:endParaRPr lang="en-US" sz="90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16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Nova generacija sustava dBrain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1CEE90-89D9-45CF-8FC6-D68BE79D304D}"/>
              </a:ext>
            </a:extLst>
          </p:cNvPr>
          <p:cNvSpPr/>
          <p:nvPr/>
        </p:nvSpPr>
        <p:spPr>
          <a:xfrm>
            <a:off x="231455" y="6370470"/>
            <a:ext cx="869626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700" i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Izvor:</a:t>
            </a:r>
            <a:r>
              <a:rPr lang="hr-HR" sz="70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700">
                <a:latin typeface="Calibri" panose="020F0502020204030204" pitchFamily="34" charset="0"/>
                <a:ea typeface="Calibri" panose="020F0502020204030204" pitchFamily="34" charset="0"/>
              </a:rPr>
              <a:t>Radionica CBP-a ISFU-a 2021.:</a:t>
            </a:r>
            <a:r>
              <a:rPr lang="hr-HR" sz="7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Izlaganje KPFIS-a na temu „D.N.A. (Podaci, umrežavanje, umjetna inteligencija) nove generacije sustava dBrain” (11. svibnja/maja 2021.)</a:t>
            </a:r>
          </a:p>
        </p:txBody>
      </p:sp>
      <p:sp>
        <p:nvSpPr>
          <p:cNvPr id="117" name="모서리가 둥근 직사각형 314">
            <a:extLst>
              <a:ext uri="{FF2B5EF4-FFF2-40B4-BE49-F238E27FC236}">
                <a16:creationId xmlns:a16="http://schemas.microsoft.com/office/drawing/2014/main" id="{199292B4-5BB7-43FB-B039-19A8159855EF}"/>
              </a:ext>
            </a:extLst>
          </p:cNvPr>
          <p:cNvSpPr/>
          <p:nvPr/>
        </p:nvSpPr>
        <p:spPr>
          <a:xfrm>
            <a:off x="231454" y="1918102"/>
            <a:ext cx="8667445" cy="41342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  <a:effectLst>
            <a:outerShdw dist="635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088"/>
            <a:endParaRPr lang="ko-KR" altLang="en-US" sz="10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18" name="모서리가 둥근 직사각형 324">
            <a:extLst>
              <a:ext uri="{FF2B5EF4-FFF2-40B4-BE49-F238E27FC236}">
                <a16:creationId xmlns:a16="http://schemas.microsoft.com/office/drawing/2014/main" id="{2AF5D92E-00CE-4C25-9F81-BC22547052F4}"/>
              </a:ext>
            </a:extLst>
          </p:cNvPr>
          <p:cNvSpPr/>
          <p:nvPr/>
        </p:nvSpPr>
        <p:spPr>
          <a:xfrm>
            <a:off x="231454" y="1907374"/>
            <a:ext cx="8667445" cy="415925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5B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088"/>
            <a:endParaRPr lang="ko-KR" altLang="en-US" sz="10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grpSp>
        <p:nvGrpSpPr>
          <p:cNvPr id="119" name="그룹 93">
            <a:extLst>
              <a:ext uri="{FF2B5EF4-FFF2-40B4-BE49-F238E27FC236}">
                <a16:creationId xmlns:a16="http://schemas.microsoft.com/office/drawing/2014/main" id="{210A0A61-7D5E-47FE-B15E-E12D3D318077}"/>
              </a:ext>
            </a:extLst>
          </p:cNvPr>
          <p:cNvGrpSpPr/>
          <p:nvPr/>
        </p:nvGrpSpPr>
        <p:grpSpPr>
          <a:xfrm>
            <a:off x="4880963" y="1823557"/>
            <a:ext cx="3734187" cy="404783"/>
            <a:chOff x="1043280" y="2203799"/>
            <a:chExt cx="3807101" cy="473301"/>
          </a:xfrm>
        </p:grpSpPr>
        <p:sp>
          <p:nvSpPr>
            <p:cNvPr id="120" name="모서리가 둥근 직사각형 143">
              <a:extLst>
                <a:ext uri="{FF2B5EF4-FFF2-40B4-BE49-F238E27FC236}">
                  <a16:creationId xmlns:a16="http://schemas.microsoft.com/office/drawing/2014/main" id="{8FFCC676-21B8-475B-AD47-B11BD3A924BE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1" name="모서리가 둥근 직사각형 145">
              <a:extLst>
                <a:ext uri="{FF2B5EF4-FFF2-40B4-BE49-F238E27FC236}">
                  <a16:creationId xmlns:a16="http://schemas.microsoft.com/office/drawing/2014/main" id="{4FA5F86E-95BD-40D3-985A-97A79226228B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2" name="모서리가 둥근 직사각형 141">
              <a:extLst>
                <a:ext uri="{FF2B5EF4-FFF2-40B4-BE49-F238E27FC236}">
                  <a16:creationId xmlns:a16="http://schemas.microsoft.com/office/drawing/2014/main" id="{541F7CF8-BF40-4FC1-8C02-6F74B2FF1AB5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3" name="모서리가 둥근 직사각형 142">
              <a:extLst>
                <a:ext uri="{FF2B5EF4-FFF2-40B4-BE49-F238E27FC236}">
                  <a16:creationId xmlns:a16="http://schemas.microsoft.com/office/drawing/2014/main" id="{A3A27BE2-3C46-413C-9969-9C9942E7D5E9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4" name="순서도: 지연 98">
              <a:extLst>
                <a:ext uri="{FF2B5EF4-FFF2-40B4-BE49-F238E27FC236}">
                  <a16:creationId xmlns:a16="http://schemas.microsoft.com/office/drawing/2014/main" id="{510EB539-18D5-4117-ADFE-F3A4EBD92C84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79781" tIns="39891" rIns="79781" bIns="39891" numCol="1" anchor="ctr" anchorCtr="0" compatLnSpc="1">
              <a:prstTxWarp prst="textNoShape">
                <a:avLst/>
              </a:prstTxWarp>
            </a:bodyPr>
            <a:lstStyle/>
            <a:p>
              <a:pPr defTabSz="913088"/>
              <a:endParaRPr lang="ko-KR" altLang="en-US" sz="10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5" name="순서도: 지연 99">
              <a:extLst>
                <a:ext uri="{FF2B5EF4-FFF2-40B4-BE49-F238E27FC236}">
                  <a16:creationId xmlns:a16="http://schemas.microsoft.com/office/drawing/2014/main" id="{CD742814-6DD8-4D90-A2B8-CBFFE55A55BB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79781" tIns="39891" rIns="79781" bIns="39891" numCol="1" anchor="ctr" anchorCtr="0" compatLnSpc="1">
              <a:prstTxWarp prst="textNoShape">
                <a:avLst/>
              </a:prstTxWarp>
            </a:bodyPr>
            <a:lstStyle/>
            <a:p>
              <a:pPr defTabSz="913088"/>
              <a:endParaRPr lang="ko-KR" altLang="en-US" sz="10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6" name="직사각형 100">
              <a:extLst>
                <a:ext uri="{FF2B5EF4-FFF2-40B4-BE49-F238E27FC236}">
                  <a16:creationId xmlns:a16="http://schemas.microsoft.com/office/drawing/2014/main" id="{9F14F1E4-3739-4B0C-BE10-7F46F4885C45}"/>
                </a:ext>
              </a:extLst>
            </p:cNvPr>
            <p:cNvSpPr/>
            <p:nvPr/>
          </p:nvSpPr>
          <p:spPr>
            <a:xfrm>
              <a:off x="1887163" y="2336649"/>
              <a:ext cx="2118057" cy="18893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 defTabSz="806446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hr-HR" sz="105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연계된 정보를 활용한 다양한 분석</a:t>
              </a:r>
            </a:p>
          </p:txBody>
        </p:sp>
      </p:grpSp>
      <p:grpSp>
        <p:nvGrpSpPr>
          <p:cNvPr id="130" name="그룹 53">
            <a:extLst>
              <a:ext uri="{FF2B5EF4-FFF2-40B4-BE49-F238E27FC236}">
                <a16:creationId xmlns:a16="http://schemas.microsoft.com/office/drawing/2014/main" id="{90DF75B3-5C4B-4D8F-BDBE-5684F5F7CDFE}"/>
              </a:ext>
            </a:extLst>
          </p:cNvPr>
          <p:cNvGrpSpPr/>
          <p:nvPr/>
        </p:nvGrpSpPr>
        <p:grpSpPr>
          <a:xfrm>
            <a:off x="4277867" y="1822748"/>
            <a:ext cx="4938853" cy="492404"/>
            <a:chOff x="428400" y="2203799"/>
            <a:chExt cx="5035286" cy="473301"/>
          </a:xfrm>
        </p:grpSpPr>
        <p:sp>
          <p:nvSpPr>
            <p:cNvPr id="131" name="모서리가 둥근 직사각형 143">
              <a:extLst>
                <a:ext uri="{FF2B5EF4-FFF2-40B4-BE49-F238E27FC236}">
                  <a16:creationId xmlns:a16="http://schemas.microsoft.com/office/drawing/2014/main" id="{324C93EA-8484-4A7F-9D15-E0C8C12C65AD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32" name="모서리가 둥근 직사각형 145">
              <a:extLst>
                <a:ext uri="{FF2B5EF4-FFF2-40B4-BE49-F238E27FC236}">
                  <a16:creationId xmlns:a16="http://schemas.microsoft.com/office/drawing/2014/main" id="{B7C19A49-B3A3-4B20-9DD9-876732388376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33" name="모서리가 둥근 직사각형 141">
              <a:extLst>
                <a:ext uri="{FF2B5EF4-FFF2-40B4-BE49-F238E27FC236}">
                  <a16:creationId xmlns:a16="http://schemas.microsoft.com/office/drawing/2014/main" id="{F66871EC-1987-47A3-93C2-FA04EC4D23AA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34" name="모서리가 둥근 직사각형 142">
              <a:extLst>
                <a:ext uri="{FF2B5EF4-FFF2-40B4-BE49-F238E27FC236}">
                  <a16:creationId xmlns:a16="http://schemas.microsoft.com/office/drawing/2014/main" id="{AD910F42-561C-4A68-8A9F-CBC44EB4F78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912905">
                <a:spcAft>
                  <a:spcPts val="257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35" name="순서도: 지연 58">
              <a:extLst>
                <a:ext uri="{FF2B5EF4-FFF2-40B4-BE49-F238E27FC236}">
                  <a16:creationId xmlns:a16="http://schemas.microsoft.com/office/drawing/2014/main" id="{AD8AC087-E4E9-41BE-857E-69031639F4D7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79781" tIns="39891" rIns="79781" bIns="39891" numCol="1" anchor="ctr" anchorCtr="0" compatLnSpc="1">
              <a:prstTxWarp prst="textNoShape">
                <a:avLst/>
              </a:prstTxWarp>
            </a:bodyPr>
            <a:lstStyle/>
            <a:p>
              <a:pPr defTabSz="913088"/>
              <a:endParaRPr lang="ko-KR" altLang="en-US" sz="10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36" name="순서도: 지연 59">
              <a:extLst>
                <a:ext uri="{FF2B5EF4-FFF2-40B4-BE49-F238E27FC236}">
                  <a16:creationId xmlns:a16="http://schemas.microsoft.com/office/drawing/2014/main" id="{F9E1C391-0FD8-424A-ABAD-8D503F821085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79781" tIns="39891" rIns="79781" bIns="39891" numCol="1" anchor="ctr" anchorCtr="0" compatLnSpc="1">
              <a:prstTxWarp prst="textNoShape">
                <a:avLst/>
              </a:prstTxWarp>
            </a:bodyPr>
            <a:lstStyle/>
            <a:p>
              <a:pPr defTabSz="913088"/>
              <a:endParaRPr lang="ko-KR" altLang="en-US" sz="10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37" name="직사각형 60">
              <a:extLst>
                <a:ext uri="{FF2B5EF4-FFF2-40B4-BE49-F238E27FC236}">
                  <a16:creationId xmlns:a16="http://schemas.microsoft.com/office/drawing/2014/main" id="{AC098D3C-AC4F-46D3-8979-684A8414FF83}"/>
                </a:ext>
              </a:extLst>
            </p:cNvPr>
            <p:cNvSpPr/>
            <p:nvPr/>
          </p:nvSpPr>
          <p:spPr>
            <a:xfrm>
              <a:off x="428400" y="2275595"/>
              <a:ext cx="5035286" cy="31062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 defTabSz="806446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hr-HR" sz="105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Poboljšanje korisničke podrške</a:t>
              </a:r>
            </a:p>
            <a:p>
              <a:pPr algn="ctr" defTabSz="806446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hr-HR" sz="105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uspostavom usluge savjetovanja s pomoću automatiziranog sustava za razgovor</a:t>
              </a:r>
            </a:p>
          </p:txBody>
        </p:sp>
      </p:grpSp>
      <p:sp>
        <p:nvSpPr>
          <p:cNvPr id="138" name="자유형 85">
            <a:extLst>
              <a:ext uri="{FF2B5EF4-FFF2-40B4-BE49-F238E27FC236}">
                <a16:creationId xmlns:a16="http://schemas.microsoft.com/office/drawing/2014/main" id="{96D9812F-A1AB-4FDE-ADCC-44098A094969}"/>
              </a:ext>
            </a:extLst>
          </p:cNvPr>
          <p:cNvSpPr/>
          <p:nvPr/>
        </p:nvSpPr>
        <p:spPr>
          <a:xfrm flipH="1">
            <a:off x="5676" y="1687267"/>
            <a:ext cx="4499183" cy="1277834"/>
          </a:xfrm>
          <a:custGeom>
            <a:avLst/>
            <a:gdLst>
              <a:gd name="connsiteX0" fmla="*/ 5266216 w 5266216"/>
              <a:gd name="connsiteY0" fmla="*/ 0 h 1698254"/>
              <a:gd name="connsiteX1" fmla="*/ 67675 w 5266216"/>
              <a:gd name="connsiteY1" fmla="*/ 0 h 1698254"/>
              <a:gd name="connsiteX2" fmla="*/ 0 w 5266216"/>
              <a:gd name="connsiteY2" fmla="*/ 67675 h 1698254"/>
              <a:gd name="connsiteX3" fmla="*/ 0 w 5266216"/>
              <a:gd name="connsiteY3" fmla="*/ 1630579 h 1698254"/>
              <a:gd name="connsiteX4" fmla="*/ 67675 w 5266216"/>
              <a:gd name="connsiteY4" fmla="*/ 1698254 h 1698254"/>
              <a:gd name="connsiteX5" fmla="*/ 5266216 w 5266216"/>
              <a:gd name="connsiteY5" fmla="*/ 1698254 h 16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216" h="1698254">
                <a:moveTo>
                  <a:pt x="5266216" y="0"/>
                </a:moveTo>
                <a:lnTo>
                  <a:pt x="67675" y="0"/>
                </a:lnTo>
                <a:cubicBezTo>
                  <a:pt x="30299" y="0"/>
                  <a:pt x="0" y="30299"/>
                  <a:pt x="0" y="67675"/>
                </a:cubicBezTo>
                <a:lnTo>
                  <a:pt x="0" y="1630579"/>
                </a:lnTo>
                <a:cubicBezTo>
                  <a:pt x="0" y="1667955"/>
                  <a:pt x="30299" y="1698254"/>
                  <a:pt x="67675" y="1698254"/>
                </a:cubicBezTo>
                <a:lnTo>
                  <a:pt x="5266216" y="16982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 dirty="0">
              <a:solidFill>
                <a:schemeClr val="tx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cxnSp>
        <p:nvCxnSpPr>
          <p:cNvPr id="139" name="직선 연결선 81">
            <a:extLst>
              <a:ext uri="{FF2B5EF4-FFF2-40B4-BE49-F238E27FC236}">
                <a16:creationId xmlns:a16="http://schemas.microsoft.com/office/drawing/2014/main" id="{016AD2AF-49A7-475E-B145-FE8BC1D5C3EE}"/>
              </a:ext>
            </a:extLst>
          </p:cNvPr>
          <p:cNvCxnSpPr>
            <a:cxnSpLocks/>
            <a:stCxn id="141" idx="2"/>
          </p:cNvCxnSpPr>
          <p:nvPr/>
        </p:nvCxnSpPr>
        <p:spPr>
          <a:xfrm flipV="1">
            <a:off x="4504860" y="1761891"/>
            <a:ext cx="0" cy="1385479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원호 82">
            <a:extLst>
              <a:ext uri="{FF2B5EF4-FFF2-40B4-BE49-F238E27FC236}">
                <a16:creationId xmlns:a16="http://schemas.microsoft.com/office/drawing/2014/main" id="{8477887F-7ADD-4C74-BD22-AA68E6DAA7F1}"/>
              </a:ext>
            </a:extLst>
          </p:cNvPr>
          <p:cNvSpPr/>
          <p:nvPr/>
        </p:nvSpPr>
        <p:spPr>
          <a:xfrm>
            <a:off x="4338415" y="1665695"/>
            <a:ext cx="166448" cy="272241"/>
          </a:xfrm>
          <a:prstGeom prst="arc">
            <a:avLst/>
          </a:prstGeom>
          <a:ln w="50800">
            <a:solidFill>
              <a:schemeClr val="bg1">
                <a:lumMod val="75000"/>
              </a:schemeClr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1" name="원호 83">
            <a:extLst>
              <a:ext uri="{FF2B5EF4-FFF2-40B4-BE49-F238E27FC236}">
                <a16:creationId xmlns:a16="http://schemas.microsoft.com/office/drawing/2014/main" id="{E8C3D710-B159-40C6-8AC0-C227A14DFB4F}"/>
              </a:ext>
            </a:extLst>
          </p:cNvPr>
          <p:cNvSpPr/>
          <p:nvPr/>
        </p:nvSpPr>
        <p:spPr>
          <a:xfrm flipV="1">
            <a:off x="4338411" y="2968991"/>
            <a:ext cx="166449" cy="272240"/>
          </a:xfrm>
          <a:prstGeom prst="arc">
            <a:avLst/>
          </a:prstGeom>
          <a:ln w="50800">
            <a:solidFill>
              <a:schemeClr val="bg1">
                <a:lumMod val="75000"/>
              </a:schemeClr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2" name="직사각형 49">
            <a:extLst>
              <a:ext uri="{FF2B5EF4-FFF2-40B4-BE49-F238E27FC236}">
                <a16:creationId xmlns:a16="http://schemas.microsoft.com/office/drawing/2014/main" id="{3807933F-6BEA-4A5F-B1EB-B3CD930BF596}"/>
              </a:ext>
            </a:extLst>
          </p:cNvPr>
          <p:cNvSpPr/>
          <p:nvPr/>
        </p:nvSpPr>
        <p:spPr>
          <a:xfrm>
            <a:off x="86085" y="1848130"/>
            <a:ext cx="4230992" cy="10618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/>
          <a:p>
            <a:pPr algn="just" defTabSz="380142" fontAlgn="base">
              <a:spcBef>
                <a:spcPts val="171"/>
              </a:spcBef>
              <a:buClr>
                <a:srgbClr val="4D4D4D"/>
              </a:buClr>
              <a:tabLst>
                <a:tab pos="4830525" algn="l"/>
              </a:tabLst>
            </a:pPr>
            <a:endParaRPr kumimoji="1" lang="en-US" altLang="ko-KR" sz="100" b="1" spc="-128" dirty="0">
              <a:ln>
                <a:solidFill>
                  <a:srgbClr val="BFBFBF">
                    <a:alpha val="0"/>
                  </a:srgbClr>
                </a:solidFill>
              </a:ln>
              <a:latin typeface="KoPub돋움체 Medium" panose="00000600000000000000" pitchFamily="2" charset="-127"/>
              <a:ea typeface="KoPub돋움체 Bold" panose="00000800000000000000" pitchFamily="2" charset="-127"/>
            </a:endParaRPr>
          </a:p>
          <a:p>
            <a:pPr marL="76028" indent="-76028" algn="just" defTabSz="380142" fontAlgn="base">
              <a:spcBef>
                <a:spcPts val="171"/>
              </a:spcBef>
              <a:buClr>
                <a:srgbClr val="4D4D4D"/>
              </a:buClr>
              <a:buFont typeface="Arial" panose="020B0604020202020204" pitchFamily="34" charset="0"/>
              <a:buChar char="•"/>
              <a:tabLst>
                <a:tab pos="4830525" algn="l"/>
              </a:tabLst>
            </a:pPr>
            <a:r>
              <a:rPr kumimoji="1" lang="hr-HR" sz="105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KoPub돋움체 Medium" panose="00000600000000000000" pitchFamily="2" charset="-127"/>
                <a:ea typeface="KoPub돋움체 Bold" panose="00000800000000000000" pitchFamily="2" charset="-127"/>
              </a:rPr>
              <a:t> Usluga savjetovanja s pomoću umjetne inteligencije + usluga pretraživanja informacija</a:t>
            </a:r>
          </a:p>
          <a:p>
            <a:pPr marL="76028" indent="-76028" algn="just" defTabSz="380142" fontAlgn="base">
              <a:spcBef>
                <a:spcPts val="171"/>
              </a:spcBef>
              <a:buClr>
                <a:srgbClr val="4D4D4D"/>
              </a:buClr>
              <a:buFont typeface="Arial" panose="020B0604020202020204" pitchFamily="34" charset="0"/>
              <a:buChar char="•"/>
              <a:tabLst>
                <a:tab pos="4830525" algn="l"/>
              </a:tabLst>
            </a:pPr>
            <a:r>
              <a:rPr kumimoji="1" lang="hr-HR" sz="105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KoPub돋움체 Medium" panose="00000600000000000000" pitchFamily="2" charset="-127"/>
                <a:ea typeface="KoPub돋움체 Bold" panose="00000800000000000000" pitchFamily="2" charset="-127"/>
              </a:rPr>
              <a:t> Uspostava strukturiranih i nestrukturiranih informacijskih BP-a za financijske zadatke</a:t>
            </a:r>
          </a:p>
          <a:p>
            <a:pPr marL="76028" indent="-76028" algn="just" defTabSz="380142" fontAlgn="base">
              <a:spcBef>
                <a:spcPts val="171"/>
              </a:spcBef>
              <a:buClr>
                <a:srgbClr val="4D4D4D"/>
              </a:buClr>
              <a:buFont typeface="Arial" panose="020B0604020202020204" pitchFamily="34" charset="0"/>
              <a:buChar char="•"/>
              <a:tabLst>
                <a:tab pos="4830525" algn="l"/>
              </a:tabLst>
            </a:pPr>
            <a:r>
              <a:rPr kumimoji="1" lang="hr-HR" sz="105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KoPub돋움체 Medium" panose="00000600000000000000" pitchFamily="2" charset="-127"/>
                <a:ea typeface="KoPub돋움체 Bold" panose="00000800000000000000" pitchFamily="2" charset="-127"/>
              </a:rPr>
              <a:t> Kontinuirano poboljšanje kvalitete nakon pokretanja nove generacije sustava dBrain</a:t>
            </a:r>
          </a:p>
        </p:txBody>
      </p:sp>
      <p:sp>
        <p:nvSpPr>
          <p:cNvPr id="143" name="한쪽 모서리가 둥근 사각형 61">
            <a:extLst>
              <a:ext uri="{FF2B5EF4-FFF2-40B4-BE49-F238E27FC236}">
                <a16:creationId xmlns:a16="http://schemas.microsoft.com/office/drawing/2014/main" id="{735A18F5-64FD-4328-9FC7-269F44599504}"/>
              </a:ext>
            </a:extLst>
          </p:cNvPr>
          <p:cNvSpPr/>
          <p:nvPr/>
        </p:nvSpPr>
        <p:spPr>
          <a:xfrm flipH="1" flipV="1">
            <a:off x="309110" y="3985242"/>
            <a:ext cx="2295831" cy="1840907"/>
          </a:xfrm>
          <a:prstGeom prst="round1Rect">
            <a:avLst>
              <a:gd name="adj" fmla="val 0"/>
            </a:avLst>
          </a:prstGeom>
          <a:solidFill>
            <a:srgbClr val="DC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>
              <a:ln>
                <a:solidFill>
                  <a:srgbClr val="304ADB">
                    <a:alpha val="0"/>
                  </a:srgbClr>
                </a:solidFill>
              </a:ln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44" name="Rectangle 25">
            <a:extLst>
              <a:ext uri="{FF2B5EF4-FFF2-40B4-BE49-F238E27FC236}">
                <a16:creationId xmlns:a16="http://schemas.microsoft.com/office/drawing/2014/main" id="{DBCD152A-F652-4DAA-A457-FF653F4B20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8433" y="4068741"/>
            <a:ext cx="20773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782008" eaLnBrk="1" fontAlgn="base" hangingPunct="1">
              <a:spcBef>
                <a:spcPts val="855"/>
              </a:spcBef>
              <a:buClr>
                <a:srgbClr val="4D4D4D"/>
              </a:buClr>
              <a:tabLst/>
            </a:pPr>
            <a:r>
              <a:rPr kumimoji="0" lang="hr-HR" sz="1000" b="1" baseline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chemeClr val="accent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Povećano vrijeme čekanja i smanjena stopa odgovora</a:t>
            </a:r>
            <a:r>
              <a:rPr kumimoji="0" lang="hr-HR" sz="1000" b="1" baseline="0">
                <a:ln>
                  <a:solidFill>
                    <a:srgbClr val="304ADB">
                      <a:alpha val="0"/>
                    </a:srgb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zbog zagušenja upitima za savjete tijekom razdoblja podmirivanja obaveza</a:t>
            </a:r>
          </a:p>
        </p:txBody>
      </p:sp>
      <p:grpSp>
        <p:nvGrpSpPr>
          <p:cNvPr id="145" name="그룹 64">
            <a:extLst>
              <a:ext uri="{FF2B5EF4-FFF2-40B4-BE49-F238E27FC236}">
                <a16:creationId xmlns:a16="http://schemas.microsoft.com/office/drawing/2014/main" id="{6DB2A5D1-BA3F-43FA-B748-5A6D97A53814}"/>
              </a:ext>
            </a:extLst>
          </p:cNvPr>
          <p:cNvGrpSpPr/>
          <p:nvPr/>
        </p:nvGrpSpPr>
        <p:grpSpPr>
          <a:xfrm>
            <a:off x="356686" y="4111828"/>
            <a:ext cx="110808" cy="103496"/>
            <a:chOff x="671697" y="3994624"/>
            <a:chExt cx="440738" cy="39942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F082A618-FBBD-417A-BC5C-AA78EF3B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97" y="4006286"/>
              <a:ext cx="387764" cy="387764"/>
            </a:xfrm>
            <a:custGeom>
              <a:avLst/>
              <a:gdLst>
                <a:gd name="T0" fmla="*/ 310 w 366"/>
                <a:gd name="T1" fmla="*/ 310 h 366"/>
                <a:gd name="T2" fmla="*/ 58 w 366"/>
                <a:gd name="T3" fmla="*/ 310 h 366"/>
                <a:gd name="T4" fmla="*/ 58 w 366"/>
                <a:gd name="T5" fmla="*/ 58 h 366"/>
                <a:gd name="T6" fmla="*/ 254 w 366"/>
                <a:gd name="T7" fmla="*/ 58 h 366"/>
                <a:gd name="T8" fmla="*/ 310 w 366"/>
                <a:gd name="T9" fmla="*/ 0 h 366"/>
                <a:gd name="T10" fmla="*/ 0 w 366"/>
                <a:gd name="T11" fmla="*/ 0 h 366"/>
                <a:gd name="T12" fmla="*/ 0 w 366"/>
                <a:gd name="T13" fmla="*/ 366 h 366"/>
                <a:gd name="T14" fmla="*/ 366 w 366"/>
                <a:gd name="T15" fmla="*/ 366 h 366"/>
                <a:gd name="T16" fmla="*/ 366 w 366"/>
                <a:gd name="T17" fmla="*/ 132 h 366"/>
                <a:gd name="T18" fmla="*/ 310 w 366"/>
                <a:gd name="T19" fmla="*/ 188 h 366"/>
                <a:gd name="T20" fmla="*/ 310 w 366"/>
                <a:gd name="T21" fmla="*/ 3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366">
                  <a:moveTo>
                    <a:pt x="310" y="310"/>
                  </a:moveTo>
                  <a:lnTo>
                    <a:pt x="58" y="310"/>
                  </a:lnTo>
                  <a:lnTo>
                    <a:pt x="58" y="58"/>
                  </a:lnTo>
                  <a:lnTo>
                    <a:pt x="254" y="58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366" y="366"/>
                  </a:lnTo>
                  <a:lnTo>
                    <a:pt x="366" y="132"/>
                  </a:lnTo>
                  <a:lnTo>
                    <a:pt x="310" y="188"/>
                  </a:lnTo>
                  <a:lnTo>
                    <a:pt x="310" y="3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flatTx/>
            </a:bodyPr>
            <a:lstStyle/>
            <a:p>
              <a:pPr latinLnBrk="0">
                <a:defRPr/>
              </a:pPr>
              <a:endParaRPr lang="ko-KR" altLang="en-US" sz="1200" b="1" spc="-128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D2D487C1-F3B8-41B7-A79E-D7BFACC5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36" y="3994624"/>
              <a:ext cx="358099" cy="298769"/>
            </a:xfrm>
            <a:custGeom>
              <a:avLst/>
              <a:gdLst>
                <a:gd name="T0" fmla="*/ 42 w 338"/>
                <a:gd name="T1" fmla="*/ 145 h 282"/>
                <a:gd name="T2" fmla="*/ 0 w 338"/>
                <a:gd name="T3" fmla="*/ 185 h 282"/>
                <a:gd name="T4" fmla="*/ 98 w 338"/>
                <a:gd name="T5" fmla="*/ 282 h 282"/>
                <a:gd name="T6" fmla="*/ 338 w 338"/>
                <a:gd name="T7" fmla="*/ 40 h 282"/>
                <a:gd name="T8" fmla="*/ 298 w 338"/>
                <a:gd name="T9" fmla="*/ 0 h 282"/>
                <a:gd name="T10" fmla="*/ 98 w 338"/>
                <a:gd name="T11" fmla="*/ 201 h 282"/>
                <a:gd name="T12" fmla="*/ 42 w 338"/>
                <a:gd name="T13" fmla="*/ 14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2">
                  <a:moveTo>
                    <a:pt x="42" y="145"/>
                  </a:moveTo>
                  <a:lnTo>
                    <a:pt x="0" y="185"/>
                  </a:lnTo>
                  <a:lnTo>
                    <a:pt x="98" y="282"/>
                  </a:lnTo>
                  <a:lnTo>
                    <a:pt x="338" y="40"/>
                  </a:lnTo>
                  <a:lnTo>
                    <a:pt x="298" y="0"/>
                  </a:lnTo>
                  <a:lnTo>
                    <a:pt x="98" y="201"/>
                  </a:lnTo>
                  <a:lnTo>
                    <a:pt x="42" y="145"/>
                  </a:ln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>
                <a:defRPr/>
              </a:pPr>
              <a:endParaRPr lang="ko-KR" altLang="en-US" sz="1200" b="1" spc="-128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48" name="그룹 67">
            <a:extLst>
              <a:ext uri="{FF2B5EF4-FFF2-40B4-BE49-F238E27FC236}">
                <a16:creationId xmlns:a16="http://schemas.microsoft.com/office/drawing/2014/main" id="{E6F770C6-7F2A-4ED1-90C5-17EF7BEA34E5}"/>
              </a:ext>
            </a:extLst>
          </p:cNvPr>
          <p:cNvGrpSpPr/>
          <p:nvPr/>
        </p:nvGrpSpPr>
        <p:grpSpPr>
          <a:xfrm>
            <a:off x="356685" y="4814420"/>
            <a:ext cx="2219105" cy="307777"/>
            <a:chOff x="492686" y="2173919"/>
            <a:chExt cx="2880968" cy="359875"/>
          </a:xfrm>
        </p:grpSpPr>
        <p:sp>
          <p:nvSpPr>
            <p:cNvPr id="149" name="Rectangle 25">
              <a:extLst>
                <a:ext uri="{FF2B5EF4-FFF2-40B4-BE49-F238E27FC236}">
                  <a16:creationId xmlns:a16="http://schemas.microsoft.com/office/drawing/2014/main" id="{423DDCD8-8DB4-4685-A063-9D4D49761E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4037" y="2173919"/>
              <a:ext cx="2699617" cy="35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782008" eaLnBrk="1" fontAlgn="base" hangingPunct="1">
                <a:spcBef>
                  <a:spcPts val="855"/>
                </a:spcBef>
                <a:buClr>
                  <a:srgbClr val="4D4D4D"/>
                </a:buClr>
                <a:tabLst/>
              </a:pPr>
              <a:r>
                <a:rPr kumimoji="0" lang="hr-HR" sz="1000" b="1" baseline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Upiti za uslugu savjetovanja noću i blagdanima</a:t>
              </a:r>
            </a:p>
          </p:txBody>
        </p:sp>
        <p:grpSp>
          <p:nvGrpSpPr>
            <p:cNvPr id="150" name="그룹 69">
              <a:extLst>
                <a:ext uri="{FF2B5EF4-FFF2-40B4-BE49-F238E27FC236}">
                  <a16:creationId xmlns:a16="http://schemas.microsoft.com/office/drawing/2014/main" id="{810BC6CE-AA9A-442B-BBEE-74BBA856A27B}"/>
                </a:ext>
              </a:extLst>
            </p:cNvPr>
            <p:cNvGrpSpPr/>
            <p:nvPr/>
          </p:nvGrpSpPr>
          <p:grpSpPr>
            <a:xfrm>
              <a:off x="492686" y="2217329"/>
              <a:ext cx="141770" cy="121012"/>
              <a:chOff x="671697" y="3994624"/>
              <a:chExt cx="440738" cy="3994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51" name="Freeform 143">
                <a:extLst>
                  <a:ext uri="{FF2B5EF4-FFF2-40B4-BE49-F238E27FC236}">
                    <a16:creationId xmlns:a16="http://schemas.microsoft.com/office/drawing/2014/main" id="{39F676EE-AEAA-42EB-A123-8C6A2FE72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97" y="4006275"/>
                <a:ext cx="387763" cy="387764"/>
              </a:xfrm>
              <a:custGeom>
                <a:avLst/>
                <a:gdLst>
                  <a:gd name="T0" fmla="*/ 310 w 366"/>
                  <a:gd name="T1" fmla="*/ 310 h 366"/>
                  <a:gd name="T2" fmla="*/ 58 w 366"/>
                  <a:gd name="T3" fmla="*/ 310 h 366"/>
                  <a:gd name="T4" fmla="*/ 58 w 366"/>
                  <a:gd name="T5" fmla="*/ 58 h 366"/>
                  <a:gd name="T6" fmla="*/ 254 w 366"/>
                  <a:gd name="T7" fmla="*/ 58 h 366"/>
                  <a:gd name="T8" fmla="*/ 310 w 366"/>
                  <a:gd name="T9" fmla="*/ 0 h 366"/>
                  <a:gd name="T10" fmla="*/ 0 w 366"/>
                  <a:gd name="T11" fmla="*/ 0 h 366"/>
                  <a:gd name="T12" fmla="*/ 0 w 366"/>
                  <a:gd name="T13" fmla="*/ 366 h 366"/>
                  <a:gd name="T14" fmla="*/ 366 w 366"/>
                  <a:gd name="T15" fmla="*/ 366 h 366"/>
                  <a:gd name="T16" fmla="*/ 366 w 366"/>
                  <a:gd name="T17" fmla="*/ 132 h 366"/>
                  <a:gd name="T18" fmla="*/ 310 w 366"/>
                  <a:gd name="T19" fmla="*/ 188 h 366"/>
                  <a:gd name="T20" fmla="*/ 310 w 366"/>
                  <a:gd name="T21" fmla="*/ 3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6" h="366">
                    <a:moveTo>
                      <a:pt x="310" y="310"/>
                    </a:moveTo>
                    <a:lnTo>
                      <a:pt x="58" y="310"/>
                    </a:lnTo>
                    <a:lnTo>
                      <a:pt x="58" y="58"/>
                    </a:lnTo>
                    <a:lnTo>
                      <a:pt x="254" y="58"/>
                    </a:lnTo>
                    <a:lnTo>
                      <a:pt x="310" y="0"/>
                    </a:lnTo>
                    <a:lnTo>
                      <a:pt x="0" y="0"/>
                    </a:lnTo>
                    <a:lnTo>
                      <a:pt x="0" y="366"/>
                    </a:lnTo>
                    <a:lnTo>
                      <a:pt x="366" y="366"/>
                    </a:lnTo>
                    <a:lnTo>
                      <a:pt x="366" y="132"/>
                    </a:lnTo>
                    <a:lnTo>
                      <a:pt x="310" y="188"/>
                    </a:lnTo>
                    <a:lnTo>
                      <a:pt x="310" y="3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latinLnBrk="0">
                  <a:defRPr/>
                </a:pPr>
                <a:endParaRPr lang="ko-KR" altLang="en-US" sz="1200" b="1" spc="-128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52" name="Freeform 144">
                <a:extLst>
                  <a:ext uri="{FF2B5EF4-FFF2-40B4-BE49-F238E27FC236}">
                    <a16:creationId xmlns:a16="http://schemas.microsoft.com/office/drawing/2014/main" id="{7E41455E-7909-4550-A651-F4A175ACF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36" y="3994624"/>
                <a:ext cx="358099" cy="298769"/>
              </a:xfrm>
              <a:custGeom>
                <a:avLst/>
                <a:gdLst>
                  <a:gd name="T0" fmla="*/ 42 w 338"/>
                  <a:gd name="T1" fmla="*/ 145 h 282"/>
                  <a:gd name="T2" fmla="*/ 0 w 338"/>
                  <a:gd name="T3" fmla="*/ 185 h 282"/>
                  <a:gd name="T4" fmla="*/ 98 w 338"/>
                  <a:gd name="T5" fmla="*/ 282 h 282"/>
                  <a:gd name="T6" fmla="*/ 338 w 338"/>
                  <a:gd name="T7" fmla="*/ 40 h 282"/>
                  <a:gd name="T8" fmla="*/ 298 w 338"/>
                  <a:gd name="T9" fmla="*/ 0 h 282"/>
                  <a:gd name="T10" fmla="*/ 98 w 338"/>
                  <a:gd name="T11" fmla="*/ 201 h 282"/>
                  <a:gd name="T12" fmla="*/ 42 w 338"/>
                  <a:gd name="T13" fmla="*/ 14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282">
                    <a:moveTo>
                      <a:pt x="42" y="145"/>
                    </a:moveTo>
                    <a:lnTo>
                      <a:pt x="0" y="185"/>
                    </a:lnTo>
                    <a:lnTo>
                      <a:pt x="98" y="282"/>
                    </a:lnTo>
                    <a:lnTo>
                      <a:pt x="338" y="40"/>
                    </a:lnTo>
                    <a:lnTo>
                      <a:pt x="298" y="0"/>
                    </a:lnTo>
                    <a:lnTo>
                      <a:pt x="98" y="201"/>
                    </a:lnTo>
                    <a:lnTo>
                      <a:pt x="42" y="145"/>
                    </a:lnTo>
                    <a:close/>
                  </a:path>
                </a:pathLst>
              </a:custGeom>
              <a:solidFill>
                <a:srgbClr val="4445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latinLnBrk="0">
                  <a:defRPr/>
                </a:pPr>
                <a:endParaRPr lang="ko-KR" altLang="en-US" sz="1200" b="1" spc="-128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</p:grpSp>
      <p:grpSp>
        <p:nvGrpSpPr>
          <p:cNvPr id="153" name="그룹 72">
            <a:extLst>
              <a:ext uri="{FF2B5EF4-FFF2-40B4-BE49-F238E27FC236}">
                <a16:creationId xmlns:a16="http://schemas.microsoft.com/office/drawing/2014/main" id="{B5953355-0C40-4AEA-B64D-C2DE9683BB86}"/>
              </a:ext>
            </a:extLst>
          </p:cNvPr>
          <p:cNvGrpSpPr/>
          <p:nvPr/>
        </p:nvGrpSpPr>
        <p:grpSpPr>
          <a:xfrm>
            <a:off x="358896" y="5189892"/>
            <a:ext cx="1824789" cy="461665"/>
            <a:chOff x="492686" y="2173919"/>
            <a:chExt cx="2133673" cy="539813"/>
          </a:xfrm>
        </p:grpSpPr>
        <p:sp>
          <p:nvSpPr>
            <p:cNvPr id="154" name="Rectangle 25">
              <a:extLst>
                <a:ext uri="{FF2B5EF4-FFF2-40B4-BE49-F238E27FC236}">
                  <a16:creationId xmlns:a16="http://schemas.microsoft.com/office/drawing/2014/main" id="{D646C621-C407-4FA4-8E34-34D9722623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4038" y="2173919"/>
              <a:ext cx="1952321" cy="5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782008" eaLnBrk="1" fontAlgn="base" hangingPunct="1">
                <a:spcBef>
                  <a:spcPts val="855"/>
                </a:spcBef>
                <a:buClr>
                  <a:srgbClr val="4D4D4D"/>
                </a:buClr>
                <a:tabLst/>
              </a:pPr>
              <a:r>
                <a:rPr kumimoji="0" lang="hr-HR" sz="1000" b="1" baseline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Teško je pronaći potrebne poslovne podatke u velikoj količini podataka.</a:t>
              </a:r>
            </a:p>
          </p:txBody>
        </p:sp>
        <p:grpSp>
          <p:nvGrpSpPr>
            <p:cNvPr id="155" name="그룹 74">
              <a:extLst>
                <a:ext uri="{FF2B5EF4-FFF2-40B4-BE49-F238E27FC236}">
                  <a16:creationId xmlns:a16="http://schemas.microsoft.com/office/drawing/2014/main" id="{2D4642CB-9610-4FEE-869A-7844073F4E0E}"/>
                </a:ext>
              </a:extLst>
            </p:cNvPr>
            <p:cNvGrpSpPr/>
            <p:nvPr/>
          </p:nvGrpSpPr>
          <p:grpSpPr>
            <a:xfrm>
              <a:off x="492686" y="2217329"/>
              <a:ext cx="141770" cy="121012"/>
              <a:chOff x="671697" y="3994624"/>
              <a:chExt cx="440738" cy="3994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56" name="Freeform 143">
                <a:extLst>
                  <a:ext uri="{FF2B5EF4-FFF2-40B4-BE49-F238E27FC236}">
                    <a16:creationId xmlns:a16="http://schemas.microsoft.com/office/drawing/2014/main" id="{3357986C-76C0-45FB-8314-57B98D446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97" y="4006275"/>
                <a:ext cx="387763" cy="387764"/>
              </a:xfrm>
              <a:custGeom>
                <a:avLst/>
                <a:gdLst>
                  <a:gd name="T0" fmla="*/ 310 w 366"/>
                  <a:gd name="T1" fmla="*/ 310 h 366"/>
                  <a:gd name="T2" fmla="*/ 58 w 366"/>
                  <a:gd name="T3" fmla="*/ 310 h 366"/>
                  <a:gd name="T4" fmla="*/ 58 w 366"/>
                  <a:gd name="T5" fmla="*/ 58 h 366"/>
                  <a:gd name="T6" fmla="*/ 254 w 366"/>
                  <a:gd name="T7" fmla="*/ 58 h 366"/>
                  <a:gd name="T8" fmla="*/ 310 w 366"/>
                  <a:gd name="T9" fmla="*/ 0 h 366"/>
                  <a:gd name="T10" fmla="*/ 0 w 366"/>
                  <a:gd name="T11" fmla="*/ 0 h 366"/>
                  <a:gd name="T12" fmla="*/ 0 w 366"/>
                  <a:gd name="T13" fmla="*/ 366 h 366"/>
                  <a:gd name="T14" fmla="*/ 366 w 366"/>
                  <a:gd name="T15" fmla="*/ 366 h 366"/>
                  <a:gd name="T16" fmla="*/ 366 w 366"/>
                  <a:gd name="T17" fmla="*/ 132 h 366"/>
                  <a:gd name="T18" fmla="*/ 310 w 366"/>
                  <a:gd name="T19" fmla="*/ 188 h 366"/>
                  <a:gd name="T20" fmla="*/ 310 w 366"/>
                  <a:gd name="T21" fmla="*/ 3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6" h="366">
                    <a:moveTo>
                      <a:pt x="310" y="310"/>
                    </a:moveTo>
                    <a:lnTo>
                      <a:pt x="58" y="310"/>
                    </a:lnTo>
                    <a:lnTo>
                      <a:pt x="58" y="58"/>
                    </a:lnTo>
                    <a:lnTo>
                      <a:pt x="254" y="58"/>
                    </a:lnTo>
                    <a:lnTo>
                      <a:pt x="310" y="0"/>
                    </a:lnTo>
                    <a:lnTo>
                      <a:pt x="0" y="0"/>
                    </a:lnTo>
                    <a:lnTo>
                      <a:pt x="0" y="366"/>
                    </a:lnTo>
                    <a:lnTo>
                      <a:pt x="366" y="366"/>
                    </a:lnTo>
                    <a:lnTo>
                      <a:pt x="366" y="132"/>
                    </a:lnTo>
                    <a:lnTo>
                      <a:pt x="310" y="188"/>
                    </a:lnTo>
                    <a:lnTo>
                      <a:pt x="310" y="3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latinLnBrk="0">
                  <a:defRPr/>
                </a:pPr>
                <a:endParaRPr lang="ko-KR" altLang="en-US" sz="1200" b="1" spc="-128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57" name="Freeform 144">
                <a:extLst>
                  <a:ext uri="{FF2B5EF4-FFF2-40B4-BE49-F238E27FC236}">
                    <a16:creationId xmlns:a16="http://schemas.microsoft.com/office/drawing/2014/main" id="{29E90F99-527D-4BD9-B5F9-95E09BA05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36" y="3994624"/>
                <a:ext cx="358099" cy="298769"/>
              </a:xfrm>
              <a:custGeom>
                <a:avLst/>
                <a:gdLst>
                  <a:gd name="T0" fmla="*/ 42 w 338"/>
                  <a:gd name="T1" fmla="*/ 145 h 282"/>
                  <a:gd name="T2" fmla="*/ 0 w 338"/>
                  <a:gd name="T3" fmla="*/ 185 h 282"/>
                  <a:gd name="T4" fmla="*/ 98 w 338"/>
                  <a:gd name="T5" fmla="*/ 282 h 282"/>
                  <a:gd name="T6" fmla="*/ 338 w 338"/>
                  <a:gd name="T7" fmla="*/ 40 h 282"/>
                  <a:gd name="T8" fmla="*/ 298 w 338"/>
                  <a:gd name="T9" fmla="*/ 0 h 282"/>
                  <a:gd name="T10" fmla="*/ 98 w 338"/>
                  <a:gd name="T11" fmla="*/ 201 h 282"/>
                  <a:gd name="T12" fmla="*/ 42 w 338"/>
                  <a:gd name="T13" fmla="*/ 14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282">
                    <a:moveTo>
                      <a:pt x="42" y="145"/>
                    </a:moveTo>
                    <a:lnTo>
                      <a:pt x="0" y="185"/>
                    </a:lnTo>
                    <a:lnTo>
                      <a:pt x="98" y="282"/>
                    </a:lnTo>
                    <a:lnTo>
                      <a:pt x="338" y="40"/>
                    </a:lnTo>
                    <a:lnTo>
                      <a:pt x="298" y="0"/>
                    </a:lnTo>
                    <a:lnTo>
                      <a:pt x="98" y="201"/>
                    </a:lnTo>
                    <a:lnTo>
                      <a:pt x="42" y="145"/>
                    </a:lnTo>
                    <a:close/>
                  </a:path>
                </a:pathLst>
              </a:custGeom>
              <a:solidFill>
                <a:srgbClr val="4445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latinLnBrk="0">
                  <a:defRPr/>
                </a:pPr>
                <a:endParaRPr lang="ko-KR" altLang="en-US" sz="1200" b="1" spc="-128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</p:grpSp>
      <p:grpSp>
        <p:nvGrpSpPr>
          <p:cNvPr id="158" name="그룹 86">
            <a:extLst>
              <a:ext uri="{FF2B5EF4-FFF2-40B4-BE49-F238E27FC236}">
                <a16:creationId xmlns:a16="http://schemas.microsoft.com/office/drawing/2014/main" id="{80437B95-7CE4-44FE-B016-6C4772F15C99}"/>
              </a:ext>
            </a:extLst>
          </p:cNvPr>
          <p:cNvGrpSpPr/>
          <p:nvPr/>
        </p:nvGrpSpPr>
        <p:grpSpPr>
          <a:xfrm>
            <a:off x="536425" y="3597773"/>
            <a:ext cx="1317259" cy="369332"/>
            <a:chOff x="457989" y="1347804"/>
            <a:chExt cx="1540233" cy="431849"/>
          </a:xfrm>
        </p:grpSpPr>
        <p:sp>
          <p:nvSpPr>
            <p:cNvPr id="159" name="Rectangle 39">
              <a:extLst>
                <a:ext uri="{FF2B5EF4-FFF2-40B4-BE49-F238E27FC236}">
                  <a16:creationId xmlns:a16="http://schemas.microsoft.com/office/drawing/2014/main" id="{3307A18D-0F71-488B-B572-A0041D39F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08" y="1347804"/>
              <a:ext cx="1149714" cy="4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 prst="relaxedInset"/>
                <a:contourClr>
                  <a:schemeClr val="bg1"/>
                </a:contourClr>
              </a:sp3d>
            </a:bodyPr>
            <a:lstStyle/>
            <a:p>
              <a:pPr latinLnBrk="0">
                <a:defRPr/>
              </a:pPr>
              <a:r>
                <a:rPr lang="hr-HR" sz="120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Trenutačno stanje</a:t>
              </a:r>
            </a:p>
          </p:txBody>
        </p:sp>
        <p:grpSp>
          <p:nvGrpSpPr>
            <p:cNvPr id="160" name="그룹 90">
              <a:extLst>
                <a:ext uri="{FF2B5EF4-FFF2-40B4-BE49-F238E27FC236}">
                  <a16:creationId xmlns:a16="http://schemas.microsoft.com/office/drawing/2014/main" id="{3922B636-D1B8-44F9-815E-8ED923034685}"/>
                </a:ext>
              </a:extLst>
            </p:cNvPr>
            <p:cNvGrpSpPr/>
            <p:nvPr/>
          </p:nvGrpSpPr>
          <p:grpSpPr>
            <a:xfrm>
              <a:off x="457989" y="1414136"/>
              <a:ext cx="335750" cy="299184"/>
              <a:chOff x="7056438" y="239713"/>
              <a:chExt cx="320675" cy="285751"/>
            </a:xfrm>
            <a:solidFill>
              <a:schemeClr val="bg1">
                <a:lumMod val="75000"/>
              </a:schemeClr>
            </a:solidFill>
          </p:grpSpPr>
          <p:sp>
            <p:nvSpPr>
              <p:cNvPr id="161" name="Freeform 12">
                <a:extLst>
                  <a:ext uri="{FF2B5EF4-FFF2-40B4-BE49-F238E27FC236}">
                    <a16:creationId xmlns:a16="http://schemas.microsoft.com/office/drawing/2014/main" id="{3255E2B2-23D4-4BFF-BF37-007413F2C0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05650" y="290513"/>
                <a:ext cx="65088" cy="69850"/>
              </a:xfrm>
              <a:custGeom>
                <a:avLst/>
                <a:gdLst>
                  <a:gd name="T0" fmla="*/ 34 w 34"/>
                  <a:gd name="T1" fmla="*/ 6 h 37"/>
                  <a:gd name="T2" fmla="*/ 29 w 34"/>
                  <a:gd name="T3" fmla="*/ 0 h 37"/>
                  <a:gd name="T4" fmla="*/ 5 w 34"/>
                  <a:gd name="T5" fmla="*/ 0 h 37"/>
                  <a:gd name="T6" fmla="*/ 0 w 34"/>
                  <a:gd name="T7" fmla="*/ 6 h 37"/>
                  <a:gd name="T8" fmla="*/ 0 w 34"/>
                  <a:gd name="T9" fmla="*/ 32 h 37"/>
                  <a:gd name="T10" fmla="*/ 5 w 34"/>
                  <a:gd name="T11" fmla="*/ 37 h 37"/>
                  <a:gd name="T12" fmla="*/ 29 w 34"/>
                  <a:gd name="T13" fmla="*/ 37 h 37"/>
                  <a:gd name="T14" fmla="*/ 34 w 34"/>
                  <a:gd name="T15" fmla="*/ 32 h 37"/>
                  <a:gd name="T16" fmla="*/ 34 w 34"/>
                  <a:gd name="T17" fmla="*/ 6 h 37"/>
                  <a:gd name="T18" fmla="*/ 10 w 34"/>
                  <a:gd name="T19" fmla="*/ 11 h 37"/>
                  <a:gd name="T20" fmla="*/ 23 w 34"/>
                  <a:gd name="T21" fmla="*/ 11 h 37"/>
                  <a:gd name="T22" fmla="*/ 23 w 34"/>
                  <a:gd name="T23" fmla="*/ 27 h 37"/>
                  <a:gd name="T24" fmla="*/ 10 w 34"/>
                  <a:gd name="T25" fmla="*/ 27 h 37"/>
                  <a:gd name="T26" fmla="*/ 10 w 34"/>
                  <a:gd name="T27" fmla="*/ 11 h 37"/>
                  <a:gd name="T28" fmla="*/ 10 w 34"/>
                  <a:gd name="T29" fmla="*/ 11 h 37"/>
                  <a:gd name="T30" fmla="*/ 10 w 34"/>
                  <a:gd name="T31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37">
                    <a:moveTo>
                      <a:pt x="34" y="6"/>
                    </a:moveTo>
                    <a:cubicBezTo>
                      <a:pt x="34" y="3"/>
                      <a:pt x="31" y="0"/>
                      <a:pt x="2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2" y="37"/>
                      <a:pt x="5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1" y="37"/>
                      <a:pt x="34" y="35"/>
                      <a:pt x="34" y="32"/>
                    </a:cubicBezTo>
                    <a:lnTo>
                      <a:pt x="34" y="6"/>
                    </a:lnTo>
                    <a:close/>
                    <a:moveTo>
                      <a:pt x="10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10" y="27"/>
                      <a:pt x="10" y="27"/>
                      <a:pt x="10" y="27"/>
                    </a:cubicBezTo>
                    <a:lnTo>
                      <a:pt x="10" y="11"/>
                    </a:lnTo>
                    <a:close/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2" name="Freeform 13">
                <a:extLst>
                  <a:ext uri="{FF2B5EF4-FFF2-40B4-BE49-F238E27FC236}">
                    <a16:creationId xmlns:a16="http://schemas.microsoft.com/office/drawing/2014/main" id="{45D93B16-F585-42CE-94ED-3A3BBC2BE2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02475" y="385763"/>
                <a:ext cx="142875" cy="19050"/>
              </a:xfrm>
              <a:custGeom>
                <a:avLst/>
                <a:gdLst>
                  <a:gd name="T0" fmla="*/ 5 w 74"/>
                  <a:gd name="T1" fmla="*/ 10 h 10"/>
                  <a:gd name="T2" fmla="*/ 69 w 74"/>
                  <a:gd name="T3" fmla="*/ 10 h 10"/>
                  <a:gd name="T4" fmla="*/ 74 w 74"/>
                  <a:gd name="T5" fmla="*/ 5 h 10"/>
                  <a:gd name="T6" fmla="*/ 69 w 74"/>
                  <a:gd name="T7" fmla="*/ 0 h 10"/>
                  <a:gd name="T8" fmla="*/ 5 w 74"/>
                  <a:gd name="T9" fmla="*/ 0 h 10"/>
                  <a:gd name="T10" fmla="*/ 0 w 74"/>
                  <a:gd name="T11" fmla="*/ 5 h 10"/>
                  <a:gd name="T12" fmla="*/ 5 w 74"/>
                  <a:gd name="T13" fmla="*/ 10 h 10"/>
                  <a:gd name="T14" fmla="*/ 5 w 74"/>
                  <a:gd name="T15" fmla="*/ 10 h 10"/>
                  <a:gd name="T16" fmla="*/ 5 w 74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0">
                    <a:moveTo>
                      <a:pt x="5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72" y="10"/>
                      <a:pt x="74" y="8"/>
                      <a:pt x="74" y="5"/>
                    </a:cubicBezTo>
                    <a:cubicBezTo>
                      <a:pt x="74" y="2"/>
                      <a:pt x="72" y="0"/>
                      <a:pt x="6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3" name="Freeform 14">
                <a:extLst>
                  <a:ext uri="{FF2B5EF4-FFF2-40B4-BE49-F238E27FC236}">
                    <a16:creationId xmlns:a16="http://schemas.microsoft.com/office/drawing/2014/main" id="{27D67ACD-9F35-4732-B1C8-2A4C15F82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89788" y="292101"/>
                <a:ext cx="57150" cy="19050"/>
              </a:xfrm>
              <a:custGeom>
                <a:avLst/>
                <a:gdLst>
                  <a:gd name="T0" fmla="*/ 6 w 30"/>
                  <a:gd name="T1" fmla="*/ 10 h 10"/>
                  <a:gd name="T2" fmla="*/ 25 w 30"/>
                  <a:gd name="T3" fmla="*/ 10 h 10"/>
                  <a:gd name="T4" fmla="*/ 30 w 30"/>
                  <a:gd name="T5" fmla="*/ 5 h 10"/>
                  <a:gd name="T6" fmla="*/ 25 w 30"/>
                  <a:gd name="T7" fmla="*/ 0 h 10"/>
                  <a:gd name="T8" fmla="*/ 6 w 30"/>
                  <a:gd name="T9" fmla="*/ 0 h 10"/>
                  <a:gd name="T10" fmla="*/ 0 w 30"/>
                  <a:gd name="T11" fmla="*/ 5 h 10"/>
                  <a:gd name="T12" fmla="*/ 6 w 30"/>
                  <a:gd name="T13" fmla="*/ 10 h 10"/>
                  <a:gd name="T14" fmla="*/ 6 w 30"/>
                  <a:gd name="T15" fmla="*/ 10 h 10"/>
                  <a:gd name="T16" fmla="*/ 6 w 3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">
                    <a:moveTo>
                      <a:pt x="6" y="10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0"/>
                      <a:pt x="30" y="8"/>
                      <a:pt x="30" y="5"/>
                    </a:cubicBezTo>
                    <a:cubicBezTo>
                      <a:pt x="30" y="3"/>
                      <a:pt x="28" y="0"/>
                      <a:pt x="2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lose/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4" name="Freeform 15">
                <a:extLst>
                  <a:ext uri="{FF2B5EF4-FFF2-40B4-BE49-F238E27FC236}">
                    <a16:creationId xmlns:a16="http://schemas.microsoft.com/office/drawing/2014/main" id="{3809B43B-3737-4F03-AD0A-BC9A5E5BF4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89788" y="339726"/>
                <a:ext cx="57150" cy="19050"/>
              </a:xfrm>
              <a:custGeom>
                <a:avLst/>
                <a:gdLst>
                  <a:gd name="T0" fmla="*/ 6 w 30"/>
                  <a:gd name="T1" fmla="*/ 10 h 10"/>
                  <a:gd name="T2" fmla="*/ 25 w 30"/>
                  <a:gd name="T3" fmla="*/ 10 h 10"/>
                  <a:gd name="T4" fmla="*/ 30 w 30"/>
                  <a:gd name="T5" fmla="*/ 5 h 10"/>
                  <a:gd name="T6" fmla="*/ 25 w 30"/>
                  <a:gd name="T7" fmla="*/ 0 h 10"/>
                  <a:gd name="T8" fmla="*/ 6 w 30"/>
                  <a:gd name="T9" fmla="*/ 0 h 10"/>
                  <a:gd name="T10" fmla="*/ 0 w 30"/>
                  <a:gd name="T11" fmla="*/ 5 h 10"/>
                  <a:gd name="T12" fmla="*/ 6 w 30"/>
                  <a:gd name="T13" fmla="*/ 10 h 10"/>
                  <a:gd name="T14" fmla="*/ 6 w 30"/>
                  <a:gd name="T15" fmla="*/ 10 h 10"/>
                  <a:gd name="T16" fmla="*/ 6 w 3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">
                    <a:moveTo>
                      <a:pt x="6" y="10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0"/>
                      <a:pt x="30" y="7"/>
                      <a:pt x="30" y="5"/>
                    </a:cubicBezTo>
                    <a:cubicBezTo>
                      <a:pt x="30" y="2"/>
                      <a:pt x="28" y="0"/>
                      <a:pt x="2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10"/>
                      <a:pt x="6" y="10"/>
                    </a:cubicBezTo>
                    <a:close/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5" name="Freeform 16">
                <a:extLst>
                  <a:ext uri="{FF2B5EF4-FFF2-40B4-BE49-F238E27FC236}">
                    <a16:creationId xmlns:a16="http://schemas.microsoft.com/office/drawing/2014/main" id="{F272BD0B-198F-42BC-A6D4-CBE998A04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409576"/>
                <a:ext cx="142875" cy="115888"/>
              </a:xfrm>
              <a:custGeom>
                <a:avLst/>
                <a:gdLst>
                  <a:gd name="T0" fmla="*/ 6 w 74"/>
                  <a:gd name="T1" fmla="*/ 27 h 61"/>
                  <a:gd name="T2" fmla="*/ 2 w 74"/>
                  <a:gd name="T3" fmla="*/ 33 h 61"/>
                  <a:gd name="T4" fmla="*/ 5 w 74"/>
                  <a:gd name="T5" fmla="*/ 40 h 61"/>
                  <a:gd name="T6" fmla="*/ 25 w 74"/>
                  <a:gd name="T7" fmla="*/ 58 h 61"/>
                  <a:gd name="T8" fmla="*/ 33 w 74"/>
                  <a:gd name="T9" fmla="*/ 57 h 61"/>
                  <a:gd name="T10" fmla="*/ 74 w 74"/>
                  <a:gd name="T11" fmla="*/ 0 h 61"/>
                  <a:gd name="T12" fmla="*/ 29 w 74"/>
                  <a:gd name="T13" fmla="*/ 39 h 61"/>
                  <a:gd name="T14" fmla="*/ 15 w 74"/>
                  <a:gd name="T15" fmla="*/ 26 h 61"/>
                  <a:gd name="T16" fmla="*/ 6 w 74"/>
                  <a:gd name="T17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61">
                    <a:moveTo>
                      <a:pt x="6" y="27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0" y="38"/>
                      <a:pt x="5" y="40"/>
                    </a:cubicBezTo>
                    <a:cubicBezTo>
                      <a:pt x="20" y="47"/>
                      <a:pt x="23" y="55"/>
                      <a:pt x="25" y="58"/>
                    </a:cubicBezTo>
                    <a:cubicBezTo>
                      <a:pt x="28" y="61"/>
                      <a:pt x="31" y="61"/>
                      <a:pt x="33" y="57"/>
                    </a:cubicBezTo>
                    <a:cubicBezTo>
                      <a:pt x="39" y="46"/>
                      <a:pt x="45" y="21"/>
                      <a:pt x="74" y="0"/>
                    </a:cubicBezTo>
                    <a:cubicBezTo>
                      <a:pt x="40" y="12"/>
                      <a:pt x="29" y="39"/>
                      <a:pt x="29" y="39"/>
                    </a:cubicBezTo>
                    <a:cubicBezTo>
                      <a:pt x="29" y="39"/>
                      <a:pt x="23" y="29"/>
                      <a:pt x="15" y="26"/>
                    </a:cubicBezTo>
                    <a:cubicBezTo>
                      <a:pt x="9" y="23"/>
                      <a:pt x="6" y="27"/>
                      <a:pt x="6" y="27"/>
                    </a:cubicBezTo>
                    <a:close/>
                  </a:path>
                </a:pathLst>
              </a:custGeom>
              <a:solidFill>
                <a:srgbClr val="056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6" name="Freeform 17">
                <a:extLst>
                  <a:ext uri="{FF2B5EF4-FFF2-40B4-BE49-F238E27FC236}">
                    <a16:creationId xmlns:a16="http://schemas.microsoft.com/office/drawing/2014/main" id="{74F8E580-C518-4FA6-A3AB-509AA156E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438" y="239713"/>
                <a:ext cx="276225" cy="261938"/>
              </a:xfrm>
              <a:custGeom>
                <a:avLst/>
                <a:gdLst>
                  <a:gd name="T0" fmla="*/ 89 w 143"/>
                  <a:gd name="T1" fmla="*/ 136 h 136"/>
                  <a:gd name="T2" fmla="*/ 81 w 143"/>
                  <a:gd name="T3" fmla="*/ 127 h 136"/>
                  <a:gd name="T4" fmla="*/ 80 w 143"/>
                  <a:gd name="T5" fmla="*/ 126 h 136"/>
                  <a:gd name="T6" fmla="*/ 25 w 143"/>
                  <a:gd name="T7" fmla="*/ 126 h 136"/>
                  <a:gd name="T8" fmla="*/ 10 w 143"/>
                  <a:gd name="T9" fmla="*/ 111 h 136"/>
                  <a:gd name="T10" fmla="*/ 10 w 143"/>
                  <a:gd name="T11" fmla="*/ 10 h 136"/>
                  <a:gd name="T12" fmla="*/ 111 w 143"/>
                  <a:gd name="T13" fmla="*/ 10 h 136"/>
                  <a:gd name="T14" fmla="*/ 111 w 143"/>
                  <a:gd name="T15" fmla="*/ 105 h 136"/>
                  <a:gd name="T16" fmla="*/ 111 w 143"/>
                  <a:gd name="T17" fmla="*/ 105 h 136"/>
                  <a:gd name="T18" fmla="*/ 115 w 143"/>
                  <a:gd name="T19" fmla="*/ 109 h 136"/>
                  <a:gd name="T20" fmla="*/ 121 w 143"/>
                  <a:gd name="T21" fmla="*/ 102 h 136"/>
                  <a:gd name="T22" fmla="*/ 121 w 143"/>
                  <a:gd name="T23" fmla="*/ 39 h 136"/>
                  <a:gd name="T24" fmla="*/ 133 w 143"/>
                  <a:gd name="T25" fmla="*/ 39 h 136"/>
                  <a:gd name="T26" fmla="*/ 133 w 143"/>
                  <a:gd name="T27" fmla="*/ 91 h 136"/>
                  <a:gd name="T28" fmla="*/ 143 w 143"/>
                  <a:gd name="T29" fmla="*/ 84 h 136"/>
                  <a:gd name="T30" fmla="*/ 143 w 143"/>
                  <a:gd name="T31" fmla="*/ 34 h 136"/>
                  <a:gd name="T32" fmla="*/ 138 w 143"/>
                  <a:gd name="T33" fmla="*/ 29 h 136"/>
                  <a:gd name="T34" fmla="*/ 121 w 143"/>
                  <a:gd name="T35" fmla="*/ 29 h 136"/>
                  <a:gd name="T36" fmla="*/ 121 w 143"/>
                  <a:gd name="T37" fmla="*/ 5 h 136"/>
                  <a:gd name="T38" fmla="*/ 116 w 143"/>
                  <a:gd name="T39" fmla="*/ 0 h 136"/>
                  <a:gd name="T40" fmla="*/ 5 w 143"/>
                  <a:gd name="T41" fmla="*/ 0 h 136"/>
                  <a:gd name="T42" fmla="*/ 0 w 143"/>
                  <a:gd name="T43" fmla="*/ 5 h 136"/>
                  <a:gd name="T44" fmla="*/ 0 w 143"/>
                  <a:gd name="T45" fmla="*/ 112 h 136"/>
                  <a:gd name="T46" fmla="*/ 0 w 143"/>
                  <a:gd name="T47" fmla="*/ 113 h 136"/>
                  <a:gd name="T48" fmla="*/ 25 w 143"/>
                  <a:gd name="T49" fmla="*/ 136 h 136"/>
                  <a:gd name="T50" fmla="*/ 89 w 143"/>
                  <a:gd name="T51" fmla="*/ 136 h 136"/>
                  <a:gd name="T52" fmla="*/ 89 w 143"/>
                  <a:gd name="T5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3" h="136">
                    <a:moveTo>
                      <a:pt x="89" y="136"/>
                    </a:moveTo>
                    <a:cubicBezTo>
                      <a:pt x="84" y="134"/>
                      <a:pt x="81" y="130"/>
                      <a:pt x="81" y="127"/>
                    </a:cubicBezTo>
                    <a:cubicBezTo>
                      <a:pt x="80" y="127"/>
                      <a:pt x="80" y="127"/>
                      <a:pt x="80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15" y="126"/>
                      <a:pt x="11" y="114"/>
                      <a:pt x="10" y="1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05"/>
                      <a:pt x="111" y="105"/>
                      <a:pt x="111" y="105"/>
                    </a:cubicBezTo>
                    <a:cubicBezTo>
                      <a:pt x="111" y="105"/>
                      <a:pt x="111" y="105"/>
                      <a:pt x="111" y="105"/>
                    </a:cubicBezTo>
                    <a:cubicBezTo>
                      <a:pt x="112" y="106"/>
                      <a:pt x="114" y="108"/>
                      <a:pt x="115" y="109"/>
                    </a:cubicBezTo>
                    <a:cubicBezTo>
                      <a:pt x="117" y="107"/>
                      <a:pt x="119" y="105"/>
                      <a:pt x="121" y="102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3" y="91"/>
                      <a:pt x="133" y="91"/>
                      <a:pt x="133" y="91"/>
                    </a:cubicBezTo>
                    <a:cubicBezTo>
                      <a:pt x="136" y="89"/>
                      <a:pt x="140" y="86"/>
                      <a:pt x="143" y="8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43" y="31"/>
                      <a:pt x="141" y="29"/>
                      <a:pt x="138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2"/>
                      <a:pt x="118" y="0"/>
                      <a:pt x="11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2"/>
                      <a:pt x="0" y="112"/>
                      <a:pt x="0" y="113"/>
                    </a:cubicBezTo>
                    <a:cubicBezTo>
                      <a:pt x="0" y="114"/>
                      <a:pt x="5" y="136"/>
                      <a:pt x="25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36"/>
                      <a:pt x="89" y="136"/>
                      <a:pt x="89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7" name="Freeform 18">
                <a:extLst>
                  <a:ext uri="{FF2B5EF4-FFF2-40B4-BE49-F238E27FC236}">
                    <a16:creationId xmlns:a16="http://schemas.microsoft.com/office/drawing/2014/main" id="{D16122DE-B09A-48FD-ACB2-90F24C739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0888" y="431801"/>
                <a:ext cx="142875" cy="19050"/>
              </a:xfrm>
              <a:custGeom>
                <a:avLst/>
                <a:gdLst>
                  <a:gd name="T0" fmla="*/ 63 w 74"/>
                  <a:gd name="T1" fmla="*/ 8 h 10"/>
                  <a:gd name="T2" fmla="*/ 74 w 74"/>
                  <a:gd name="T3" fmla="*/ 2 h 10"/>
                  <a:gd name="T4" fmla="*/ 71 w 74"/>
                  <a:gd name="T5" fmla="*/ 0 h 10"/>
                  <a:gd name="T6" fmla="*/ 5 w 74"/>
                  <a:gd name="T7" fmla="*/ 0 h 10"/>
                  <a:gd name="T8" fmla="*/ 0 w 74"/>
                  <a:gd name="T9" fmla="*/ 5 h 10"/>
                  <a:gd name="T10" fmla="*/ 5 w 74"/>
                  <a:gd name="T11" fmla="*/ 10 h 10"/>
                  <a:gd name="T12" fmla="*/ 62 w 74"/>
                  <a:gd name="T13" fmla="*/ 10 h 10"/>
                  <a:gd name="T14" fmla="*/ 63 w 74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0">
                    <a:moveTo>
                      <a:pt x="63" y="8"/>
                    </a:moveTo>
                    <a:cubicBezTo>
                      <a:pt x="65" y="5"/>
                      <a:pt x="69" y="2"/>
                      <a:pt x="74" y="2"/>
                    </a:cubicBezTo>
                    <a:cubicBezTo>
                      <a:pt x="74" y="1"/>
                      <a:pt x="72" y="0"/>
                      <a:pt x="7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3" y="10"/>
                      <a:pt x="5" y="10"/>
                    </a:cubicBezTo>
                    <a:cubicBezTo>
                      <a:pt x="62" y="10"/>
                      <a:pt x="62" y="10"/>
                      <a:pt x="62" y="10"/>
                    </a:cubicBezTo>
                    <a:lnTo>
                      <a:pt x="6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203" tIns="39101" rIns="78203" bIns="3910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3F38B921-F8F6-41A5-9968-7312566F0ACF}"/>
              </a:ext>
            </a:extLst>
          </p:cNvPr>
          <p:cNvSpPr txBox="1"/>
          <p:nvPr/>
        </p:nvSpPr>
        <p:spPr>
          <a:xfrm>
            <a:off x="5040186" y="5808705"/>
            <a:ext cx="1251946" cy="1068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81988">
              <a:lnSpc>
                <a:spcPct val="130000"/>
              </a:lnSpc>
              <a:defRPr/>
            </a:pPr>
            <a:r>
              <a:rPr kumimoji="1" lang="hr-HR" sz="600" b="1" baseline="3000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1) </a:t>
            </a:r>
            <a:r>
              <a:rPr kumimoji="1" lang="hr-HR" sz="600" b="1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STT : Pretvaranje govora u tekst</a:t>
            </a:r>
          </a:p>
        </p:txBody>
      </p:sp>
      <p:grpSp>
        <p:nvGrpSpPr>
          <p:cNvPr id="169" name="그룹 109">
            <a:extLst>
              <a:ext uri="{FF2B5EF4-FFF2-40B4-BE49-F238E27FC236}">
                <a16:creationId xmlns:a16="http://schemas.microsoft.com/office/drawing/2014/main" id="{E6323643-1D60-4ECC-A734-7B57B503DE07}"/>
              </a:ext>
            </a:extLst>
          </p:cNvPr>
          <p:cNvGrpSpPr/>
          <p:nvPr/>
        </p:nvGrpSpPr>
        <p:grpSpPr>
          <a:xfrm>
            <a:off x="5275102" y="4539343"/>
            <a:ext cx="783928" cy="784707"/>
            <a:chOff x="9818518" y="2809240"/>
            <a:chExt cx="1110635" cy="1111740"/>
          </a:xfrm>
        </p:grpSpPr>
        <p:sp>
          <p:nvSpPr>
            <p:cNvPr id="171" name="타원 110">
              <a:extLst>
                <a:ext uri="{FF2B5EF4-FFF2-40B4-BE49-F238E27FC236}">
                  <a16:creationId xmlns:a16="http://schemas.microsoft.com/office/drawing/2014/main" id="{36473305-510E-4FC3-A6EE-FB185051F14C}"/>
                </a:ext>
              </a:extLst>
            </p:cNvPr>
            <p:cNvSpPr/>
            <p:nvPr/>
          </p:nvSpPr>
          <p:spPr>
            <a:xfrm>
              <a:off x="9818518" y="2809240"/>
              <a:ext cx="1110635" cy="1110635"/>
            </a:xfrm>
            <a:prstGeom prst="ellipse">
              <a:avLst/>
            </a:prstGeom>
            <a:solidFill>
              <a:srgbClr val="00305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fontAlgn="base" latinLnBrk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06325"/>
                </a:buClr>
                <a:buSzPct val="80000"/>
              </a:pPr>
              <a:endParaRPr lang="ko-KR" altLang="en-US" sz="800" kern="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F3C3D72-44B7-4146-A0D4-B220F30C89EE}"/>
                </a:ext>
              </a:extLst>
            </p:cNvPr>
            <p:cNvSpPr txBox="1"/>
            <p:nvPr/>
          </p:nvSpPr>
          <p:spPr>
            <a:xfrm>
              <a:off x="9885895" y="3354121"/>
              <a:ext cx="988368" cy="566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lvl="0" algn="ctr" fontAlgn="base" latinLnBrk="0">
                <a:spcBef>
                  <a:spcPct val="0"/>
                </a:spcBef>
                <a:spcAft>
                  <a:spcPct val="0"/>
                </a:spcAft>
                <a:defRPr sz="1400" ker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</a:lstStyle>
            <a:p>
              <a:r>
                <a:rPr lang="hr-HR" sz="100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Usluga</a:t>
              </a:r>
            </a:p>
            <a:p>
              <a:r>
                <a:rPr lang="hr-HR" sz="100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chatbota</a:t>
              </a:r>
            </a:p>
          </p:txBody>
        </p:sp>
      </p:grpSp>
      <p:grpSp>
        <p:nvGrpSpPr>
          <p:cNvPr id="173" name="그룹 112">
            <a:extLst>
              <a:ext uri="{FF2B5EF4-FFF2-40B4-BE49-F238E27FC236}">
                <a16:creationId xmlns:a16="http://schemas.microsoft.com/office/drawing/2014/main" id="{BED1CFBA-8C6A-4A7B-8A62-D3FC8230A464}"/>
              </a:ext>
            </a:extLst>
          </p:cNvPr>
          <p:cNvGrpSpPr/>
          <p:nvPr/>
        </p:nvGrpSpPr>
        <p:grpSpPr>
          <a:xfrm>
            <a:off x="5462838" y="4595872"/>
            <a:ext cx="461206" cy="366776"/>
            <a:chOff x="10157064" y="3033714"/>
            <a:chExt cx="561748" cy="446737"/>
          </a:xfrm>
        </p:grpSpPr>
        <p:sp>
          <p:nvSpPr>
            <p:cNvPr id="174" name="Freeform 6">
              <a:extLst>
                <a:ext uri="{FF2B5EF4-FFF2-40B4-BE49-F238E27FC236}">
                  <a16:creationId xmlns:a16="http://schemas.microsoft.com/office/drawing/2014/main" id="{DE25E553-6B0A-4E0B-84F3-E0551B0EF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7064" y="3033714"/>
              <a:ext cx="210173" cy="423887"/>
            </a:xfrm>
            <a:custGeom>
              <a:avLst/>
              <a:gdLst>
                <a:gd name="T0" fmla="*/ 56 w 66"/>
                <a:gd name="T1" fmla="*/ 0 h 113"/>
                <a:gd name="T2" fmla="*/ 10 w 66"/>
                <a:gd name="T3" fmla="*/ 0 h 113"/>
                <a:gd name="T4" fmla="*/ 0 w 66"/>
                <a:gd name="T5" fmla="*/ 10 h 113"/>
                <a:gd name="T6" fmla="*/ 0 w 66"/>
                <a:gd name="T7" fmla="*/ 103 h 113"/>
                <a:gd name="T8" fmla="*/ 10 w 66"/>
                <a:gd name="T9" fmla="*/ 113 h 113"/>
                <a:gd name="T10" fmla="*/ 56 w 66"/>
                <a:gd name="T11" fmla="*/ 113 h 113"/>
                <a:gd name="T12" fmla="*/ 66 w 66"/>
                <a:gd name="T13" fmla="*/ 103 h 113"/>
                <a:gd name="T14" fmla="*/ 66 w 66"/>
                <a:gd name="T15" fmla="*/ 10 h 113"/>
                <a:gd name="T16" fmla="*/ 56 w 66"/>
                <a:gd name="T17" fmla="*/ 0 h 113"/>
                <a:gd name="T18" fmla="*/ 55 w 66"/>
                <a:gd name="T19" fmla="*/ 105 h 113"/>
                <a:gd name="T20" fmla="*/ 11 w 66"/>
                <a:gd name="T21" fmla="*/ 105 h 113"/>
                <a:gd name="T22" fmla="*/ 8 w 66"/>
                <a:gd name="T23" fmla="*/ 101 h 113"/>
                <a:gd name="T24" fmla="*/ 11 w 66"/>
                <a:gd name="T25" fmla="*/ 98 h 113"/>
                <a:gd name="T26" fmla="*/ 55 w 66"/>
                <a:gd name="T27" fmla="*/ 98 h 113"/>
                <a:gd name="T28" fmla="*/ 59 w 66"/>
                <a:gd name="T29" fmla="*/ 101 h 113"/>
                <a:gd name="T30" fmla="*/ 55 w 66"/>
                <a:gd name="T31" fmla="*/ 105 h 113"/>
                <a:gd name="T32" fmla="*/ 55 w 66"/>
                <a:gd name="T33" fmla="*/ 95 h 113"/>
                <a:gd name="T34" fmla="*/ 11 w 66"/>
                <a:gd name="T35" fmla="*/ 95 h 113"/>
                <a:gd name="T36" fmla="*/ 8 w 66"/>
                <a:gd name="T37" fmla="*/ 91 h 113"/>
                <a:gd name="T38" fmla="*/ 11 w 66"/>
                <a:gd name="T39" fmla="*/ 88 h 113"/>
                <a:gd name="T40" fmla="*/ 55 w 66"/>
                <a:gd name="T41" fmla="*/ 88 h 113"/>
                <a:gd name="T42" fmla="*/ 59 w 66"/>
                <a:gd name="T43" fmla="*/ 91 h 113"/>
                <a:gd name="T44" fmla="*/ 55 w 66"/>
                <a:gd name="T45" fmla="*/ 95 h 113"/>
                <a:gd name="T46" fmla="*/ 55 w 66"/>
                <a:gd name="T47" fmla="*/ 85 h 113"/>
                <a:gd name="T48" fmla="*/ 11 w 66"/>
                <a:gd name="T49" fmla="*/ 85 h 113"/>
                <a:gd name="T50" fmla="*/ 8 w 66"/>
                <a:gd name="T51" fmla="*/ 82 h 113"/>
                <a:gd name="T52" fmla="*/ 11 w 66"/>
                <a:gd name="T53" fmla="*/ 78 h 113"/>
                <a:gd name="T54" fmla="*/ 55 w 66"/>
                <a:gd name="T55" fmla="*/ 78 h 113"/>
                <a:gd name="T56" fmla="*/ 59 w 66"/>
                <a:gd name="T57" fmla="*/ 82 h 113"/>
                <a:gd name="T58" fmla="*/ 55 w 66"/>
                <a:gd name="T59" fmla="*/ 85 h 113"/>
                <a:gd name="T60" fmla="*/ 28 w 66"/>
                <a:gd name="T61" fmla="*/ 58 h 113"/>
                <a:gd name="T62" fmla="*/ 33 w 66"/>
                <a:gd name="T63" fmla="*/ 54 h 113"/>
                <a:gd name="T64" fmla="*/ 38 w 66"/>
                <a:gd name="T65" fmla="*/ 58 h 113"/>
                <a:gd name="T66" fmla="*/ 33 w 66"/>
                <a:gd name="T67" fmla="*/ 63 h 113"/>
                <a:gd name="T68" fmla="*/ 28 w 66"/>
                <a:gd name="T69" fmla="*/ 58 h 113"/>
                <a:gd name="T70" fmla="*/ 55 w 66"/>
                <a:gd name="T71" fmla="*/ 37 h 113"/>
                <a:gd name="T72" fmla="*/ 11 w 66"/>
                <a:gd name="T73" fmla="*/ 37 h 113"/>
                <a:gd name="T74" fmla="*/ 8 w 66"/>
                <a:gd name="T75" fmla="*/ 34 h 113"/>
                <a:gd name="T76" fmla="*/ 11 w 66"/>
                <a:gd name="T77" fmla="*/ 31 h 113"/>
                <a:gd name="T78" fmla="*/ 55 w 66"/>
                <a:gd name="T79" fmla="*/ 31 h 113"/>
                <a:gd name="T80" fmla="*/ 59 w 66"/>
                <a:gd name="T81" fmla="*/ 34 h 113"/>
                <a:gd name="T82" fmla="*/ 55 w 66"/>
                <a:gd name="T83" fmla="*/ 37 h 113"/>
                <a:gd name="T84" fmla="*/ 55 w 66"/>
                <a:gd name="T85" fmla="*/ 28 h 113"/>
                <a:gd name="T86" fmla="*/ 11 w 66"/>
                <a:gd name="T87" fmla="*/ 28 h 113"/>
                <a:gd name="T88" fmla="*/ 8 w 66"/>
                <a:gd name="T89" fmla="*/ 24 h 113"/>
                <a:gd name="T90" fmla="*/ 11 w 66"/>
                <a:gd name="T91" fmla="*/ 21 h 113"/>
                <a:gd name="T92" fmla="*/ 55 w 66"/>
                <a:gd name="T93" fmla="*/ 21 h 113"/>
                <a:gd name="T94" fmla="*/ 59 w 66"/>
                <a:gd name="T95" fmla="*/ 24 h 113"/>
                <a:gd name="T96" fmla="*/ 55 w 66"/>
                <a:gd name="T97" fmla="*/ 28 h 113"/>
                <a:gd name="T98" fmla="*/ 55 w 66"/>
                <a:gd name="T99" fmla="*/ 18 h 113"/>
                <a:gd name="T100" fmla="*/ 11 w 66"/>
                <a:gd name="T101" fmla="*/ 18 h 113"/>
                <a:gd name="T102" fmla="*/ 8 w 66"/>
                <a:gd name="T103" fmla="*/ 14 h 113"/>
                <a:gd name="T104" fmla="*/ 11 w 66"/>
                <a:gd name="T105" fmla="*/ 11 h 113"/>
                <a:gd name="T106" fmla="*/ 55 w 66"/>
                <a:gd name="T107" fmla="*/ 11 h 113"/>
                <a:gd name="T108" fmla="*/ 59 w 66"/>
                <a:gd name="T109" fmla="*/ 14 h 113"/>
                <a:gd name="T110" fmla="*/ 55 w 66"/>
                <a:gd name="T111" fmla="*/ 1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3">
                  <a:moveTo>
                    <a:pt x="5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9"/>
                    <a:pt x="5" y="113"/>
                    <a:pt x="10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62" y="113"/>
                    <a:pt x="66" y="109"/>
                    <a:pt x="66" y="10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4"/>
                    <a:pt x="62" y="0"/>
                    <a:pt x="56" y="0"/>
                  </a:cubicBezTo>
                  <a:close/>
                  <a:moveTo>
                    <a:pt x="55" y="105"/>
                  </a:moveTo>
                  <a:cubicBezTo>
                    <a:pt x="11" y="105"/>
                    <a:pt x="11" y="105"/>
                    <a:pt x="11" y="105"/>
                  </a:cubicBezTo>
                  <a:cubicBezTo>
                    <a:pt x="9" y="105"/>
                    <a:pt x="8" y="103"/>
                    <a:pt x="8" y="101"/>
                  </a:cubicBezTo>
                  <a:cubicBezTo>
                    <a:pt x="8" y="99"/>
                    <a:pt x="9" y="98"/>
                    <a:pt x="11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7" y="98"/>
                    <a:pt x="59" y="99"/>
                    <a:pt x="59" y="101"/>
                  </a:cubicBezTo>
                  <a:cubicBezTo>
                    <a:pt x="59" y="103"/>
                    <a:pt x="57" y="105"/>
                    <a:pt x="55" y="105"/>
                  </a:cubicBezTo>
                  <a:close/>
                  <a:moveTo>
                    <a:pt x="55" y="95"/>
                  </a:move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3"/>
                    <a:pt x="8" y="91"/>
                  </a:cubicBezTo>
                  <a:cubicBezTo>
                    <a:pt x="8" y="90"/>
                    <a:pt x="9" y="88"/>
                    <a:pt x="11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7" y="88"/>
                    <a:pt x="59" y="90"/>
                    <a:pt x="59" y="91"/>
                  </a:cubicBezTo>
                  <a:cubicBezTo>
                    <a:pt x="59" y="93"/>
                    <a:pt x="57" y="95"/>
                    <a:pt x="55" y="95"/>
                  </a:cubicBezTo>
                  <a:close/>
                  <a:moveTo>
                    <a:pt x="55" y="85"/>
                  </a:move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8" y="83"/>
                    <a:pt x="8" y="82"/>
                  </a:cubicBezTo>
                  <a:cubicBezTo>
                    <a:pt x="8" y="80"/>
                    <a:pt x="9" y="78"/>
                    <a:pt x="11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7" y="78"/>
                    <a:pt x="59" y="80"/>
                    <a:pt x="59" y="82"/>
                  </a:cubicBezTo>
                  <a:cubicBezTo>
                    <a:pt x="59" y="83"/>
                    <a:pt x="57" y="85"/>
                    <a:pt x="55" y="85"/>
                  </a:cubicBezTo>
                  <a:close/>
                  <a:moveTo>
                    <a:pt x="28" y="58"/>
                  </a:moveTo>
                  <a:cubicBezTo>
                    <a:pt x="28" y="56"/>
                    <a:pt x="30" y="54"/>
                    <a:pt x="33" y="54"/>
                  </a:cubicBezTo>
                  <a:cubicBezTo>
                    <a:pt x="36" y="54"/>
                    <a:pt x="38" y="56"/>
                    <a:pt x="38" y="58"/>
                  </a:cubicBezTo>
                  <a:cubicBezTo>
                    <a:pt x="38" y="61"/>
                    <a:pt x="36" y="63"/>
                    <a:pt x="33" y="63"/>
                  </a:cubicBezTo>
                  <a:cubicBezTo>
                    <a:pt x="30" y="63"/>
                    <a:pt x="28" y="61"/>
                    <a:pt x="28" y="58"/>
                  </a:cubicBezTo>
                  <a:close/>
                  <a:moveTo>
                    <a:pt x="55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9" y="37"/>
                    <a:pt x="8" y="36"/>
                    <a:pt x="8" y="34"/>
                  </a:cubicBezTo>
                  <a:cubicBezTo>
                    <a:pt x="8" y="32"/>
                    <a:pt x="9" y="31"/>
                    <a:pt x="11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1"/>
                    <a:pt x="59" y="32"/>
                    <a:pt x="59" y="34"/>
                  </a:cubicBezTo>
                  <a:cubicBezTo>
                    <a:pt x="59" y="36"/>
                    <a:pt x="57" y="37"/>
                    <a:pt x="55" y="37"/>
                  </a:cubicBezTo>
                  <a:close/>
                  <a:moveTo>
                    <a:pt x="55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6"/>
                    <a:pt x="8" y="24"/>
                  </a:cubicBezTo>
                  <a:cubicBezTo>
                    <a:pt x="8" y="22"/>
                    <a:pt x="9" y="21"/>
                    <a:pt x="11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22"/>
                    <a:pt x="59" y="24"/>
                  </a:cubicBezTo>
                  <a:cubicBezTo>
                    <a:pt x="59" y="26"/>
                    <a:pt x="57" y="28"/>
                    <a:pt x="55" y="28"/>
                  </a:cubicBezTo>
                  <a:close/>
                  <a:moveTo>
                    <a:pt x="55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9" y="18"/>
                    <a:pt x="8" y="16"/>
                    <a:pt x="8" y="14"/>
                  </a:cubicBezTo>
                  <a:cubicBezTo>
                    <a:pt x="8" y="13"/>
                    <a:pt x="9" y="11"/>
                    <a:pt x="11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7" y="11"/>
                    <a:pt x="59" y="13"/>
                    <a:pt x="59" y="14"/>
                  </a:cubicBezTo>
                  <a:cubicBezTo>
                    <a:pt x="59" y="16"/>
                    <a:pt x="57" y="18"/>
                    <a:pt x="55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63" tIns="30632" rIns="61263" bIns="30632" anchor="ctr"/>
            <a:lstStyle/>
            <a:p>
              <a:pPr algn="ctr" latinLnBrk="0"/>
              <a:endParaRPr lang="ko-KR" altLang="en-US" sz="800" spc="-86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rgbClr val="014B9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75" name="그룹 114">
              <a:extLst>
                <a:ext uri="{FF2B5EF4-FFF2-40B4-BE49-F238E27FC236}">
                  <a16:creationId xmlns:a16="http://schemas.microsoft.com/office/drawing/2014/main" id="{0F89BE5F-9051-45DC-9357-D08B3553D50C}"/>
                </a:ext>
              </a:extLst>
            </p:cNvPr>
            <p:cNvGrpSpPr/>
            <p:nvPr/>
          </p:nvGrpSpPr>
          <p:grpSpPr>
            <a:xfrm>
              <a:off x="10313703" y="3222625"/>
              <a:ext cx="405109" cy="257826"/>
              <a:chOff x="4487346" y="9120818"/>
              <a:chExt cx="395836" cy="188665"/>
            </a:xfrm>
          </p:grpSpPr>
          <p:grpSp>
            <p:nvGrpSpPr>
              <p:cNvPr id="176" name="Group 74">
                <a:extLst>
                  <a:ext uri="{FF2B5EF4-FFF2-40B4-BE49-F238E27FC236}">
                    <a16:creationId xmlns:a16="http://schemas.microsoft.com/office/drawing/2014/main" id="{B378B97D-C644-48B8-A031-21BEBDA239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346" y="9120818"/>
                <a:ext cx="395836" cy="188665"/>
                <a:chOff x="3053" y="4889"/>
                <a:chExt cx="310" cy="224"/>
              </a:xfrm>
            </p:grpSpPr>
            <p:sp>
              <p:nvSpPr>
                <p:cNvPr id="178" name="AutoShape 75">
                  <a:extLst>
                    <a:ext uri="{FF2B5EF4-FFF2-40B4-BE49-F238E27FC236}">
                      <a16:creationId xmlns:a16="http://schemas.microsoft.com/office/drawing/2014/main" id="{F2D78B8B-CADD-428A-86EB-B53712D81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3" y="4889"/>
                  <a:ext cx="310" cy="224"/>
                </a:xfrm>
                <a:prstGeom prst="can">
                  <a:avLst>
                    <a:gd name="adj" fmla="val 37682"/>
                  </a:avLst>
                </a:prstGeom>
                <a:solidFill>
                  <a:srgbClr val="304A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1191545"/>
                  <a:endParaRPr lang="ko-KR" altLang="en-US" sz="200" dirty="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79" name="Oval 76">
                  <a:extLst>
                    <a:ext uri="{FF2B5EF4-FFF2-40B4-BE49-F238E27FC236}">
                      <a16:creationId xmlns:a16="http://schemas.microsoft.com/office/drawing/2014/main" id="{F7D853F5-C5C7-4D62-B766-4A2B5E5D3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" y="4891"/>
                  <a:ext cx="305" cy="83"/>
                </a:xfrm>
                <a:prstGeom prst="ellipse">
                  <a:avLst/>
                </a:prstGeom>
                <a:solidFill>
                  <a:schemeClr val="bg1"/>
                </a:solidFill>
                <a:ln w="12700" algn="ctr">
                  <a:solidFill>
                    <a:srgbClr val="304ADB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hangingPunct="1"/>
                  <a:endParaRPr lang="ko-KR" altLang="en-US" sz="200" dirty="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552CFB5-B89F-4A39-A8E7-099F2F7DF1CF}"/>
                  </a:ext>
                </a:extLst>
              </p:cNvPr>
              <p:cNvSpPr txBox="1"/>
              <p:nvPr/>
            </p:nvSpPr>
            <p:spPr>
              <a:xfrm>
                <a:off x="4517381" y="9192753"/>
                <a:ext cx="335766" cy="54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hr-HR" sz="40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BP chatbota</a:t>
                </a:r>
              </a:p>
            </p:txBody>
          </p:sp>
        </p:grpSp>
      </p:grpSp>
      <p:cxnSp>
        <p:nvCxnSpPr>
          <p:cNvPr id="180" name="직선 화살표 연결선 119">
            <a:extLst>
              <a:ext uri="{FF2B5EF4-FFF2-40B4-BE49-F238E27FC236}">
                <a16:creationId xmlns:a16="http://schemas.microsoft.com/office/drawing/2014/main" id="{702A7AF2-CECE-4F89-A1E9-9AA0035F6E80}"/>
              </a:ext>
            </a:extLst>
          </p:cNvPr>
          <p:cNvCxnSpPr/>
          <p:nvPr/>
        </p:nvCxnSpPr>
        <p:spPr>
          <a:xfrm>
            <a:off x="3350666" y="4245891"/>
            <a:ext cx="642069" cy="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꺾인 연결선 121">
            <a:extLst>
              <a:ext uri="{FF2B5EF4-FFF2-40B4-BE49-F238E27FC236}">
                <a16:creationId xmlns:a16="http://schemas.microsoft.com/office/drawing/2014/main" id="{5F6C08D6-33C2-476D-A6B5-14FD24F73B21}"/>
              </a:ext>
            </a:extLst>
          </p:cNvPr>
          <p:cNvCxnSpPr>
            <a:stCxn id="215" idx="3"/>
            <a:endCxn id="171" idx="2"/>
          </p:cNvCxnSpPr>
          <p:nvPr/>
        </p:nvCxnSpPr>
        <p:spPr>
          <a:xfrm flipV="1">
            <a:off x="4871760" y="4931300"/>
            <a:ext cx="403341" cy="478861"/>
          </a:xfrm>
          <a:prstGeom prst="bentConnector3">
            <a:avLst>
              <a:gd name="adj1" fmla="val 64811"/>
            </a:avLst>
          </a:prstGeom>
          <a:ln w="15875" cap="sq">
            <a:solidFill>
              <a:srgbClr val="0A69C8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그룹 122">
            <a:extLst>
              <a:ext uri="{FF2B5EF4-FFF2-40B4-BE49-F238E27FC236}">
                <a16:creationId xmlns:a16="http://schemas.microsoft.com/office/drawing/2014/main" id="{D252DF20-806C-423E-A847-92A8C123DCC4}"/>
              </a:ext>
            </a:extLst>
          </p:cNvPr>
          <p:cNvGrpSpPr/>
          <p:nvPr/>
        </p:nvGrpSpPr>
        <p:grpSpPr>
          <a:xfrm>
            <a:off x="4025764" y="3777317"/>
            <a:ext cx="845996" cy="932984"/>
            <a:chOff x="4367027" y="1881885"/>
            <a:chExt cx="989198" cy="1090911"/>
          </a:xfrm>
        </p:grpSpPr>
        <p:sp>
          <p:nvSpPr>
            <p:cNvPr id="183" name="모서리가 둥근 직사각형 123">
              <a:extLst>
                <a:ext uri="{FF2B5EF4-FFF2-40B4-BE49-F238E27FC236}">
                  <a16:creationId xmlns:a16="http://schemas.microsoft.com/office/drawing/2014/main" id="{56876227-0EE7-473C-8637-054F0AA6FDA7}"/>
                </a:ext>
              </a:extLst>
            </p:cNvPr>
            <p:cNvSpPr/>
            <p:nvPr/>
          </p:nvSpPr>
          <p:spPr>
            <a:xfrm>
              <a:off x="4367027" y="1881885"/>
              <a:ext cx="989198" cy="4313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05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panose="020B0604020202020204" pitchFamily="34" charset="0"/>
              </a:endParaRPr>
            </a:p>
          </p:txBody>
        </p:sp>
        <p:sp>
          <p:nvSpPr>
            <p:cNvPr id="184" name="모서리가 둥근 직사각형 124">
              <a:extLst>
                <a:ext uri="{FF2B5EF4-FFF2-40B4-BE49-F238E27FC236}">
                  <a16:creationId xmlns:a16="http://schemas.microsoft.com/office/drawing/2014/main" id="{D6936205-6CD1-4ED1-AB3F-03372A2D337D}"/>
                </a:ext>
              </a:extLst>
            </p:cNvPr>
            <p:cNvSpPr/>
            <p:nvPr/>
          </p:nvSpPr>
          <p:spPr>
            <a:xfrm>
              <a:off x="4367027" y="2211654"/>
              <a:ext cx="989198" cy="4313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05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panose="020B0604020202020204" pitchFamily="34" charset="0"/>
              </a:endParaRPr>
            </a:p>
          </p:txBody>
        </p:sp>
        <p:sp>
          <p:nvSpPr>
            <p:cNvPr id="185" name="모서리가 둥근 직사각형 125">
              <a:extLst>
                <a:ext uri="{FF2B5EF4-FFF2-40B4-BE49-F238E27FC236}">
                  <a16:creationId xmlns:a16="http://schemas.microsoft.com/office/drawing/2014/main" id="{86569224-71E5-489A-B895-621BFEB54F1E}"/>
                </a:ext>
              </a:extLst>
            </p:cNvPr>
            <p:cNvSpPr/>
            <p:nvPr/>
          </p:nvSpPr>
          <p:spPr>
            <a:xfrm>
              <a:off x="4367027" y="2541423"/>
              <a:ext cx="989198" cy="4313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05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panose="020B0604020202020204" pitchFamily="34" charset="0"/>
              </a:endParaRPr>
            </a:p>
          </p:txBody>
        </p:sp>
        <p:sp>
          <p:nvSpPr>
            <p:cNvPr id="186" name="직사각형 126">
              <a:extLst>
                <a:ext uri="{FF2B5EF4-FFF2-40B4-BE49-F238E27FC236}">
                  <a16:creationId xmlns:a16="http://schemas.microsoft.com/office/drawing/2014/main" id="{14011FD3-D35F-4DE6-BDD4-1A1A366648D1}"/>
                </a:ext>
              </a:extLst>
            </p:cNvPr>
            <p:cNvSpPr/>
            <p:nvPr/>
          </p:nvSpPr>
          <p:spPr>
            <a:xfrm>
              <a:off x="4468394" y="1940584"/>
              <a:ext cx="786464" cy="22406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843997"/>
              <a:r>
                <a:rPr lang="hr-HR" sz="800" b="1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Temeljeno na pravilima</a:t>
              </a:r>
            </a:p>
          </p:txBody>
        </p:sp>
        <p:sp>
          <p:nvSpPr>
            <p:cNvPr id="187" name="직사각형 128">
              <a:extLst>
                <a:ext uri="{FF2B5EF4-FFF2-40B4-BE49-F238E27FC236}">
                  <a16:creationId xmlns:a16="http://schemas.microsoft.com/office/drawing/2014/main" id="{F147D6D0-F0C6-4D99-A5E5-36EF95635AD7}"/>
                </a:ext>
              </a:extLst>
            </p:cNvPr>
            <p:cNvSpPr/>
            <p:nvPr/>
          </p:nvSpPr>
          <p:spPr>
            <a:xfrm>
              <a:off x="4468394" y="2308884"/>
              <a:ext cx="786464" cy="22406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843997"/>
              <a:r>
                <a:rPr lang="hr-HR" sz="800" b="1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M/L </a:t>
              </a:r>
            </a:p>
          </p:txBody>
        </p:sp>
        <p:sp>
          <p:nvSpPr>
            <p:cNvPr id="188" name="직사각형 129">
              <a:extLst>
                <a:ext uri="{FF2B5EF4-FFF2-40B4-BE49-F238E27FC236}">
                  <a16:creationId xmlns:a16="http://schemas.microsoft.com/office/drawing/2014/main" id="{C7865DC5-4AE0-4877-AF14-C021D6EC3FF6}"/>
                </a:ext>
              </a:extLst>
            </p:cNvPr>
            <p:cNvSpPr/>
            <p:nvPr/>
          </p:nvSpPr>
          <p:spPr>
            <a:xfrm>
              <a:off x="4468394" y="2702584"/>
              <a:ext cx="786464" cy="22406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843997"/>
              <a:r>
                <a:rPr lang="hr-HR" sz="800" b="1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STT</a:t>
              </a:r>
              <a:r>
                <a:rPr lang="hr-HR" sz="800" b="1" baseline="3000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1)</a:t>
              </a:r>
            </a:p>
          </p:txBody>
        </p:sp>
        <p:grpSp>
          <p:nvGrpSpPr>
            <p:cNvPr id="189" name="그룹 130">
              <a:extLst>
                <a:ext uri="{FF2B5EF4-FFF2-40B4-BE49-F238E27FC236}">
                  <a16:creationId xmlns:a16="http://schemas.microsoft.com/office/drawing/2014/main" id="{F52BFE0C-3C46-4301-AA7B-60A6EA0C6BE4}"/>
                </a:ext>
              </a:extLst>
            </p:cNvPr>
            <p:cNvGrpSpPr/>
            <p:nvPr/>
          </p:nvGrpSpPr>
          <p:grpSpPr>
            <a:xfrm>
              <a:off x="4792948" y="2193946"/>
              <a:ext cx="137356" cy="137356"/>
              <a:chOff x="3319716" y="4434666"/>
              <a:chExt cx="260266" cy="260266"/>
            </a:xfrm>
          </p:grpSpPr>
          <p:sp>
            <p:nvSpPr>
              <p:cNvPr id="194" name="타원 139">
                <a:extLst>
                  <a:ext uri="{FF2B5EF4-FFF2-40B4-BE49-F238E27FC236}">
                    <a16:creationId xmlns:a16="http://schemas.microsoft.com/office/drawing/2014/main" id="{EE067A4A-0D76-4FF5-995A-DF04A9D4C1BD}"/>
                  </a:ext>
                </a:extLst>
              </p:cNvPr>
              <p:cNvSpPr/>
              <p:nvPr/>
            </p:nvSpPr>
            <p:spPr>
              <a:xfrm>
                <a:off x="3319716" y="4434666"/>
                <a:ext cx="260266" cy="260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0" tIns="0" rIns="0" bIns="0" rtlCol="0" anchor="ctr">
                <a:noAutofit/>
                <a:scene3d>
                  <a:camera prst="orthographicFront"/>
                  <a:lightRig rig="threePt" dir="t"/>
                </a:scene3d>
                <a:sp3d extrusionH="12700">
                  <a:bevelT w="0"/>
                  <a:contourClr>
                    <a:schemeClr val="bg1"/>
                  </a:contourClr>
                </a:sp3d>
              </a:bodyPr>
              <a:lstStyle/>
              <a:p>
                <a:pPr algn="ctr" defTabSz="684315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  <a:defRPr/>
                </a:pPr>
                <a:endParaRPr kumimoji="1" lang="ko-KR" altLang="en-US" sz="1000" kern="0" dirty="0">
                  <a:ln w="3175">
                    <a:solidFill>
                      <a:srgbClr val="304ADB">
                        <a:alpha val="0"/>
                      </a:srgbClr>
                    </a:solidFill>
                  </a:ln>
                  <a:solidFill>
                    <a:srgbClr val="00DEF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Arial" charset="0"/>
                </a:endParaRPr>
              </a:p>
            </p:txBody>
          </p:sp>
          <p:sp>
            <p:nvSpPr>
              <p:cNvPr id="195" name="모서리가 둥근 직사각형 140">
                <a:extLst>
                  <a:ext uri="{FF2B5EF4-FFF2-40B4-BE49-F238E27FC236}">
                    <a16:creationId xmlns:a16="http://schemas.microsoft.com/office/drawing/2014/main" id="{38B5A612-1664-494C-AD0C-E857DA9D7420}"/>
                  </a:ext>
                </a:extLst>
              </p:cNvPr>
              <p:cNvSpPr/>
              <p:nvPr/>
            </p:nvSpPr>
            <p:spPr>
              <a:xfrm>
                <a:off x="3429136" y="4481731"/>
                <a:ext cx="41459" cy="16613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42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050" kern="0" dirty="0">
                  <a:ln w="3175"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96" name="모서리가 둥근 직사각형 143">
                <a:extLst>
                  <a:ext uri="{FF2B5EF4-FFF2-40B4-BE49-F238E27FC236}">
                    <a16:creationId xmlns:a16="http://schemas.microsoft.com/office/drawing/2014/main" id="{73453022-0E25-4DEB-A284-65F7B192113B}"/>
                  </a:ext>
                </a:extLst>
              </p:cNvPr>
              <p:cNvSpPr/>
              <p:nvPr/>
            </p:nvSpPr>
            <p:spPr>
              <a:xfrm rot="16200000">
                <a:off x="3429136" y="4481731"/>
                <a:ext cx="41459" cy="16613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42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050" kern="0" dirty="0">
                  <a:ln w="3175"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190" name="그룹 131">
              <a:extLst>
                <a:ext uri="{FF2B5EF4-FFF2-40B4-BE49-F238E27FC236}">
                  <a16:creationId xmlns:a16="http://schemas.microsoft.com/office/drawing/2014/main" id="{F1456A5D-C986-4683-901C-5390AB0A5BB3}"/>
                </a:ext>
              </a:extLst>
            </p:cNvPr>
            <p:cNvGrpSpPr/>
            <p:nvPr/>
          </p:nvGrpSpPr>
          <p:grpSpPr>
            <a:xfrm>
              <a:off x="4792948" y="2524146"/>
              <a:ext cx="137356" cy="137356"/>
              <a:chOff x="3319716" y="4434666"/>
              <a:chExt cx="260266" cy="260266"/>
            </a:xfrm>
          </p:grpSpPr>
          <p:sp>
            <p:nvSpPr>
              <p:cNvPr id="191" name="타원 135">
                <a:extLst>
                  <a:ext uri="{FF2B5EF4-FFF2-40B4-BE49-F238E27FC236}">
                    <a16:creationId xmlns:a16="http://schemas.microsoft.com/office/drawing/2014/main" id="{9E5A94C6-7ED1-44F4-9FF2-5D2405E7CF47}"/>
                  </a:ext>
                </a:extLst>
              </p:cNvPr>
              <p:cNvSpPr/>
              <p:nvPr/>
            </p:nvSpPr>
            <p:spPr>
              <a:xfrm>
                <a:off x="3319716" y="4434666"/>
                <a:ext cx="260266" cy="260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0" tIns="0" rIns="0" bIns="0" rtlCol="0" anchor="ctr">
                <a:noAutofit/>
                <a:scene3d>
                  <a:camera prst="orthographicFront"/>
                  <a:lightRig rig="threePt" dir="t"/>
                </a:scene3d>
                <a:sp3d extrusionH="12700">
                  <a:bevelT w="0"/>
                  <a:contourClr>
                    <a:schemeClr val="bg1"/>
                  </a:contourClr>
                </a:sp3d>
              </a:bodyPr>
              <a:lstStyle/>
              <a:p>
                <a:pPr algn="ctr" defTabSz="684315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  <a:defRPr/>
                </a:pPr>
                <a:endParaRPr kumimoji="1" lang="ko-KR" altLang="en-US" sz="1000" kern="0" dirty="0">
                  <a:ln w="3175">
                    <a:solidFill>
                      <a:srgbClr val="304ADB">
                        <a:alpha val="0"/>
                      </a:srgbClr>
                    </a:solidFill>
                  </a:ln>
                  <a:solidFill>
                    <a:srgbClr val="00DEF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Arial" charset="0"/>
                </a:endParaRPr>
              </a:p>
            </p:txBody>
          </p:sp>
          <p:sp>
            <p:nvSpPr>
              <p:cNvPr id="192" name="모서리가 둥근 직사각형 136">
                <a:extLst>
                  <a:ext uri="{FF2B5EF4-FFF2-40B4-BE49-F238E27FC236}">
                    <a16:creationId xmlns:a16="http://schemas.microsoft.com/office/drawing/2014/main" id="{FDC47D8A-DD43-4BBE-9CED-BC688586EDA2}"/>
                  </a:ext>
                </a:extLst>
              </p:cNvPr>
              <p:cNvSpPr/>
              <p:nvPr/>
            </p:nvSpPr>
            <p:spPr>
              <a:xfrm>
                <a:off x="3429136" y="4481731"/>
                <a:ext cx="41459" cy="16613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42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050" kern="0" dirty="0">
                  <a:ln w="3175"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93" name="모서리가 둥근 직사각형 137">
                <a:extLst>
                  <a:ext uri="{FF2B5EF4-FFF2-40B4-BE49-F238E27FC236}">
                    <a16:creationId xmlns:a16="http://schemas.microsoft.com/office/drawing/2014/main" id="{048091EF-EB70-46C1-A21E-7A8E16BA98E0}"/>
                  </a:ext>
                </a:extLst>
              </p:cNvPr>
              <p:cNvSpPr/>
              <p:nvPr/>
            </p:nvSpPr>
            <p:spPr>
              <a:xfrm rot="16200000">
                <a:off x="3429136" y="4481731"/>
                <a:ext cx="41459" cy="16613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42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050" kern="0" dirty="0">
                  <a:ln w="3175"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cxnSp>
        <p:nvCxnSpPr>
          <p:cNvPr id="197" name="직선 화살표 연결선 144">
            <a:extLst>
              <a:ext uri="{FF2B5EF4-FFF2-40B4-BE49-F238E27FC236}">
                <a16:creationId xmlns:a16="http://schemas.microsoft.com/office/drawing/2014/main" id="{13BEBE51-1D66-4B70-BC54-CC79DDE86A3B}"/>
              </a:ext>
            </a:extLst>
          </p:cNvPr>
          <p:cNvCxnSpPr/>
          <p:nvPr/>
        </p:nvCxnSpPr>
        <p:spPr>
          <a:xfrm>
            <a:off x="3350666" y="5410160"/>
            <a:ext cx="642069" cy="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45">
            <a:extLst>
              <a:ext uri="{FF2B5EF4-FFF2-40B4-BE49-F238E27FC236}">
                <a16:creationId xmlns:a16="http://schemas.microsoft.com/office/drawing/2014/main" id="{A2ADFE7E-9B0B-43F7-9D80-86A5C8C1E8AE}"/>
              </a:ext>
            </a:extLst>
          </p:cNvPr>
          <p:cNvGrpSpPr/>
          <p:nvPr/>
        </p:nvGrpSpPr>
        <p:grpSpPr>
          <a:xfrm>
            <a:off x="2910278" y="3796522"/>
            <a:ext cx="966334" cy="2218424"/>
            <a:chOff x="3048000" y="1904344"/>
            <a:chExt cx="933806" cy="2593938"/>
          </a:xfrm>
        </p:grpSpPr>
        <p:grpSp>
          <p:nvGrpSpPr>
            <p:cNvPr id="199" name="그룹 146">
              <a:extLst>
                <a:ext uri="{FF2B5EF4-FFF2-40B4-BE49-F238E27FC236}">
                  <a16:creationId xmlns:a16="http://schemas.microsoft.com/office/drawing/2014/main" id="{74BDFE6E-ACB2-4E17-A3FB-5CF6E809C033}"/>
                </a:ext>
              </a:extLst>
            </p:cNvPr>
            <p:cNvGrpSpPr/>
            <p:nvPr/>
          </p:nvGrpSpPr>
          <p:grpSpPr>
            <a:xfrm>
              <a:off x="3048000" y="1904344"/>
              <a:ext cx="933798" cy="1194706"/>
              <a:chOff x="2951065" y="1904344"/>
              <a:chExt cx="1227739" cy="1194706"/>
            </a:xfrm>
          </p:grpSpPr>
          <p:sp>
            <p:nvSpPr>
              <p:cNvPr id="207" name="직사각형 158">
                <a:extLst>
                  <a:ext uri="{FF2B5EF4-FFF2-40B4-BE49-F238E27FC236}">
                    <a16:creationId xmlns:a16="http://schemas.microsoft.com/office/drawing/2014/main" id="{368CD6D9-D215-4020-91AF-84B0FD4C159F}"/>
                  </a:ext>
                </a:extLst>
              </p:cNvPr>
              <p:cNvSpPr/>
              <p:nvPr/>
            </p:nvSpPr>
            <p:spPr bwMode="auto">
              <a:xfrm>
                <a:off x="2951065" y="1904344"/>
                <a:ext cx="1227739" cy="119470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800" kern="0" dirty="0">
                  <a:ln>
                    <a:solidFill>
                      <a:srgbClr val="4789FF"/>
                    </a:solidFill>
                  </a:ln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208" name="Rectangle 39">
                <a:extLst>
                  <a:ext uri="{FF2B5EF4-FFF2-40B4-BE49-F238E27FC236}">
                    <a16:creationId xmlns:a16="http://schemas.microsoft.com/office/drawing/2014/main" id="{88D2F712-ADF5-43F4-B1B0-25EFC65638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59007" y="1941730"/>
                <a:ext cx="1011852" cy="179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 contourW="25400">
                  <a:contourClr>
                    <a:schemeClr val="bg1"/>
                  </a:contourClr>
                </a:sp3d>
              </a:bodyPr>
              <a:lstStyle/>
              <a:p>
                <a:pPr algn="ctr" latinLnBrk="0"/>
                <a:r>
                  <a:rPr lang="hr-HR" sz="100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Varijabla</a:t>
                </a:r>
              </a:p>
            </p:txBody>
          </p:sp>
          <p:sp>
            <p:nvSpPr>
              <p:cNvPr id="209" name="직사각형 163">
                <a:extLst>
                  <a:ext uri="{FF2B5EF4-FFF2-40B4-BE49-F238E27FC236}">
                    <a16:creationId xmlns:a16="http://schemas.microsoft.com/office/drawing/2014/main" id="{CA01A44B-AD85-4053-8DDC-9DC2C5F64790}"/>
                  </a:ext>
                </a:extLst>
              </p:cNvPr>
              <p:cNvSpPr/>
              <p:nvPr/>
            </p:nvSpPr>
            <p:spPr>
              <a:xfrm>
                <a:off x="3003232" y="2686919"/>
                <a:ext cx="1123407" cy="36085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defTabSz="843997"/>
                <a:r>
                  <a:rPr lang="hr-HR" sz="800" b="1" dirty="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Povijest savjeta</a:t>
                </a:r>
              </a:p>
            </p:txBody>
          </p:sp>
          <p:sp>
            <p:nvSpPr>
              <p:cNvPr id="210" name="직사각형 164">
                <a:extLst>
                  <a:ext uri="{FF2B5EF4-FFF2-40B4-BE49-F238E27FC236}">
                    <a16:creationId xmlns:a16="http://schemas.microsoft.com/office/drawing/2014/main" id="{3BD3AEDF-0519-4876-8453-08F252E08D66}"/>
                  </a:ext>
                </a:extLst>
              </p:cNvPr>
              <p:cNvSpPr/>
              <p:nvPr/>
            </p:nvSpPr>
            <p:spPr>
              <a:xfrm>
                <a:off x="3003231" y="2177651"/>
                <a:ext cx="1123407" cy="22406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defTabSz="843997"/>
                <a:r>
                  <a:rPr lang="hr-HR" sz="800" b="1" dirty="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Česta pitanja</a:t>
                </a:r>
              </a:p>
            </p:txBody>
          </p:sp>
          <p:sp>
            <p:nvSpPr>
              <p:cNvPr id="211" name="직사각형 165">
                <a:extLst>
                  <a:ext uri="{FF2B5EF4-FFF2-40B4-BE49-F238E27FC236}">
                    <a16:creationId xmlns:a16="http://schemas.microsoft.com/office/drawing/2014/main" id="{71D0155E-6D5F-4CDD-B7E1-9C5A3D15170B}"/>
                  </a:ext>
                </a:extLst>
              </p:cNvPr>
              <p:cNvSpPr/>
              <p:nvPr/>
            </p:nvSpPr>
            <p:spPr>
              <a:xfrm>
                <a:off x="3003231" y="2435661"/>
                <a:ext cx="1123407" cy="22406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defTabSz="843997"/>
                <a:r>
                  <a:rPr lang="hr-HR" sz="800" b="1" dirty="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Pitanja i odgovori</a:t>
                </a:r>
              </a:p>
            </p:txBody>
          </p:sp>
        </p:grpSp>
        <p:grpSp>
          <p:nvGrpSpPr>
            <p:cNvPr id="200" name="그룹 147">
              <a:extLst>
                <a:ext uri="{FF2B5EF4-FFF2-40B4-BE49-F238E27FC236}">
                  <a16:creationId xmlns:a16="http://schemas.microsoft.com/office/drawing/2014/main" id="{298936EF-6D0F-4542-AB8D-7CF3B5A6E2F6}"/>
                </a:ext>
              </a:extLst>
            </p:cNvPr>
            <p:cNvGrpSpPr/>
            <p:nvPr/>
          </p:nvGrpSpPr>
          <p:grpSpPr>
            <a:xfrm>
              <a:off x="3048007" y="3141483"/>
              <a:ext cx="933799" cy="1356799"/>
              <a:chOff x="2954240" y="3129183"/>
              <a:chExt cx="1227738" cy="1356799"/>
            </a:xfrm>
          </p:grpSpPr>
          <p:sp>
            <p:nvSpPr>
              <p:cNvPr id="201" name="직사각형 148">
                <a:extLst>
                  <a:ext uri="{FF2B5EF4-FFF2-40B4-BE49-F238E27FC236}">
                    <a16:creationId xmlns:a16="http://schemas.microsoft.com/office/drawing/2014/main" id="{3B47AE94-2ACF-4B26-8D89-D9694F4FC806}"/>
                  </a:ext>
                </a:extLst>
              </p:cNvPr>
              <p:cNvSpPr/>
              <p:nvPr/>
            </p:nvSpPr>
            <p:spPr bwMode="auto">
              <a:xfrm>
                <a:off x="2954240" y="3129183"/>
                <a:ext cx="1227738" cy="135679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02" name="Rectangle 39">
                <a:extLst>
                  <a:ext uri="{FF2B5EF4-FFF2-40B4-BE49-F238E27FC236}">
                    <a16:creationId xmlns:a16="http://schemas.microsoft.com/office/drawing/2014/main" id="{3D32163C-07A1-4F73-A468-B5649E50E8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62181" y="3167764"/>
                <a:ext cx="1011852" cy="179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 contourW="25400">
                  <a:contourClr>
                    <a:schemeClr val="bg1"/>
                  </a:contourClr>
                </a:sp3d>
              </a:bodyPr>
              <a:lstStyle/>
              <a:p>
                <a:pPr algn="ctr" latinLnBrk="0"/>
                <a:r>
                  <a:rPr lang="hr-HR" sz="100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Fiksni dio </a:t>
                </a:r>
              </a:p>
            </p:txBody>
          </p:sp>
          <p:sp>
            <p:nvSpPr>
              <p:cNvPr id="203" name="직사각형 150">
                <a:extLst>
                  <a:ext uri="{FF2B5EF4-FFF2-40B4-BE49-F238E27FC236}">
                    <a16:creationId xmlns:a16="http://schemas.microsoft.com/office/drawing/2014/main" id="{02638E85-1BCC-4938-B947-451415CF0C2F}"/>
                  </a:ext>
                </a:extLst>
              </p:cNvPr>
              <p:cNvSpPr/>
              <p:nvPr/>
            </p:nvSpPr>
            <p:spPr>
              <a:xfrm>
                <a:off x="3006406" y="3909431"/>
                <a:ext cx="1123407" cy="22406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0788" tIns="30788" rIns="30788" bIns="30788" rtlCol="0" anchor="ctr"/>
              <a:lstStyle/>
              <a:p>
                <a:pPr algn="ctr" defTabSz="843997"/>
                <a:r>
                  <a:rPr lang="hr-HR" sz="800" b="1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Zbirka upita</a:t>
                </a:r>
              </a:p>
            </p:txBody>
          </p:sp>
          <p:sp>
            <p:nvSpPr>
              <p:cNvPr id="204" name="직사각형 151">
                <a:extLst>
                  <a:ext uri="{FF2B5EF4-FFF2-40B4-BE49-F238E27FC236}">
                    <a16:creationId xmlns:a16="http://schemas.microsoft.com/office/drawing/2014/main" id="{BD434EF6-4C2A-4523-9FCA-29CB34D059C9}"/>
                  </a:ext>
                </a:extLst>
              </p:cNvPr>
              <p:cNvSpPr/>
              <p:nvPr/>
            </p:nvSpPr>
            <p:spPr>
              <a:xfrm>
                <a:off x="3006397" y="3403685"/>
                <a:ext cx="1117502" cy="19380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0788" tIns="30788" rIns="30788" bIns="30788" rtlCol="0" anchor="ctr"/>
              <a:lstStyle/>
              <a:p>
                <a:pPr algn="ctr" defTabSz="843997"/>
                <a:r>
                  <a:rPr lang="hr-HR" sz="700" b="1" dirty="0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Zakoni/smjernice</a:t>
                </a:r>
              </a:p>
            </p:txBody>
          </p:sp>
          <p:sp>
            <p:nvSpPr>
              <p:cNvPr id="205" name="직사각형 152">
                <a:extLst>
                  <a:ext uri="{FF2B5EF4-FFF2-40B4-BE49-F238E27FC236}">
                    <a16:creationId xmlns:a16="http://schemas.microsoft.com/office/drawing/2014/main" id="{90DA84FD-5A0F-4A0B-98C4-FC63BBDAB4F4}"/>
                  </a:ext>
                </a:extLst>
              </p:cNvPr>
              <p:cNvSpPr/>
              <p:nvPr/>
            </p:nvSpPr>
            <p:spPr>
              <a:xfrm>
                <a:off x="3006406" y="3641147"/>
                <a:ext cx="1123407" cy="22406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0788" tIns="30788" rIns="30788" bIns="30788" rtlCol="0" anchor="ctr"/>
              <a:lstStyle/>
              <a:p>
                <a:pPr algn="ctr" defTabSz="843997"/>
                <a:r>
                  <a:rPr lang="hr-HR" sz="800" b="1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Priručnik</a:t>
                </a:r>
              </a:p>
            </p:txBody>
          </p:sp>
          <p:sp>
            <p:nvSpPr>
              <p:cNvPr id="206" name="직사각형 155">
                <a:extLst>
                  <a:ext uri="{FF2B5EF4-FFF2-40B4-BE49-F238E27FC236}">
                    <a16:creationId xmlns:a16="http://schemas.microsoft.com/office/drawing/2014/main" id="{3434F57C-ED83-4068-A7FD-DB6A9BBAA5FE}"/>
                  </a:ext>
                </a:extLst>
              </p:cNvPr>
              <p:cNvSpPr/>
              <p:nvPr/>
            </p:nvSpPr>
            <p:spPr>
              <a:xfrm>
                <a:off x="3006397" y="4175926"/>
                <a:ext cx="1123405" cy="25254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0788" tIns="30788" rIns="30788" bIns="30788" rtlCol="0" anchor="ctr"/>
              <a:lstStyle/>
              <a:p>
                <a:pPr algn="ctr" defTabSz="843997"/>
                <a:r>
                  <a:rPr lang="hr-HR" sz="800" b="1">
                    <a:ln>
                      <a:solidFill>
                        <a:srgbClr val="304ADB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Nastavni materijali</a:t>
                </a:r>
              </a:p>
            </p:txBody>
          </p:sp>
        </p:grpSp>
      </p:grpSp>
      <p:sp>
        <p:nvSpPr>
          <p:cNvPr id="212" name="자유형 166">
            <a:extLst>
              <a:ext uri="{FF2B5EF4-FFF2-40B4-BE49-F238E27FC236}">
                <a16:creationId xmlns:a16="http://schemas.microsoft.com/office/drawing/2014/main" id="{7D4FF0C0-AA76-4185-8608-891FF5D94612}"/>
              </a:ext>
            </a:extLst>
          </p:cNvPr>
          <p:cNvSpPr/>
          <p:nvPr/>
        </p:nvSpPr>
        <p:spPr>
          <a:xfrm>
            <a:off x="5019749" y="4241046"/>
            <a:ext cx="255248" cy="691061"/>
          </a:xfrm>
          <a:custGeom>
            <a:avLst/>
            <a:gdLst>
              <a:gd name="connsiteX0" fmla="*/ 0 w 230187"/>
              <a:gd name="connsiteY0" fmla="*/ 0 h 795338"/>
              <a:gd name="connsiteX1" fmla="*/ 101600 w 230187"/>
              <a:gd name="connsiteY1" fmla="*/ 0 h 795338"/>
              <a:gd name="connsiteX2" fmla="*/ 101600 w 230187"/>
              <a:gd name="connsiteY2" fmla="*/ 795338 h 795338"/>
              <a:gd name="connsiteX3" fmla="*/ 230187 w 230187"/>
              <a:gd name="connsiteY3" fmla="*/ 795338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87" h="795338">
                <a:moveTo>
                  <a:pt x="0" y="0"/>
                </a:moveTo>
                <a:lnTo>
                  <a:pt x="101600" y="0"/>
                </a:lnTo>
                <a:lnTo>
                  <a:pt x="101600" y="795338"/>
                </a:lnTo>
                <a:lnTo>
                  <a:pt x="230187" y="795338"/>
                </a:lnTo>
              </a:path>
            </a:pathLst>
          </a:custGeom>
          <a:ln w="15875" cap="sq">
            <a:solidFill>
              <a:srgbClr val="0A69C8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 dirty="0">
              <a:ln>
                <a:solidFill>
                  <a:srgbClr val="304ADB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13" name="오른쪽 중괄호 167">
            <a:extLst>
              <a:ext uri="{FF2B5EF4-FFF2-40B4-BE49-F238E27FC236}">
                <a16:creationId xmlns:a16="http://schemas.microsoft.com/office/drawing/2014/main" id="{EEC2B001-077C-49BE-901E-3C7A0DC1E993}"/>
              </a:ext>
            </a:extLst>
          </p:cNvPr>
          <p:cNvSpPr/>
          <p:nvPr/>
        </p:nvSpPr>
        <p:spPr>
          <a:xfrm>
            <a:off x="4858211" y="3889760"/>
            <a:ext cx="169622" cy="708091"/>
          </a:xfrm>
          <a:prstGeom prst="rightBrace">
            <a:avLst>
              <a:gd name="adj1" fmla="val 71358"/>
              <a:gd name="adj2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57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 dirty="0">
              <a:ln>
                <a:solidFill>
                  <a:srgbClr val="304ADB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214" name="그룹 168">
            <a:extLst>
              <a:ext uri="{FF2B5EF4-FFF2-40B4-BE49-F238E27FC236}">
                <a16:creationId xmlns:a16="http://schemas.microsoft.com/office/drawing/2014/main" id="{640D32CF-A4F2-45C8-BA8D-AAC5FA03BE25}"/>
              </a:ext>
            </a:extLst>
          </p:cNvPr>
          <p:cNvGrpSpPr/>
          <p:nvPr/>
        </p:nvGrpSpPr>
        <p:grpSpPr>
          <a:xfrm>
            <a:off x="4025764" y="5225701"/>
            <a:ext cx="845996" cy="368925"/>
            <a:chOff x="4514286" y="4145333"/>
            <a:chExt cx="1111222" cy="431373"/>
          </a:xfrm>
        </p:grpSpPr>
        <p:sp>
          <p:nvSpPr>
            <p:cNvPr id="215" name="모서리가 둥근 직사각형 169">
              <a:extLst>
                <a:ext uri="{FF2B5EF4-FFF2-40B4-BE49-F238E27FC236}">
                  <a16:creationId xmlns:a16="http://schemas.microsoft.com/office/drawing/2014/main" id="{04C0C48A-2998-4AB7-89ED-236086D675D1}"/>
                </a:ext>
              </a:extLst>
            </p:cNvPr>
            <p:cNvSpPr/>
            <p:nvPr/>
          </p:nvSpPr>
          <p:spPr>
            <a:xfrm>
              <a:off x="4514286" y="4145333"/>
              <a:ext cx="1111222" cy="431373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05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panose="020B0604020202020204" pitchFamily="34" charset="0"/>
              </a:endParaRPr>
            </a:p>
          </p:txBody>
        </p:sp>
        <p:sp>
          <p:nvSpPr>
            <p:cNvPr id="216" name="직사각형 170">
              <a:extLst>
                <a:ext uri="{FF2B5EF4-FFF2-40B4-BE49-F238E27FC236}">
                  <a16:creationId xmlns:a16="http://schemas.microsoft.com/office/drawing/2014/main" id="{6A2BC2C4-18F7-4591-B292-B9927CA8E8FA}"/>
                </a:ext>
              </a:extLst>
            </p:cNvPr>
            <p:cNvSpPr/>
            <p:nvPr/>
          </p:nvSpPr>
          <p:spPr>
            <a:xfrm>
              <a:off x="4676665" y="4248988"/>
              <a:ext cx="786464" cy="22406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843997"/>
              <a:r>
                <a:rPr lang="hr-HR" sz="800" b="1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Tražilica</a:t>
              </a:r>
            </a:p>
          </p:txBody>
        </p:sp>
      </p:grpSp>
      <p:grpSp>
        <p:nvGrpSpPr>
          <p:cNvPr id="217" name="그룹 171">
            <a:extLst>
              <a:ext uri="{FF2B5EF4-FFF2-40B4-BE49-F238E27FC236}">
                <a16:creationId xmlns:a16="http://schemas.microsoft.com/office/drawing/2014/main" id="{4A5529C2-3724-4D0E-9FC8-158E9BC54C04}"/>
              </a:ext>
            </a:extLst>
          </p:cNvPr>
          <p:cNvGrpSpPr/>
          <p:nvPr/>
        </p:nvGrpSpPr>
        <p:grpSpPr>
          <a:xfrm>
            <a:off x="2964053" y="3376202"/>
            <a:ext cx="3090795" cy="339346"/>
            <a:chOff x="455086" y="1412875"/>
            <a:chExt cx="4392613" cy="396788"/>
          </a:xfrm>
          <a:solidFill>
            <a:srgbClr val="083982"/>
          </a:solidFill>
        </p:grpSpPr>
        <p:sp>
          <p:nvSpPr>
            <p:cNvPr id="218" name="모서리가 둥근 직사각형 172">
              <a:extLst>
                <a:ext uri="{FF2B5EF4-FFF2-40B4-BE49-F238E27FC236}">
                  <a16:creationId xmlns:a16="http://schemas.microsoft.com/office/drawing/2014/main" id="{E7DBD1D7-73E5-4BA3-9243-AE7F10667AAC}"/>
                </a:ext>
              </a:extLst>
            </p:cNvPr>
            <p:cNvSpPr/>
            <p:nvPr/>
          </p:nvSpPr>
          <p:spPr bwMode="gray">
            <a:xfrm>
              <a:off x="455086" y="1412875"/>
              <a:ext cx="2421505" cy="3967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2400" b="1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</a:t>
              </a:r>
            </a:p>
          </p:txBody>
        </p:sp>
        <p:sp>
          <p:nvSpPr>
            <p:cNvPr id="219" name="모서리가 둥근 직사각형 173">
              <a:extLst>
                <a:ext uri="{FF2B5EF4-FFF2-40B4-BE49-F238E27FC236}">
                  <a16:creationId xmlns:a16="http://schemas.microsoft.com/office/drawing/2014/main" id="{0500E47C-1157-49FB-8CF7-E50B9850CB23}"/>
                </a:ext>
              </a:extLst>
            </p:cNvPr>
            <p:cNvSpPr/>
            <p:nvPr/>
          </p:nvSpPr>
          <p:spPr bwMode="gray">
            <a:xfrm flipH="1">
              <a:off x="2426194" y="1412875"/>
              <a:ext cx="2421505" cy="3967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2400" b="1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</a:t>
              </a:r>
            </a:p>
          </p:txBody>
        </p:sp>
        <p:sp>
          <p:nvSpPr>
            <p:cNvPr id="220" name="Rectangle 39">
              <a:extLst>
                <a:ext uri="{FF2B5EF4-FFF2-40B4-BE49-F238E27FC236}">
                  <a16:creationId xmlns:a16="http://schemas.microsoft.com/office/drawing/2014/main" id="{F9C2B631-4F03-4E80-A0F2-D1E4DA1F26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2812" y="1422334"/>
              <a:ext cx="3654513" cy="37786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 prst="relaxedInset"/>
                <a:contourClr>
                  <a:srgbClr val="1A3C74"/>
                </a:contourClr>
              </a:sp3d>
            </a:bodyPr>
            <a:lstStyle/>
            <a:p>
              <a:pPr algn="ctr" latinLnBrk="0"/>
              <a:r>
                <a:rPr lang="hr-HR" sz="105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Uspostava automatiziranog sustava za savjetovanje</a:t>
              </a:r>
            </a:p>
          </p:txBody>
        </p:sp>
      </p:grpSp>
      <p:grpSp>
        <p:nvGrpSpPr>
          <p:cNvPr id="221" name="그룹 176">
            <a:extLst>
              <a:ext uri="{FF2B5EF4-FFF2-40B4-BE49-F238E27FC236}">
                <a16:creationId xmlns:a16="http://schemas.microsoft.com/office/drawing/2014/main" id="{F23876A5-AF8C-437E-BDED-B4A76576EF5E}"/>
              </a:ext>
            </a:extLst>
          </p:cNvPr>
          <p:cNvGrpSpPr/>
          <p:nvPr/>
        </p:nvGrpSpPr>
        <p:grpSpPr>
          <a:xfrm>
            <a:off x="6511256" y="2383461"/>
            <a:ext cx="287145" cy="255872"/>
            <a:chOff x="7056438" y="239713"/>
            <a:chExt cx="320675" cy="285751"/>
          </a:xfrm>
          <a:solidFill>
            <a:schemeClr val="bg1">
              <a:lumMod val="75000"/>
            </a:schemeClr>
          </a:solidFill>
        </p:grpSpPr>
        <p:sp>
          <p:nvSpPr>
            <p:cNvPr id="222" name="Freeform 12">
              <a:extLst>
                <a:ext uri="{FF2B5EF4-FFF2-40B4-BE49-F238E27FC236}">
                  <a16:creationId xmlns:a16="http://schemas.microsoft.com/office/drawing/2014/main" id="{8035D38D-2DF8-40AD-BC12-9132E5A0B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650" y="290513"/>
              <a:ext cx="65088" cy="69850"/>
            </a:xfrm>
            <a:custGeom>
              <a:avLst/>
              <a:gdLst>
                <a:gd name="T0" fmla="*/ 34 w 34"/>
                <a:gd name="T1" fmla="*/ 6 h 37"/>
                <a:gd name="T2" fmla="*/ 29 w 34"/>
                <a:gd name="T3" fmla="*/ 0 h 37"/>
                <a:gd name="T4" fmla="*/ 5 w 34"/>
                <a:gd name="T5" fmla="*/ 0 h 37"/>
                <a:gd name="T6" fmla="*/ 0 w 34"/>
                <a:gd name="T7" fmla="*/ 6 h 37"/>
                <a:gd name="T8" fmla="*/ 0 w 34"/>
                <a:gd name="T9" fmla="*/ 32 h 37"/>
                <a:gd name="T10" fmla="*/ 5 w 34"/>
                <a:gd name="T11" fmla="*/ 37 h 37"/>
                <a:gd name="T12" fmla="*/ 29 w 34"/>
                <a:gd name="T13" fmla="*/ 37 h 37"/>
                <a:gd name="T14" fmla="*/ 34 w 34"/>
                <a:gd name="T15" fmla="*/ 32 h 37"/>
                <a:gd name="T16" fmla="*/ 34 w 34"/>
                <a:gd name="T17" fmla="*/ 6 h 37"/>
                <a:gd name="T18" fmla="*/ 10 w 34"/>
                <a:gd name="T19" fmla="*/ 11 h 37"/>
                <a:gd name="T20" fmla="*/ 23 w 34"/>
                <a:gd name="T21" fmla="*/ 11 h 37"/>
                <a:gd name="T22" fmla="*/ 23 w 34"/>
                <a:gd name="T23" fmla="*/ 27 h 37"/>
                <a:gd name="T24" fmla="*/ 10 w 34"/>
                <a:gd name="T25" fmla="*/ 27 h 37"/>
                <a:gd name="T26" fmla="*/ 10 w 34"/>
                <a:gd name="T27" fmla="*/ 11 h 37"/>
                <a:gd name="T28" fmla="*/ 10 w 34"/>
                <a:gd name="T29" fmla="*/ 11 h 37"/>
                <a:gd name="T30" fmla="*/ 10 w 34"/>
                <a:gd name="T31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7">
                  <a:moveTo>
                    <a:pt x="34" y="6"/>
                  </a:moveTo>
                  <a:cubicBezTo>
                    <a:pt x="34" y="3"/>
                    <a:pt x="31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2" y="37"/>
                    <a:pt x="5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1" y="37"/>
                    <a:pt x="34" y="35"/>
                    <a:pt x="34" y="32"/>
                  </a:cubicBezTo>
                  <a:lnTo>
                    <a:pt x="34" y="6"/>
                  </a:lnTo>
                  <a:close/>
                  <a:moveTo>
                    <a:pt x="10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10" y="11"/>
                  </a:ln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3" name="Freeform 13">
              <a:extLst>
                <a:ext uri="{FF2B5EF4-FFF2-40B4-BE49-F238E27FC236}">
                  <a16:creationId xmlns:a16="http://schemas.microsoft.com/office/drawing/2014/main" id="{C03CD136-6816-451A-9637-242E19A33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385763"/>
              <a:ext cx="142875" cy="19050"/>
            </a:xfrm>
            <a:custGeom>
              <a:avLst/>
              <a:gdLst>
                <a:gd name="T0" fmla="*/ 5 w 74"/>
                <a:gd name="T1" fmla="*/ 10 h 10"/>
                <a:gd name="T2" fmla="*/ 69 w 74"/>
                <a:gd name="T3" fmla="*/ 10 h 10"/>
                <a:gd name="T4" fmla="*/ 74 w 74"/>
                <a:gd name="T5" fmla="*/ 5 h 10"/>
                <a:gd name="T6" fmla="*/ 69 w 74"/>
                <a:gd name="T7" fmla="*/ 0 h 10"/>
                <a:gd name="T8" fmla="*/ 5 w 74"/>
                <a:gd name="T9" fmla="*/ 0 h 10"/>
                <a:gd name="T10" fmla="*/ 0 w 74"/>
                <a:gd name="T11" fmla="*/ 5 h 10"/>
                <a:gd name="T12" fmla="*/ 5 w 74"/>
                <a:gd name="T13" fmla="*/ 10 h 10"/>
                <a:gd name="T14" fmla="*/ 5 w 74"/>
                <a:gd name="T15" fmla="*/ 10 h 10"/>
                <a:gd name="T16" fmla="*/ 5 w 74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">
                  <a:moveTo>
                    <a:pt x="5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72" y="10"/>
                    <a:pt x="74" y="8"/>
                    <a:pt x="74" y="5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4" name="Freeform 14">
              <a:extLst>
                <a:ext uri="{FF2B5EF4-FFF2-40B4-BE49-F238E27FC236}">
                  <a16:creationId xmlns:a16="http://schemas.microsoft.com/office/drawing/2014/main" id="{E97ECA95-2FB1-4E43-81A9-D8C15673B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788" y="292101"/>
              <a:ext cx="57150" cy="19050"/>
            </a:xfrm>
            <a:custGeom>
              <a:avLst/>
              <a:gdLst>
                <a:gd name="T0" fmla="*/ 6 w 30"/>
                <a:gd name="T1" fmla="*/ 10 h 10"/>
                <a:gd name="T2" fmla="*/ 25 w 30"/>
                <a:gd name="T3" fmla="*/ 10 h 10"/>
                <a:gd name="T4" fmla="*/ 30 w 30"/>
                <a:gd name="T5" fmla="*/ 5 h 10"/>
                <a:gd name="T6" fmla="*/ 25 w 30"/>
                <a:gd name="T7" fmla="*/ 0 h 10"/>
                <a:gd name="T8" fmla="*/ 6 w 30"/>
                <a:gd name="T9" fmla="*/ 0 h 10"/>
                <a:gd name="T10" fmla="*/ 0 w 30"/>
                <a:gd name="T11" fmla="*/ 5 h 10"/>
                <a:gd name="T12" fmla="*/ 6 w 30"/>
                <a:gd name="T13" fmla="*/ 10 h 10"/>
                <a:gd name="T14" fmla="*/ 6 w 30"/>
                <a:gd name="T15" fmla="*/ 10 h 10"/>
                <a:gd name="T16" fmla="*/ 6 w 3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6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8" y="10"/>
                    <a:pt x="30" y="8"/>
                    <a:pt x="30" y="5"/>
                  </a:cubicBezTo>
                  <a:cubicBezTo>
                    <a:pt x="30" y="3"/>
                    <a:pt x="28" y="0"/>
                    <a:pt x="2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5" name="Freeform 15">
              <a:extLst>
                <a:ext uri="{FF2B5EF4-FFF2-40B4-BE49-F238E27FC236}">
                  <a16:creationId xmlns:a16="http://schemas.microsoft.com/office/drawing/2014/main" id="{8DDC1075-E039-40A1-BB34-5663DB36F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788" y="339726"/>
              <a:ext cx="57150" cy="19050"/>
            </a:xfrm>
            <a:custGeom>
              <a:avLst/>
              <a:gdLst>
                <a:gd name="T0" fmla="*/ 6 w 30"/>
                <a:gd name="T1" fmla="*/ 10 h 10"/>
                <a:gd name="T2" fmla="*/ 25 w 30"/>
                <a:gd name="T3" fmla="*/ 10 h 10"/>
                <a:gd name="T4" fmla="*/ 30 w 30"/>
                <a:gd name="T5" fmla="*/ 5 h 10"/>
                <a:gd name="T6" fmla="*/ 25 w 30"/>
                <a:gd name="T7" fmla="*/ 0 h 10"/>
                <a:gd name="T8" fmla="*/ 6 w 30"/>
                <a:gd name="T9" fmla="*/ 0 h 10"/>
                <a:gd name="T10" fmla="*/ 0 w 30"/>
                <a:gd name="T11" fmla="*/ 5 h 10"/>
                <a:gd name="T12" fmla="*/ 6 w 30"/>
                <a:gd name="T13" fmla="*/ 10 h 10"/>
                <a:gd name="T14" fmla="*/ 6 w 30"/>
                <a:gd name="T15" fmla="*/ 10 h 10"/>
                <a:gd name="T16" fmla="*/ 6 w 3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6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8" y="10"/>
                    <a:pt x="30" y="7"/>
                    <a:pt x="30" y="5"/>
                  </a:cubicBezTo>
                  <a:cubicBezTo>
                    <a:pt x="30" y="2"/>
                    <a:pt x="28" y="0"/>
                    <a:pt x="2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6" y="10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6" name="Freeform 16">
              <a:extLst>
                <a:ext uri="{FF2B5EF4-FFF2-40B4-BE49-F238E27FC236}">
                  <a16:creationId xmlns:a16="http://schemas.microsoft.com/office/drawing/2014/main" id="{63F0766A-6DCB-47D6-BBCF-E1A3F7AB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409576"/>
              <a:ext cx="142875" cy="115888"/>
            </a:xfrm>
            <a:custGeom>
              <a:avLst/>
              <a:gdLst>
                <a:gd name="T0" fmla="*/ 6 w 74"/>
                <a:gd name="T1" fmla="*/ 27 h 61"/>
                <a:gd name="T2" fmla="*/ 2 w 74"/>
                <a:gd name="T3" fmla="*/ 33 h 61"/>
                <a:gd name="T4" fmla="*/ 5 w 74"/>
                <a:gd name="T5" fmla="*/ 40 h 61"/>
                <a:gd name="T6" fmla="*/ 25 w 74"/>
                <a:gd name="T7" fmla="*/ 58 h 61"/>
                <a:gd name="T8" fmla="*/ 33 w 74"/>
                <a:gd name="T9" fmla="*/ 57 h 61"/>
                <a:gd name="T10" fmla="*/ 74 w 74"/>
                <a:gd name="T11" fmla="*/ 0 h 61"/>
                <a:gd name="T12" fmla="*/ 29 w 74"/>
                <a:gd name="T13" fmla="*/ 39 h 61"/>
                <a:gd name="T14" fmla="*/ 15 w 74"/>
                <a:gd name="T15" fmla="*/ 26 h 61"/>
                <a:gd name="T16" fmla="*/ 6 w 74"/>
                <a:gd name="T17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1">
                  <a:moveTo>
                    <a:pt x="6" y="27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0" y="38"/>
                    <a:pt x="5" y="40"/>
                  </a:cubicBezTo>
                  <a:cubicBezTo>
                    <a:pt x="20" y="47"/>
                    <a:pt x="23" y="55"/>
                    <a:pt x="25" y="58"/>
                  </a:cubicBezTo>
                  <a:cubicBezTo>
                    <a:pt x="28" y="61"/>
                    <a:pt x="31" y="61"/>
                    <a:pt x="33" y="57"/>
                  </a:cubicBezTo>
                  <a:cubicBezTo>
                    <a:pt x="39" y="46"/>
                    <a:pt x="45" y="21"/>
                    <a:pt x="74" y="0"/>
                  </a:cubicBezTo>
                  <a:cubicBezTo>
                    <a:pt x="40" y="12"/>
                    <a:pt x="29" y="39"/>
                    <a:pt x="29" y="39"/>
                  </a:cubicBezTo>
                  <a:cubicBezTo>
                    <a:pt x="29" y="39"/>
                    <a:pt x="23" y="29"/>
                    <a:pt x="15" y="26"/>
                  </a:cubicBezTo>
                  <a:cubicBezTo>
                    <a:pt x="9" y="23"/>
                    <a:pt x="6" y="27"/>
                    <a:pt x="6" y="27"/>
                  </a:cubicBezTo>
                  <a:close/>
                </a:path>
              </a:pathLst>
            </a:custGeom>
            <a:solidFill>
              <a:srgbClr val="056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227" name="Freeform 17">
              <a:extLst>
                <a:ext uri="{FF2B5EF4-FFF2-40B4-BE49-F238E27FC236}">
                  <a16:creationId xmlns:a16="http://schemas.microsoft.com/office/drawing/2014/main" id="{C912AD95-2F45-439C-A1FA-D5166CD5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239713"/>
              <a:ext cx="276225" cy="261938"/>
            </a:xfrm>
            <a:custGeom>
              <a:avLst/>
              <a:gdLst>
                <a:gd name="T0" fmla="*/ 89 w 143"/>
                <a:gd name="T1" fmla="*/ 136 h 136"/>
                <a:gd name="T2" fmla="*/ 81 w 143"/>
                <a:gd name="T3" fmla="*/ 127 h 136"/>
                <a:gd name="T4" fmla="*/ 80 w 143"/>
                <a:gd name="T5" fmla="*/ 126 h 136"/>
                <a:gd name="T6" fmla="*/ 25 w 143"/>
                <a:gd name="T7" fmla="*/ 126 h 136"/>
                <a:gd name="T8" fmla="*/ 10 w 143"/>
                <a:gd name="T9" fmla="*/ 111 h 136"/>
                <a:gd name="T10" fmla="*/ 10 w 143"/>
                <a:gd name="T11" fmla="*/ 10 h 136"/>
                <a:gd name="T12" fmla="*/ 111 w 143"/>
                <a:gd name="T13" fmla="*/ 10 h 136"/>
                <a:gd name="T14" fmla="*/ 111 w 143"/>
                <a:gd name="T15" fmla="*/ 105 h 136"/>
                <a:gd name="T16" fmla="*/ 111 w 143"/>
                <a:gd name="T17" fmla="*/ 105 h 136"/>
                <a:gd name="T18" fmla="*/ 115 w 143"/>
                <a:gd name="T19" fmla="*/ 109 h 136"/>
                <a:gd name="T20" fmla="*/ 121 w 143"/>
                <a:gd name="T21" fmla="*/ 102 h 136"/>
                <a:gd name="T22" fmla="*/ 121 w 143"/>
                <a:gd name="T23" fmla="*/ 39 h 136"/>
                <a:gd name="T24" fmla="*/ 133 w 143"/>
                <a:gd name="T25" fmla="*/ 39 h 136"/>
                <a:gd name="T26" fmla="*/ 133 w 143"/>
                <a:gd name="T27" fmla="*/ 91 h 136"/>
                <a:gd name="T28" fmla="*/ 143 w 143"/>
                <a:gd name="T29" fmla="*/ 84 h 136"/>
                <a:gd name="T30" fmla="*/ 143 w 143"/>
                <a:gd name="T31" fmla="*/ 34 h 136"/>
                <a:gd name="T32" fmla="*/ 138 w 143"/>
                <a:gd name="T33" fmla="*/ 29 h 136"/>
                <a:gd name="T34" fmla="*/ 121 w 143"/>
                <a:gd name="T35" fmla="*/ 29 h 136"/>
                <a:gd name="T36" fmla="*/ 121 w 143"/>
                <a:gd name="T37" fmla="*/ 5 h 136"/>
                <a:gd name="T38" fmla="*/ 116 w 143"/>
                <a:gd name="T39" fmla="*/ 0 h 136"/>
                <a:gd name="T40" fmla="*/ 5 w 143"/>
                <a:gd name="T41" fmla="*/ 0 h 136"/>
                <a:gd name="T42" fmla="*/ 0 w 143"/>
                <a:gd name="T43" fmla="*/ 5 h 136"/>
                <a:gd name="T44" fmla="*/ 0 w 143"/>
                <a:gd name="T45" fmla="*/ 112 h 136"/>
                <a:gd name="T46" fmla="*/ 0 w 143"/>
                <a:gd name="T47" fmla="*/ 113 h 136"/>
                <a:gd name="T48" fmla="*/ 25 w 143"/>
                <a:gd name="T49" fmla="*/ 136 h 136"/>
                <a:gd name="T50" fmla="*/ 89 w 143"/>
                <a:gd name="T51" fmla="*/ 136 h 136"/>
                <a:gd name="T52" fmla="*/ 89 w 143"/>
                <a:gd name="T5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36">
                  <a:moveTo>
                    <a:pt x="89" y="136"/>
                  </a:moveTo>
                  <a:cubicBezTo>
                    <a:pt x="84" y="134"/>
                    <a:pt x="81" y="130"/>
                    <a:pt x="81" y="127"/>
                  </a:cubicBezTo>
                  <a:cubicBezTo>
                    <a:pt x="80" y="127"/>
                    <a:pt x="80" y="127"/>
                    <a:pt x="80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15" y="126"/>
                    <a:pt x="11" y="114"/>
                    <a:pt x="10" y="1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5"/>
                    <a:pt x="111" y="105"/>
                    <a:pt x="111" y="105"/>
                  </a:cubicBezTo>
                  <a:cubicBezTo>
                    <a:pt x="111" y="105"/>
                    <a:pt x="111" y="105"/>
                    <a:pt x="111" y="105"/>
                  </a:cubicBezTo>
                  <a:cubicBezTo>
                    <a:pt x="112" y="106"/>
                    <a:pt x="114" y="108"/>
                    <a:pt x="115" y="109"/>
                  </a:cubicBezTo>
                  <a:cubicBezTo>
                    <a:pt x="117" y="107"/>
                    <a:pt x="119" y="105"/>
                    <a:pt x="121" y="102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6" y="89"/>
                    <a:pt x="140" y="86"/>
                    <a:pt x="143" y="84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3" y="31"/>
                    <a:pt x="141" y="29"/>
                    <a:pt x="138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8" y="0"/>
                    <a:pt x="1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3"/>
                  </a:cubicBezTo>
                  <a:cubicBezTo>
                    <a:pt x="0" y="114"/>
                    <a:pt x="5" y="136"/>
                    <a:pt x="25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36"/>
                    <a:pt x="89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8" name="Freeform 18">
              <a:extLst>
                <a:ext uri="{FF2B5EF4-FFF2-40B4-BE49-F238E27FC236}">
                  <a16:creationId xmlns:a16="http://schemas.microsoft.com/office/drawing/2014/main" id="{76BEE808-2FDB-4BFA-A8A2-1EEBF9BB8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431801"/>
              <a:ext cx="142875" cy="19050"/>
            </a:xfrm>
            <a:custGeom>
              <a:avLst/>
              <a:gdLst>
                <a:gd name="T0" fmla="*/ 63 w 74"/>
                <a:gd name="T1" fmla="*/ 8 h 10"/>
                <a:gd name="T2" fmla="*/ 74 w 74"/>
                <a:gd name="T3" fmla="*/ 2 h 10"/>
                <a:gd name="T4" fmla="*/ 71 w 74"/>
                <a:gd name="T5" fmla="*/ 0 h 10"/>
                <a:gd name="T6" fmla="*/ 5 w 74"/>
                <a:gd name="T7" fmla="*/ 0 h 10"/>
                <a:gd name="T8" fmla="*/ 0 w 74"/>
                <a:gd name="T9" fmla="*/ 5 h 10"/>
                <a:gd name="T10" fmla="*/ 5 w 74"/>
                <a:gd name="T11" fmla="*/ 10 h 10"/>
                <a:gd name="T12" fmla="*/ 62 w 74"/>
                <a:gd name="T13" fmla="*/ 10 h 10"/>
                <a:gd name="T14" fmla="*/ 63 w 74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">
                  <a:moveTo>
                    <a:pt x="63" y="8"/>
                  </a:moveTo>
                  <a:cubicBezTo>
                    <a:pt x="65" y="5"/>
                    <a:pt x="69" y="2"/>
                    <a:pt x="74" y="2"/>
                  </a:cubicBezTo>
                  <a:cubicBezTo>
                    <a:pt x="74" y="1"/>
                    <a:pt x="72" y="0"/>
                    <a:pt x="7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62" y="10"/>
                    <a:pt x="62" y="10"/>
                    <a:pt x="62" y="10"/>
                  </a:cubicBezTo>
                  <a:lnTo>
                    <a:pt x="6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229" name="한쪽 모서리가 둥근 사각형 185">
            <a:extLst>
              <a:ext uri="{FF2B5EF4-FFF2-40B4-BE49-F238E27FC236}">
                <a16:creationId xmlns:a16="http://schemas.microsoft.com/office/drawing/2014/main" id="{A01DB47F-CAFB-4D7C-9BB1-EB0899511907}"/>
              </a:ext>
            </a:extLst>
          </p:cNvPr>
          <p:cNvSpPr/>
          <p:nvPr/>
        </p:nvSpPr>
        <p:spPr>
          <a:xfrm flipH="1">
            <a:off x="6461983" y="2715974"/>
            <a:ext cx="2387434" cy="3283380"/>
          </a:xfrm>
          <a:prstGeom prst="round1Rect">
            <a:avLst>
              <a:gd name="adj" fmla="val 0"/>
            </a:avLst>
          </a:prstGeom>
          <a:solidFill>
            <a:srgbClr val="DC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>
              <a:ln>
                <a:solidFill>
                  <a:srgbClr val="304ADB">
                    <a:alpha val="0"/>
                  </a:srgbClr>
                </a:solidFill>
              </a:ln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230" name="그룹 186">
            <a:extLst>
              <a:ext uri="{FF2B5EF4-FFF2-40B4-BE49-F238E27FC236}">
                <a16:creationId xmlns:a16="http://schemas.microsoft.com/office/drawing/2014/main" id="{3B983924-9BA2-49EE-B2C5-68DF8C745AC0}"/>
              </a:ext>
            </a:extLst>
          </p:cNvPr>
          <p:cNvGrpSpPr/>
          <p:nvPr/>
        </p:nvGrpSpPr>
        <p:grpSpPr>
          <a:xfrm>
            <a:off x="6524914" y="2788450"/>
            <a:ext cx="121247" cy="103493"/>
            <a:chOff x="671697" y="3994624"/>
            <a:chExt cx="440738" cy="3994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1" name="Freeform 143">
              <a:extLst>
                <a:ext uri="{FF2B5EF4-FFF2-40B4-BE49-F238E27FC236}">
                  <a16:creationId xmlns:a16="http://schemas.microsoft.com/office/drawing/2014/main" id="{A01D0522-F6EB-4D94-89B7-359B966D6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97" y="4006275"/>
              <a:ext cx="387763" cy="387764"/>
            </a:xfrm>
            <a:custGeom>
              <a:avLst/>
              <a:gdLst>
                <a:gd name="T0" fmla="*/ 310 w 366"/>
                <a:gd name="T1" fmla="*/ 310 h 366"/>
                <a:gd name="T2" fmla="*/ 58 w 366"/>
                <a:gd name="T3" fmla="*/ 310 h 366"/>
                <a:gd name="T4" fmla="*/ 58 w 366"/>
                <a:gd name="T5" fmla="*/ 58 h 366"/>
                <a:gd name="T6" fmla="*/ 254 w 366"/>
                <a:gd name="T7" fmla="*/ 58 h 366"/>
                <a:gd name="T8" fmla="*/ 310 w 366"/>
                <a:gd name="T9" fmla="*/ 0 h 366"/>
                <a:gd name="T10" fmla="*/ 0 w 366"/>
                <a:gd name="T11" fmla="*/ 0 h 366"/>
                <a:gd name="T12" fmla="*/ 0 w 366"/>
                <a:gd name="T13" fmla="*/ 366 h 366"/>
                <a:gd name="T14" fmla="*/ 366 w 366"/>
                <a:gd name="T15" fmla="*/ 366 h 366"/>
                <a:gd name="T16" fmla="*/ 366 w 366"/>
                <a:gd name="T17" fmla="*/ 132 h 366"/>
                <a:gd name="T18" fmla="*/ 310 w 366"/>
                <a:gd name="T19" fmla="*/ 188 h 366"/>
                <a:gd name="T20" fmla="*/ 310 w 366"/>
                <a:gd name="T21" fmla="*/ 3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366">
                  <a:moveTo>
                    <a:pt x="310" y="310"/>
                  </a:moveTo>
                  <a:lnTo>
                    <a:pt x="58" y="310"/>
                  </a:lnTo>
                  <a:lnTo>
                    <a:pt x="58" y="58"/>
                  </a:lnTo>
                  <a:lnTo>
                    <a:pt x="254" y="58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366" y="366"/>
                  </a:lnTo>
                  <a:lnTo>
                    <a:pt x="366" y="132"/>
                  </a:lnTo>
                  <a:lnTo>
                    <a:pt x="310" y="188"/>
                  </a:lnTo>
                  <a:lnTo>
                    <a:pt x="310" y="3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flatTx/>
            </a:bodyPr>
            <a:lstStyle/>
            <a:p>
              <a:pPr latinLnBrk="0">
                <a:defRPr/>
              </a:pPr>
              <a:endParaRPr lang="ko-KR" altLang="en-US" sz="120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32" name="Freeform 144">
              <a:extLst>
                <a:ext uri="{FF2B5EF4-FFF2-40B4-BE49-F238E27FC236}">
                  <a16:creationId xmlns:a16="http://schemas.microsoft.com/office/drawing/2014/main" id="{8BC97B43-A113-4157-8A79-29F45F139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36" y="3994624"/>
              <a:ext cx="358099" cy="298769"/>
            </a:xfrm>
            <a:custGeom>
              <a:avLst/>
              <a:gdLst>
                <a:gd name="T0" fmla="*/ 42 w 338"/>
                <a:gd name="T1" fmla="*/ 145 h 282"/>
                <a:gd name="T2" fmla="*/ 0 w 338"/>
                <a:gd name="T3" fmla="*/ 185 h 282"/>
                <a:gd name="T4" fmla="*/ 98 w 338"/>
                <a:gd name="T5" fmla="*/ 282 h 282"/>
                <a:gd name="T6" fmla="*/ 338 w 338"/>
                <a:gd name="T7" fmla="*/ 40 h 282"/>
                <a:gd name="T8" fmla="*/ 298 w 338"/>
                <a:gd name="T9" fmla="*/ 0 h 282"/>
                <a:gd name="T10" fmla="*/ 98 w 338"/>
                <a:gd name="T11" fmla="*/ 201 h 282"/>
                <a:gd name="T12" fmla="*/ 42 w 338"/>
                <a:gd name="T13" fmla="*/ 14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2">
                  <a:moveTo>
                    <a:pt x="42" y="145"/>
                  </a:moveTo>
                  <a:lnTo>
                    <a:pt x="0" y="185"/>
                  </a:lnTo>
                  <a:lnTo>
                    <a:pt x="98" y="282"/>
                  </a:lnTo>
                  <a:lnTo>
                    <a:pt x="338" y="40"/>
                  </a:lnTo>
                  <a:lnTo>
                    <a:pt x="298" y="0"/>
                  </a:lnTo>
                  <a:lnTo>
                    <a:pt x="98" y="201"/>
                  </a:lnTo>
                  <a:lnTo>
                    <a:pt x="42" y="145"/>
                  </a:ln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>
                <a:defRPr/>
              </a:pPr>
              <a:endParaRPr lang="ko-KR" altLang="en-US" sz="120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33" name="그룹 189">
            <a:extLst>
              <a:ext uri="{FF2B5EF4-FFF2-40B4-BE49-F238E27FC236}">
                <a16:creationId xmlns:a16="http://schemas.microsoft.com/office/drawing/2014/main" id="{9DBF6BB0-0629-488B-8E2C-B7FAD182069C}"/>
              </a:ext>
            </a:extLst>
          </p:cNvPr>
          <p:cNvGrpSpPr/>
          <p:nvPr/>
        </p:nvGrpSpPr>
        <p:grpSpPr bwMode="gray">
          <a:xfrm>
            <a:off x="6633063" y="5470011"/>
            <a:ext cx="835485" cy="464968"/>
            <a:chOff x="8414212" y="3838501"/>
            <a:chExt cx="1311671" cy="729975"/>
          </a:xfrm>
        </p:grpSpPr>
        <p:grpSp>
          <p:nvGrpSpPr>
            <p:cNvPr id="234" name="Group 57">
              <a:extLst>
                <a:ext uri="{FF2B5EF4-FFF2-40B4-BE49-F238E27FC236}">
                  <a16:creationId xmlns:a16="http://schemas.microsoft.com/office/drawing/2014/main" id="{2E86A5F0-C01C-40E9-B8EF-6D43198F309D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8656816" y="3838501"/>
              <a:ext cx="830940" cy="729975"/>
              <a:chOff x="3072" y="3526"/>
              <a:chExt cx="369" cy="380"/>
            </a:xfrm>
          </p:grpSpPr>
          <p:sp>
            <p:nvSpPr>
              <p:cNvPr id="236" name="AutoShape 58">
                <a:extLst>
                  <a:ext uri="{FF2B5EF4-FFF2-40B4-BE49-F238E27FC236}">
                    <a16:creationId xmlns:a16="http://schemas.microsoft.com/office/drawing/2014/main" id="{064C38BA-1835-49D7-8D7B-96CDEAE73A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73" y="3526"/>
                <a:ext cx="368" cy="380"/>
              </a:xfrm>
              <a:prstGeom prst="can">
                <a:avLst>
                  <a:gd name="adj" fmla="val 30597"/>
                </a:avLst>
              </a:prstGeom>
              <a:solidFill>
                <a:srgbClr val="00305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37" name="Oval 59">
                <a:extLst>
                  <a:ext uri="{FF2B5EF4-FFF2-40B4-BE49-F238E27FC236}">
                    <a16:creationId xmlns:a16="http://schemas.microsoft.com/office/drawing/2014/main" id="{E4E0FDDE-9C51-4A53-B7A1-7183D96AB0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72" y="3528"/>
                <a:ext cx="366" cy="11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10347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ko-KR" altLang="en-US" sz="1050" dirty="0">
                  <a:ln>
                    <a:solidFill>
                      <a:srgbClr val="00305C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38" name="Oval 59">
                <a:extLst>
                  <a:ext uri="{FF2B5EF4-FFF2-40B4-BE49-F238E27FC236}">
                    <a16:creationId xmlns:a16="http://schemas.microsoft.com/office/drawing/2014/main" id="{07D8FC27-1393-409B-955D-B17B642B7C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82" y="3792"/>
                <a:ext cx="350" cy="92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kumimoji="1" lang="ko-KR" altLang="en-US" sz="80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gradFill>
                    <a:gsLst>
                      <a:gs pos="69000">
                        <a:srgbClr val="37A344"/>
                      </a:gs>
                      <a:gs pos="94000">
                        <a:srgbClr val="2D8337"/>
                      </a:gs>
                    </a:gsLst>
                    <a:lin ang="5400000" scaled="0"/>
                  </a:gra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  <p:sp>
          <p:nvSpPr>
            <p:cNvPr id="235" name="직사각형 191">
              <a:extLst>
                <a:ext uri="{FF2B5EF4-FFF2-40B4-BE49-F238E27FC236}">
                  <a16:creationId xmlns:a16="http://schemas.microsoft.com/office/drawing/2014/main" id="{3766E566-8AEA-4BDD-AC72-316E2BEC3333}"/>
                </a:ext>
              </a:extLst>
            </p:cNvPr>
            <p:cNvSpPr/>
            <p:nvPr/>
          </p:nvSpPr>
          <p:spPr bwMode="gray">
            <a:xfrm>
              <a:off x="8414212" y="4093214"/>
              <a:ext cx="1311671" cy="386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latinLnBrk="0"/>
              <a:r>
                <a:rPr lang="hr-HR" sz="50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Povijest savjeta</a:t>
              </a:r>
            </a:p>
            <a:p>
              <a:pPr algn="ctr" latinLnBrk="0"/>
              <a:r>
                <a:rPr lang="hr-HR" sz="50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Nakon početka usluge</a:t>
              </a:r>
            </a:p>
          </p:txBody>
        </p:sp>
      </p:grpSp>
      <p:cxnSp>
        <p:nvCxnSpPr>
          <p:cNvPr id="239" name="꺾인 연결선 195">
            <a:extLst>
              <a:ext uri="{FF2B5EF4-FFF2-40B4-BE49-F238E27FC236}">
                <a16:creationId xmlns:a16="http://schemas.microsoft.com/office/drawing/2014/main" id="{8490C87B-C081-4CBE-B88F-0F95C63A7E1E}"/>
              </a:ext>
            </a:extLst>
          </p:cNvPr>
          <p:cNvCxnSpPr>
            <a:stCxn id="244" idx="0"/>
            <a:endCxn id="249" idx="6"/>
          </p:cNvCxnSpPr>
          <p:nvPr/>
        </p:nvCxnSpPr>
        <p:spPr>
          <a:xfrm rot="16200000" flipV="1">
            <a:off x="7513754" y="4650854"/>
            <a:ext cx="597567" cy="1049138"/>
          </a:xfrm>
          <a:prstGeom prst="bentConnector2">
            <a:avLst/>
          </a:prstGeom>
          <a:ln w="15875">
            <a:solidFill>
              <a:srgbClr val="00305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직선 화살표 연결선 196">
            <a:extLst>
              <a:ext uri="{FF2B5EF4-FFF2-40B4-BE49-F238E27FC236}">
                <a16:creationId xmlns:a16="http://schemas.microsoft.com/office/drawing/2014/main" id="{7864EF40-B29A-4004-A332-2A1E0B62BEA2}"/>
              </a:ext>
            </a:extLst>
          </p:cNvPr>
          <p:cNvCxnSpPr/>
          <p:nvPr/>
        </p:nvCxnSpPr>
        <p:spPr>
          <a:xfrm>
            <a:off x="7316856" y="5711389"/>
            <a:ext cx="783066" cy="0"/>
          </a:xfrm>
          <a:prstGeom prst="straightConnector1">
            <a:avLst/>
          </a:prstGeom>
          <a:ln w="19050" cap="rnd">
            <a:solidFill>
              <a:srgbClr val="00305C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39">
            <a:extLst>
              <a:ext uri="{FF2B5EF4-FFF2-40B4-BE49-F238E27FC236}">
                <a16:creationId xmlns:a16="http://schemas.microsoft.com/office/drawing/2014/main" id="{21093964-EAD9-4E8D-A5F4-10AB6DAF9D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78031" y="5020472"/>
            <a:ext cx="852725" cy="405564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</p:spPr>
        <p:txBody>
          <a:bodyPr wrap="none" lIns="0" tIns="0" rIns="0" bIns="0" anchor="ctr">
            <a:noAutofit/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a:bodyPr>
          <a:lstStyle/>
          <a:p>
            <a:pPr algn="r" latinLnBrk="0"/>
            <a:r>
              <a:rPr lang="hr-HR" sz="100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rgbClr val="0070C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Izmjena scenarija,</a:t>
            </a:r>
          </a:p>
          <a:p>
            <a:pPr algn="r" latinLnBrk="0"/>
            <a:r>
              <a:rPr lang="hr-HR" sz="100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rgbClr val="0070C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Podržano učenje</a:t>
            </a:r>
          </a:p>
        </p:txBody>
      </p:sp>
      <p:cxnSp>
        <p:nvCxnSpPr>
          <p:cNvPr id="242" name="직선 화살표 연결선 198">
            <a:extLst>
              <a:ext uri="{FF2B5EF4-FFF2-40B4-BE49-F238E27FC236}">
                <a16:creationId xmlns:a16="http://schemas.microsoft.com/office/drawing/2014/main" id="{ADC033ED-E783-4918-AAC8-69A54E7966E1}"/>
              </a:ext>
            </a:extLst>
          </p:cNvPr>
          <p:cNvCxnSpPr>
            <a:stCxn id="249" idx="4"/>
            <a:endCxn id="237" idx="0"/>
          </p:cNvCxnSpPr>
          <p:nvPr/>
        </p:nvCxnSpPr>
        <p:spPr>
          <a:xfrm flipH="1">
            <a:off x="7050069" y="5113825"/>
            <a:ext cx="718" cy="358629"/>
          </a:xfrm>
          <a:prstGeom prst="straightConnector1">
            <a:avLst/>
          </a:prstGeom>
          <a:ln w="15875" cap="rnd">
            <a:solidFill>
              <a:srgbClr val="00305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그룹 199">
            <a:extLst>
              <a:ext uri="{FF2B5EF4-FFF2-40B4-BE49-F238E27FC236}">
                <a16:creationId xmlns:a16="http://schemas.microsoft.com/office/drawing/2014/main" id="{73F6F447-7D30-4ECA-95E7-9E990AA12C5D}"/>
              </a:ext>
            </a:extLst>
          </p:cNvPr>
          <p:cNvGrpSpPr/>
          <p:nvPr/>
        </p:nvGrpSpPr>
        <p:grpSpPr>
          <a:xfrm>
            <a:off x="8099922" y="5474206"/>
            <a:ext cx="474367" cy="474367"/>
            <a:chOff x="8789873" y="5352619"/>
            <a:chExt cx="554664" cy="554664"/>
          </a:xfrm>
        </p:grpSpPr>
        <p:sp>
          <p:nvSpPr>
            <p:cNvPr id="244" name="타원 200">
              <a:extLst>
                <a:ext uri="{FF2B5EF4-FFF2-40B4-BE49-F238E27FC236}">
                  <a16:creationId xmlns:a16="http://schemas.microsoft.com/office/drawing/2014/main" id="{9E6AE6C6-6C33-444A-9310-A68DC92AAB12}"/>
                </a:ext>
              </a:extLst>
            </p:cNvPr>
            <p:cNvSpPr/>
            <p:nvPr/>
          </p:nvSpPr>
          <p:spPr>
            <a:xfrm>
              <a:off x="8789873" y="5352619"/>
              <a:ext cx="554664" cy="554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3154" tIns="30632" rIns="61263" bIns="30632" anchor="ctr"/>
            <a:lstStyle/>
            <a:p>
              <a:pPr latinLnBrk="0"/>
              <a:endParaRPr lang="ko-KR" altLang="en-US" sz="800" kern="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45" name="그룹 201">
              <a:extLst>
                <a:ext uri="{FF2B5EF4-FFF2-40B4-BE49-F238E27FC236}">
                  <a16:creationId xmlns:a16="http://schemas.microsoft.com/office/drawing/2014/main" id="{97503779-FED2-4ABB-B671-02D3E79EF2FD}"/>
                </a:ext>
              </a:extLst>
            </p:cNvPr>
            <p:cNvGrpSpPr/>
            <p:nvPr/>
          </p:nvGrpSpPr>
          <p:grpSpPr>
            <a:xfrm>
              <a:off x="8879507" y="5497813"/>
              <a:ext cx="404194" cy="239940"/>
              <a:chOff x="8879507" y="4631912"/>
              <a:chExt cx="404194" cy="239940"/>
            </a:xfrm>
          </p:grpSpPr>
          <p:sp>
            <p:nvSpPr>
              <p:cNvPr id="246" name="Freeform 1492">
                <a:extLst>
                  <a:ext uri="{FF2B5EF4-FFF2-40B4-BE49-F238E27FC236}">
                    <a16:creationId xmlns:a16="http://schemas.microsoft.com/office/drawing/2014/main" id="{2F10F4DE-8D41-4DCF-8902-1B2297AE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507" y="4631912"/>
                <a:ext cx="254396" cy="239940"/>
              </a:xfrm>
              <a:custGeom>
                <a:avLst/>
                <a:gdLst>
                  <a:gd name="T0" fmla="*/ 115 w 115"/>
                  <a:gd name="T1" fmla="*/ 91 h 108"/>
                  <a:gd name="T2" fmla="*/ 101 w 115"/>
                  <a:gd name="T3" fmla="*/ 82 h 108"/>
                  <a:gd name="T4" fmla="*/ 83 w 115"/>
                  <a:gd name="T5" fmla="*/ 75 h 108"/>
                  <a:gd name="T6" fmla="*/ 78 w 115"/>
                  <a:gd name="T7" fmla="*/ 73 h 108"/>
                  <a:gd name="T8" fmla="*/ 73 w 115"/>
                  <a:gd name="T9" fmla="*/ 65 h 108"/>
                  <a:gd name="T10" fmla="*/ 70 w 115"/>
                  <a:gd name="T11" fmla="*/ 65 h 108"/>
                  <a:gd name="T12" fmla="*/ 73 w 115"/>
                  <a:gd name="T13" fmla="*/ 59 h 108"/>
                  <a:gd name="T14" fmla="*/ 75 w 115"/>
                  <a:gd name="T15" fmla="*/ 51 h 108"/>
                  <a:gd name="T16" fmla="*/ 78 w 115"/>
                  <a:gd name="T17" fmla="*/ 48 h 108"/>
                  <a:gd name="T18" fmla="*/ 80 w 115"/>
                  <a:gd name="T19" fmla="*/ 44 h 108"/>
                  <a:gd name="T20" fmla="*/ 79 w 115"/>
                  <a:gd name="T21" fmla="*/ 35 h 108"/>
                  <a:gd name="T22" fmla="*/ 78 w 115"/>
                  <a:gd name="T23" fmla="*/ 32 h 108"/>
                  <a:gd name="T24" fmla="*/ 79 w 115"/>
                  <a:gd name="T25" fmla="*/ 21 h 108"/>
                  <a:gd name="T26" fmla="*/ 78 w 115"/>
                  <a:gd name="T27" fmla="*/ 12 h 108"/>
                  <a:gd name="T28" fmla="*/ 75 w 115"/>
                  <a:gd name="T29" fmla="*/ 8 h 108"/>
                  <a:gd name="T30" fmla="*/ 71 w 115"/>
                  <a:gd name="T31" fmla="*/ 7 h 108"/>
                  <a:gd name="T32" fmla="*/ 69 w 115"/>
                  <a:gd name="T33" fmla="*/ 5 h 108"/>
                  <a:gd name="T34" fmla="*/ 45 w 115"/>
                  <a:gd name="T35" fmla="*/ 6 h 108"/>
                  <a:gd name="T36" fmla="*/ 36 w 115"/>
                  <a:gd name="T37" fmla="*/ 31 h 108"/>
                  <a:gd name="T38" fmla="*/ 34 w 115"/>
                  <a:gd name="T39" fmla="*/ 37 h 108"/>
                  <a:gd name="T40" fmla="*/ 38 w 115"/>
                  <a:gd name="T41" fmla="*/ 50 h 108"/>
                  <a:gd name="T42" fmla="*/ 40 w 115"/>
                  <a:gd name="T43" fmla="*/ 50 h 108"/>
                  <a:gd name="T44" fmla="*/ 41 w 115"/>
                  <a:gd name="T45" fmla="*/ 59 h 108"/>
                  <a:gd name="T46" fmla="*/ 44 w 115"/>
                  <a:gd name="T47" fmla="*/ 65 h 108"/>
                  <a:gd name="T48" fmla="*/ 42 w 115"/>
                  <a:gd name="T49" fmla="*/ 65 h 108"/>
                  <a:gd name="T50" fmla="*/ 37 w 115"/>
                  <a:gd name="T51" fmla="*/ 73 h 108"/>
                  <a:gd name="T52" fmla="*/ 32 w 115"/>
                  <a:gd name="T53" fmla="*/ 75 h 108"/>
                  <a:gd name="T54" fmla="*/ 14 w 115"/>
                  <a:gd name="T55" fmla="*/ 82 h 108"/>
                  <a:gd name="T56" fmla="*/ 1 w 115"/>
                  <a:gd name="T57" fmla="*/ 91 h 108"/>
                  <a:gd name="T58" fmla="*/ 0 w 115"/>
                  <a:gd name="T59" fmla="*/ 108 h 108"/>
                  <a:gd name="T60" fmla="*/ 51 w 115"/>
                  <a:gd name="T61" fmla="*/ 108 h 108"/>
                  <a:gd name="T62" fmla="*/ 54 w 115"/>
                  <a:gd name="T63" fmla="*/ 83 h 108"/>
                  <a:gd name="T64" fmla="*/ 51 w 115"/>
                  <a:gd name="T65" fmla="*/ 77 h 108"/>
                  <a:gd name="T66" fmla="*/ 58 w 115"/>
                  <a:gd name="T67" fmla="*/ 73 h 108"/>
                  <a:gd name="T68" fmla="*/ 64 w 115"/>
                  <a:gd name="T69" fmla="*/ 77 h 108"/>
                  <a:gd name="T70" fmla="*/ 61 w 115"/>
                  <a:gd name="T71" fmla="*/ 83 h 108"/>
                  <a:gd name="T72" fmla="*/ 67 w 115"/>
                  <a:gd name="T73" fmla="*/ 108 h 108"/>
                  <a:gd name="T74" fmla="*/ 115 w 115"/>
                  <a:gd name="T75" fmla="*/ 108 h 108"/>
                  <a:gd name="T76" fmla="*/ 115 w 115"/>
                  <a:gd name="T77" fmla="*/ 9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108">
                    <a:moveTo>
                      <a:pt x="115" y="91"/>
                    </a:moveTo>
                    <a:cubicBezTo>
                      <a:pt x="113" y="85"/>
                      <a:pt x="106" y="85"/>
                      <a:pt x="101" y="82"/>
                    </a:cubicBezTo>
                    <a:cubicBezTo>
                      <a:pt x="95" y="80"/>
                      <a:pt x="89" y="77"/>
                      <a:pt x="83" y="75"/>
                    </a:cubicBezTo>
                    <a:cubicBezTo>
                      <a:pt x="82" y="74"/>
                      <a:pt x="80" y="74"/>
                      <a:pt x="78" y="73"/>
                    </a:cubicBezTo>
                    <a:cubicBezTo>
                      <a:pt x="76" y="72"/>
                      <a:pt x="74" y="68"/>
                      <a:pt x="73" y="65"/>
                    </a:cubicBezTo>
                    <a:cubicBezTo>
                      <a:pt x="72" y="65"/>
                      <a:pt x="71" y="65"/>
                      <a:pt x="70" y="65"/>
                    </a:cubicBezTo>
                    <a:cubicBezTo>
                      <a:pt x="70" y="61"/>
                      <a:pt x="72" y="61"/>
                      <a:pt x="73" y="59"/>
                    </a:cubicBezTo>
                    <a:cubicBezTo>
                      <a:pt x="74" y="56"/>
                      <a:pt x="73" y="53"/>
                      <a:pt x="75" y="51"/>
                    </a:cubicBezTo>
                    <a:cubicBezTo>
                      <a:pt x="75" y="50"/>
                      <a:pt x="77" y="50"/>
                      <a:pt x="78" y="48"/>
                    </a:cubicBezTo>
                    <a:cubicBezTo>
                      <a:pt x="79" y="47"/>
                      <a:pt x="79" y="45"/>
                      <a:pt x="80" y="44"/>
                    </a:cubicBezTo>
                    <a:cubicBezTo>
                      <a:pt x="80" y="41"/>
                      <a:pt x="81" y="38"/>
                      <a:pt x="79" y="35"/>
                    </a:cubicBezTo>
                    <a:cubicBezTo>
                      <a:pt x="79" y="33"/>
                      <a:pt x="78" y="33"/>
                      <a:pt x="78" y="32"/>
                    </a:cubicBezTo>
                    <a:cubicBezTo>
                      <a:pt x="78" y="29"/>
                      <a:pt x="79" y="22"/>
                      <a:pt x="79" y="21"/>
                    </a:cubicBezTo>
                    <a:cubicBezTo>
                      <a:pt x="79" y="17"/>
                      <a:pt x="79" y="16"/>
                      <a:pt x="78" y="12"/>
                    </a:cubicBezTo>
                    <a:cubicBezTo>
                      <a:pt x="78" y="12"/>
                      <a:pt x="77" y="9"/>
                      <a:pt x="75" y="8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0" y="0"/>
                      <a:pt x="50" y="3"/>
                      <a:pt x="45" y="6"/>
                    </a:cubicBezTo>
                    <a:cubicBezTo>
                      <a:pt x="37" y="8"/>
                      <a:pt x="32" y="15"/>
                      <a:pt x="36" y="31"/>
                    </a:cubicBezTo>
                    <a:cubicBezTo>
                      <a:pt x="36" y="34"/>
                      <a:pt x="34" y="35"/>
                      <a:pt x="34" y="37"/>
                    </a:cubicBezTo>
                    <a:cubicBezTo>
                      <a:pt x="35" y="40"/>
                      <a:pt x="35" y="48"/>
                      <a:pt x="38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3"/>
                      <a:pt x="41" y="56"/>
                      <a:pt x="41" y="59"/>
                    </a:cubicBezTo>
                    <a:cubicBezTo>
                      <a:pt x="42" y="62"/>
                      <a:pt x="44" y="62"/>
                      <a:pt x="44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8"/>
                      <a:pt x="39" y="72"/>
                      <a:pt x="37" y="73"/>
                    </a:cubicBezTo>
                    <a:cubicBezTo>
                      <a:pt x="35" y="74"/>
                      <a:pt x="34" y="74"/>
                      <a:pt x="32" y="75"/>
                    </a:cubicBezTo>
                    <a:cubicBezTo>
                      <a:pt x="26" y="77"/>
                      <a:pt x="20" y="80"/>
                      <a:pt x="14" y="82"/>
                    </a:cubicBezTo>
                    <a:cubicBezTo>
                      <a:pt x="9" y="85"/>
                      <a:pt x="2" y="85"/>
                      <a:pt x="1" y="91"/>
                    </a:cubicBezTo>
                    <a:cubicBezTo>
                      <a:pt x="1" y="95"/>
                      <a:pt x="0" y="103"/>
                      <a:pt x="0" y="108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3"/>
                      <a:pt x="115" y="95"/>
                      <a:pt x="115" y="91"/>
                    </a:cubicBezTo>
                    <a:close/>
                  </a:path>
                </a:pathLst>
              </a:custGeom>
              <a:solidFill>
                <a:srgbClr val="00305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47" name="모서리가 둥근 직사각형 203">
                <a:extLst>
                  <a:ext uri="{FF2B5EF4-FFF2-40B4-BE49-F238E27FC236}">
                    <a16:creationId xmlns:a16="http://schemas.microsoft.com/office/drawing/2014/main" id="{DF317770-B731-4739-8740-B48CE1F6319E}"/>
                  </a:ext>
                </a:extLst>
              </p:cNvPr>
              <p:cNvSpPr/>
              <p:nvPr/>
            </p:nvSpPr>
            <p:spPr>
              <a:xfrm>
                <a:off x="9071987" y="4686407"/>
                <a:ext cx="173506" cy="15552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23154" tIns="30632" rIns="61263" bIns="30632" anchor="ctr"/>
              <a:lstStyle/>
              <a:p>
                <a:pPr latinLnBrk="0"/>
                <a:endParaRPr lang="ko-KR" altLang="en-US" sz="800" kern="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48" name="Freeform 2312">
                <a:extLst>
                  <a:ext uri="{FF2B5EF4-FFF2-40B4-BE49-F238E27FC236}">
                    <a16:creationId xmlns:a16="http://schemas.microsoft.com/office/drawing/2014/main" id="{4E9C3EC3-6BDF-477D-BF87-CD69A37AA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8027" y="4681846"/>
                <a:ext cx="195674" cy="142459"/>
              </a:xfrm>
              <a:custGeom>
                <a:avLst/>
                <a:gdLst>
                  <a:gd name="T0" fmla="*/ 831 w 831"/>
                  <a:gd name="T1" fmla="*/ 511 h 605"/>
                  <a:gd name="T2" fmla="*/ 831 w 831"/>
                  <a:gd name="T3" fmla="*/ 0 h 605"/>
                  <a:gd name="T4" fmla="*/ 0 w 831"/>
                  <a:gd name="T5" fmla="*/ 0 h 605"/>
                  <a:gd name="T6" fmla="*/ 0 w 831"/>
                  <a:gd name="T7" fmla="*/ 511 h 605"/>
                  <a:gd name="T8" fmla="*/ 396 w 831"/>
                  <a:gd name="T9" fmla="*/ 511 h 605"/>
                  <a:gd name="T10" fmla="*/ 396 w 831"/>
                  <a:gd name="T11" fmla="*/ 568 h 605"/>
                  <a:gd name="T12" fmla="*/ 155 w 831"/>
                  <a:gd name="T13" fmla="*/ 585 h 605"/>
                  <a:gd name="T14" fmla="*/ 145 w 831"/>
                  <a:gd name="T15" fmla="*/ 605 h 605"/>
                  <a:gd name="T16" fmla="*/ 416 w 831"/>
                  <a:gd name="T17" fmla="*/ 595 h 605"/>
                  <a:gd name="T18" fmla="*/ 687 w 831"/>
                  <a:gd name="T19" fmla="*/ 605 h 605"/>
                  <a:gd name="T20" fmla="*/ 677 w 831"/>
                  <a:gd name="T21" fmla="*/ 585 h 605"/>
                  <a:gd name="T22" fmla="*/ 436 w 831"/>
                  <a:gd name="T23" fmla="*/ 568 h 605"/>
                  <a:gd name="T24" fmla="*/ 436 w 831"/>
                  <a:gd name="T25" fmla="*/ 511 h 605"/>
                  <a:gd name="T26" fmla="*/ 831 w 831"/>
                  <a:gd name="T27" fmla="*/ 511 h 605"/>
                  <a:gd name="T28" fmla="*/ 30 w 831"/>
                  <a:gd name="T29" fmla="*/ 482 h 605"/>
                  <a:gd name="T30" fmla="*/ 30 w 831"/>
                  <a:gd name="T31" fmla="*/ 29 h 605"/>
                  <a:gd name="T32" fmla="*/ 801 w 831"/>
                  <a:gd name="T33" fmla="*/ 29 h 605"/>
                  <a:gd name="T34" fmla="*/ 801 w 831"/>
                  <a:gd name="T35" fmla="*/ 482 h 605"/>
                  <a:gd name="T36" fmla="*/ 30 w 831"/>
                  <a:gd name="T37" fmla="*/ 48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1" h="605">
                    <a:moveTo>
                      <a:pt x="831" y="511"/>
                    </a:moveTo>
                    <a:lnTo>
                      <a:pt x="831" y="0"/>
                    </a:lnTo>
                    <a:lnTo>
                      <a:pt x="0" y="0"/>
                    </a:lnTo>
                    <a:lnTo>
                      <a:pt x="0" y="511"/>
                    </a:lnTo>
                    <a:lnTo>
                      <a:pt x="396" y="511"/>
                    </a:lnTo>
                    <a:lnTo>
                      <a:pt x="396" y="568"/>
                    </a:lnTo>
                    <a:lnTo>
                      <a:pt x="155" y="585"/>
                    </a:lnTo>
                    <a:lnTo>
                      <a:pt x="145" y="605"/>
                    </a:lnTo>
                    <a:lnTo>
                      <a:pt x="416" y="595"/>
                    </a:lnTo>
                    <a:lnTo>
                      <a:pt x="687" y="605"/>
                    </a:lnTo>
                    <a:lnTo>
                      <a:pt x="677" y="585"/>
                    </a:lnTo>
                    <a:lnTo>
                      <a:pt x="436" y="568"/>
                    </a:lnTo>
                    <a:lnTo>
                      <a:pt x="436" y="511"/>
                    </a:lnTo>
                    <a:lnTo>
                      <a:pt x="831" y="511"/>
                    </a:lnTo>
                    <a:close/>
                    <a:moveTo>
                      <a:pt x="30" y="482"/>
                    </a:moveTo>
                    <a:lnTo>
                      <a:pt x="30" y="29"/>
                    </a:lnTo>
                    <a:lnTo>
                      <a:pt x="801" y="29"/>
                    </a:lnTo>
                    <a:lnTo>
                      <a:pt x="801" y="482"/>
                    </a:lnTo>
                    <a:lnTo>
                      <a:pt x="30" y="482"/>
                    </a:lnTo>
                    <a:close/>
                  </a:path>
                </a:pathLst>
              </a:custGeom>
              <a:solidFill>
                <a:srgbClr val="00305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</p:grpSp>
      <p:sp>
        <p:nvSpPr>
          <p:cNvPr id="249" name="타원 205">
            <a:extLst>
              <a:ext uri="{FF2B5EF4-FFF2-40B4-BE49-F238E27FC236}">
                <a16:creationId xmlns:a16="http://schemas.microsoft.com/office/drawing/2014/main" id="{1F9854C6-723D-4063-A873-67E20AE623AB}"/>
              </a:ext>
            </a:extLst>
          </p:cNvPr>
          <p:cNvSpPr/>
          <p:nvPr/>
        </p:nvSpPr>
        <p:spPr>
          <a:xfrm>
            <a:off x="6813601" y="4639455"/>
            <a:ext cx="474367" cy="474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3154" tIns="30632" rIns="61263" bIns="30632" anchor="ctr"/>
          <a:lstStyle/>
          <a:p>
            <a:pPr latinLnBrk="0"/>
            <a:endParaRPr lang="ko-KR" altLang="en-US" sz="800" kern="0" dirty="0">
              <a:ln>
                <a:solidFill>
                  <a:srgbClr val="304ADB">
                    <a:alpha val="0"/>
                  </a:srgbClr>
                </a:solidFill>
              </a:ln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50" name="그룹 206">
            <a:extLst>
              <a:ext uri="{FF2B5EF4-FFF2-40B4-BE49-F238E27FC236}">
                <a16:creationId xmlns:a16="http://schemas.microsoft.com/office/drawing/2014/main" id="{ADAC85CE-82D4-49E2-AFF2-999C798D7106}"/>
              </a:ext>
            </a:extLst>
          </p:cNvPr>
          <p:cNvGrpSpPr/>
          <p:nvPr/>
        </p:nvGrpSpPr>
        <p:grpSpPr>
          <a:xfrm>
            <a:off x="6916156" y="4747332"/>
            <a:ext cx="269276" cy="258614"/>
            <a:chOff x="3067298" y="4929354"/>
            <a:chExt cx="403296" cy="387326"/>
          </a:xfrm>
          <a:solidFill>
            <a:srgbClr val="00305C"/>
          </a:solidFill>
        </p:grpSpPr>
        <p:sp>
          <p:nvSpPr>
            <p:cNvPr id="251" name="Freeform 8">
              <a:extLst>
                <a:ext uri="{FF2B5EF4-FFF2-40B4-BE49-F238E27FC236}">
                  <a16:creationId xmlns:a16="http://schemas.microsoft.com/office/drawing/2014/main" id="{132F218C-926C-494B-B598-11947BAC6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0088" y="5129378"/>
              <a:ext cx="56840" cy="56840"/>
            </a:xfrm>
            <a:custGeom>
              <a:avLst/>
              <a:gdLst>
                <a:gd name="T0" fmla="*/ 44 w 89"/>
                <a:gd name="T1" fmla="*/ 0 h 89"/>
                <a:gd name="T2" fmla="*/ 0 w 89"/>
                <a:gd name="T3" fmla="*/ 45 h 89"/>
                <a:gd name="T4" fmla="*/ 44 w 89"/>
                <a:gd name="T5" fmla="*/ 89 h 89"/>
                <a:gd name="T6" fmla="*/ 89 w 89"/>
                <a:gd name="T7" fmla="*/ 45 h 89"/>
                <a:gd name="T8" fmla="*/ 44 w 89"/>
                <a:gd name="T9" fmla="*/ 0 h 89"/>
                <a:gd name="T10" fmla="*/ 44 w 89"/>
                <a:gd name="T11" fmla="*/ 59 h 89"/>
                <a:gd name="T12" fmla="*/ 29 w 89"/>
                <a:gd name="T13" fmla="*/ 45 h 89"/>
                <a:gd name="T14" fmla="*/ 44 w 89"/>
                <a:gd name="T15" fmla="*/ 30 h 89"/>
                <a:gd name="T16" fmla="*/ 59 w 89"/>
                <a:gd name="T17" fmla="*/ 45 h 89"/>
                <a:gd name="T18" fmla="*/ 44 w 89"/>
                <a:gd name="T19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9">
                  <a:moveTo>
                    <a:pt x="44" y="0"/>
                  </a:moveTo>
                  <a:cubicBezTo>
                    <a:pt x="18" y="0"/>
                    <a:pt x="0" y="19"/>
                    <a:pt x="0" y="45"/>
                  </a:cubicBezTo>
                  <a:cubicBezTo>
                    <a:pt x="0" y="71"/>
                    <a:pt x="18" y="89"/>
                    <a:pt x="44" y="89"/>
                  </a:cubicBezTo>
                  <a:cubicBezTo>
                    <a:pt x="70" y="89"/>
                    <a:pt x="89" y="71"/>
                    <a:pt x="89" y="45"/>
                  </a:cubicBezTo>
                  <a:cubicBezTo>
                    <a:pt x="89" y="19"/>
                    <a:pt x="70" y="0"/>
                    <a:pt x="44" y="0"/>
                  </a:cubicBezTo>
                  <a:close/>
                  <a:moveTo>
                    <a:pt x="44" y="59"/>
                  </a:moveTo>
                  <a:cubicBezTo>
                    <a:pt x="37" y="59"/>
                    <a:pt x="29" y="52"/>
                    <a:pt x="29" y="45"/>
                  </a:cubicBezTo>
                  <a:cubicBezTo>
                    <a:pt x="29" y="37"/>
                    <a:pt x="37" y="30"/>
                    <a:pt x="44" y="30"/>
                  </a:cubicBezTo>
                  <a:cubicBezTo>
                    <a:pt x="52" y="30"/>
                    <a:pt x="59" y="37"/>
                    <a:pt x="59" y="45"/>
                  </a:cubicBezTo>
                  <a:cubicBezTo>
                    <a:pt x="59" y="52"/>
                    <a:pt x="52" y="59"/>
                    <a:pt x="44" y="59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2" name="Freeform 9">
              <a:extLst>
                <a:ext uri="{FF2B5EF4-FFF2-40B4-BE49-F238E27FC236}">
                  <a16:creationId xmlns:a16="http://schemas.microsoft.com/office/drawing/2014/main" id="{9DA744C4-EB52-45CA-9E49-EF2A5BE01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6363" y="5129378"/>
              <a:ext cx="58194" cy="56840"/>
            </a:xfrm>
            <a:custGeom>
              <a:avLst/>
              <a:gdLst>
                <a:gd name="T0" fmla="*/ 46 w 91"/>
                <a:gd name="T1" fmla="*/ 0 h 89"/>
                <a:gd name="T2" fmla="*/ 0 w 91"/>
                <a:gd name="T3" fmla="*/ 45 h 89"/>
                <a:gd name="T4" fmla="*/ 46 w 91"/>
                <a:gd name="T5" fmla="*/ 89 h 89"/>
                <a:gd name="T6" fmla="*/ 91 w 91"/>
                <a:gd name="T7" fmla="*/ 45 h 89"/>
                <a:gd name="T8" fmla="*/ 46 w 91"/>
                <a:gd name="T9" fmla="*/ 0 h 89"/>
                <a:gd name="T10" fmla="*/ 46 w 91"/>
                <a:gd name="T11" fmla="*/ 59 h 89"/>
                <a:gd name="T12" fmla="*/ 31 w 91"/>
                <a:gd name="T13" fmla="*/ 45 h 89"/>
                <a:gd name="T14" fmla="*/ 46 w 91"/>
                <a:gd name="T15" fmla="*/ 30 h 89"/>
                <a:gd name="T16" fmla="*/ 61 w 91"/>
                <a:gd name="T17" fmla="*/ 45 h 89"/>
                <a:gd name="T18" fmla="*/ 46 w 91"/>
                <a:gd name="T19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9">
                  <a:moveTo>
                    <a:pt x="46" y="0"/>
                  </a:moveTo>
                  <a:cubicBezTo>
                    <a:pt x="19" y="0"/>
                    <a:pt x="0" y="19"/>
                    <a:pt x="0" y="45"/>
                  </a:cubicBezTo>
                  <a:cubicBezTo>
                    <a:pt x="0" y="71"/>
                    <a:pt x="19" y="89"/>
                    <a:pt x="46" y="89"/>
                  </a:cubicBezTo>
                  <a:cubicBezTo>
                    <a:pt x="72" y="89"/>
                    <a:pt x="91" y="71"/>
                    <a:pt x="91" y="45"/>
                  </a:cubicBezTo>
                  <a:cubicBezTo>
                    <a:pt x="91" y="19"/>
                    <a:pt x="72" y="0"/>
                    <a:pt x="46" y="0"/>
                  </a:cubicBezTo>
                  <a:close/>
                  <a:moveTo>
                    <a:pt x="46" y="59"/>
                  </a:moveTo>
                  <a:cubicBezTo>
                    <a:pt x="38" y="59"/>
                    <a:pt x="31" y="52"/>
                    <a:pt x="31" y="45"/>
                  </a:cubicBezTo>
                  <a:cubicBezTo>
                    <a:pt x="31" y="37"/>
                    <a:pt x="38" y="30"/>
                    <a:pt x="46" y="30"/>
                  </a:cubicBezTo>
                  <a:cubicBezTo>
                    <a:pt x="53" y="30"/>
                    <a:pt x="61" y="37"/>
                    <a:pt x="61" y="45"/>
                  </a:cubicBezTo>
                  <a:cubicBezTo>
                    <a:pt x="61" y="52"/>
                    <a:pt x="53" y="59"/>
                    <a:pt x="46" y="59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3" name="Freeform 6">
              <a:extLst>
                <a:ext uri="{FF2B5EF4-FFF2-40B4-BE49-F238E27FC236}">
                  <a16:creationId xmlns:a16="http://schemas.microsoft.com/office/drawing/2014/main" id="{7D39E262-85A6-45E7-89FA-CADA72DCB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7298" y="4929354"/>
              <a:ext cx="403296" cy="387326"/>
            </a:xfrm>
            <a:custGeom>
              <a:avLst/>
              <a:gdLst>
                <a:gd name="T0" fmla="*/ 620 w 631"/>
                <a:gd name="T1" fmla="*/ 4 h 606"/>
                <a:gd name="T2" fmla="*/ 601 w 631"/>
                <a:gd name="T3" fmla="*/ 8 h 606"/>
                <a:gd name="T4" fmla="*/ 523 w 631"/>
                <a:gd name="T5" fmla="*/ 139 h 606"/>
                <a:gd name="T6" fmla="*/ 314 w 631"/>
                <a:gd name="T7" fmla="*/ 83 h 606"/>
                <a:gd name="T8" fmla="*/ 105 w 631"/>
                <a:gd name="T9" fmla="*/ 139 h 606"/>
                <a:gd name="T10" fmla="*/ 30 w 631"/>
                <a:gd name="T11" fmla="*/ 8 h 606"/>
                <a:gd name="T12" fmla="*/ 8 w 631"/>
                <a:gd name="T13" fmla="*/ 4 h 606"/>
                <a:gd name="T14" fmla="*/ 4 w 631"/>
                <a:gd name="T15" fmla="*/ 23 h 606"/>
                <a:gd name="T16" fmla="*/ 82 w 631"/>
                <a:gd name="T17" fmla="*/ 161 h 606"/>
                <a:gd name="T18" fmla="*/ 15 w 631"/>
                <a:gd name="T19" fmla="*/ 307 h 606"/>
                <a:gd name="T20" fmla="*/ 15 w 631"/>
                <a:gd name="T21" fmla="*/ 457 h 606"/>
                <a:gd name="T22" fmla="*/ 314 w 631"/>
                <a:gd name="T23" fmla="*/ 606 h 606"/>
                <a:gd name="T24" fmla="*/ 612 w 631"/>
                <a:gd name="T25" fmla="*/ 457 h 606"/>
                <a:gd name="T26" fmla="*/ 612 w 631"/>
                <a:gd name="T27" fmla="*/ 307 h 606"/>
                <a:gd name="T28" fmla="*/ 545 w 631"/>
                <a:gd name="T29" fmla="*/ 161 h 606"/>
                <a:gd name="T30" fmla="*/ 623 w 631"/>
                <a:gd name="T31" fmla="*/ 23 h 606"/>
                <a:gd name="T32" fmla="*/ 620 w 631"/>
                <a:gd name="T33" fmla="*/ 4 h 606"/>
                <a:gd name="T34" fmla="*/ 538 w 631"/>
                <a:gd name="T35" fmla="*/ 445 h 606"/>
                <a:gd name="T36" fmla="*/ 508 w 631"/>
                <a:gd name="T37" fmla="*/ 475 h 606"/>
                <a:gd name="T38" fmla="*/ 481 w 631"/>
                <a:gd name="T39" fmla="*/ 475 h 606"/>
                <a:gd name="T40" fmla="*/ 472 w 631"/>
                <a:gd name="T41" fmla="*/ 525 h 606"/>
                <a:gd name="T42" fmla="*/ 424 w 631"/>
                <a:gd name="T43" fmla="*/ 475 h 606"/>
                <a:gd name="T44" fmla="*/ 121 w 631"/>
                <a:gd name="T45" fmla="*/ 475 h 606"/>
                <a:gd name="T46" fmla="*/ 91 w 631"/>
                <a:gd name="T47" fmla="*/ 445 h 606"/>
                <a:gd name="T48" fmla="*/ 91 w 631"/>
                <a:gd name="T49" fmla="*/ 279 h 606"/>
                <a:gd name="T50" fmla="*/ 121 w 631"/>
                <a:gd name="T51" fmla="*/ 249 h 606"/>
                <a:gd name="T52" fmla="*/ 508 w 631"/>
                <a:gd name="T53" fmla="*/ 249 h 606"/>
                <a:gd name="T54" fmla="*/ 538 w 631"/>
                <a:gd name="T55" fmla="*/ 279 h 606"/>
                <a:gd name="T56" fmla="*/ 538 w 631"/>
                <a:gd name="T57" fmla="*/ 44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1" h="606">
                  <a:moveTo>
                    <a:pt x="620" y="4"/>
                  </a:moveTo>
                  <a:cubicBezTo>
                    <a:pt x="612" y="0"/>
                    <a:pt x="605" y="0"/>
                    <a:pt x="601" y="8"/>
                  </a:cubicBezTo>
                  <a:cubicBezTo>
                    <a:pt x="523" y="139"/>
                    <a:pt x="523" y="139"/>
                    <a:pt x="523" y="139"/>
                  </a:cubicBezTo>
                  <a:cubicBezTo>
                    <a:pt x="478" y="109"/>
                    <a:pt x="414" y="83"/>
                    <a:pt x="314" y="83"/>
                  </a:cubicBezTo>
                  <a:cubicBezTo>
                    <a:pt x="217" y="83"/>
                    <a:pt x="150" y="109"/>
                    <a:pt x="105" y="13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3" y="0"/>
                    <a:pt x="15" y="0"/>
                    <a:pt x="8" y="4"/>
                  </a:cubicBezTo>
                  <a:cubicBezTo>
                    <a:pt x="0" y="8"/>
                    <a:pt x="0" y="15"/>
                    <a:pt x="4" y="23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15" y="225"/>
                    <a:pt x="15" y="307"/>
                    <a:pt x="15" y="307"/>
                  </a:cubicBezTo>
                  <a:cubicBezTo>
                    <a:pt x="15" y="457"/>
                    <a:pt x="15" y="457"/>
                    <a:pt x="15" y="457"/>
                  </a:cubicBezTo>
                  <a:cubicBezTo>
                    <a:pt x="15" y="457"/>
                    <a:pt x="15" y="606"/>
                    <a:pt x="314" y="606"/>
                  </a:cubicBezTo>
                  <a:cubicBezTo>
                    <a:pt x="612" y="606"/>
                    <a:pt x="612" y="457"/>
                    <a:pt x="612" y="457"/>
                  </a:cubicBezTo>
                  <a:cubicBezTo>
                    <a:pt x="612" y="307"/>
                    <a:pt x="612" y="307"/>
                    <a:pt x="612" y="307"/>
                  </a:cubicBezTo>
                  <a:cubicBezTo>
                    <a:pt x="612" y="307"/>
                    <a:pt x="612" y="225"/>
                    <a:pt x="545" y="161"/>
                  </a:cubicBezTo>
                  <a:cubicBezTo>
                    <a:pt x="623" y="23"/>
                    <a:pt x="623" y="23"/>
                    <a:pt x="623" y="23"/>
                  </a:cubicBezTo>
                  <a:cubicBezTo>
                    <a:pt x="631" y="15"/>
                    <a:pt x="627" y="8"/>
                    <a:pt x="620" y="4"/>
                  </a:cubicBezTo>
                  <a:close/>
                  <a:moveTo>
                    <a:pt x="538" y="445"/>
                  </a:moveTo>
                  <a:cubicBezTo>
                    <a:pt x="538" y="463"/>
                    <a:pt x="523" y="475"/>
                    <a:pt x="508" y="475"/>
                  </a:cubicBezTo>
                  <a:cubicBezTo>
                    <a:pt x="505" y="475"/>
                    <a:pt x="481" y="475"/>
                    <a:pt x="481" y="475"/>
                  </a:cubicBezTo>
                  <a:cubicBezTo>
                    <a:pt x="472" y="525"/>
                    <a:pt x="472" y="525"/>
                    <a:pt x="472" y="525"/>
                  </a:cubicBezTo>
                  <a:cubicBezTo>
                    <a:pt x="424" y="475"/>
                    <a:pt x="424" y="475"/>
                    <a:pt x="424" y="475"/>
                  </a:cubicBezTo>
                  <a:cubicBezTo>
                    <a:pt x="317" y="475"/>
                    <a:pt x="121" y="475"/>
                    <a:pt x="121" y="475"/>
                  </a:cubicBezTo>
                  <a:cubicBezTo>
                    <a:pt x="103" y="475"/>
                    <a:pt x="91" y="463"/>
                    <a:pt x="91" y="445"/>
                  </a:cubicBezTo>
                  <a:cubicBezTo>
                    <a:pt x="91" y="347"/>
                    <a:pt x="91" y="279"/>
                    <a:pt x="91" y="279"/>
                  </a:cubicBezTo>
                  <a:cubicBezTo>
                    <a:pt x="91" y="264"/>
                    <a:pt x="103" y="249"/>
                    <a:pt x="121" y="249"/>
                  </a:cubicBezTo>
                  <a:cubicBezTo>
                    <a:pt x="508" y="249"/>
                    <a:pt x="508" y="249"/>
                    <a:pt x="508" y="249"/>
                  </a:cubicBezTo>
                  <a:cubicBezTo>
                    <a:pt x="523" y="249"/>
                    <a:pt x="538" y="264"/>
                    <a:pt x="538" y="279"/>
                  </a:cubicBezTo>
                  <a:cubicBezTo>
                    <a:pt x="538" y="377"/>
                    <a:pt x="538" y="445"/>
                    <a:pt x="538" y="445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254" name="Rectangle 39">
            <a:extLst>
              <a:ext uri="{FF2B5EF4-FFF2-40B4-BE49-F238E27FC236}">
                <a16:creationId xmlns:a16="http://schemas.microsoft.com/office/drawing/2014/main" id="{E0DE0E64-8F29-4564-9EE4-8166DF330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423" y="4321159"/>
            <a:ext cx="1352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fontAlgn="base">
              <a:spcBef>
                <a:spcPts val="855"/>
              </a:spcBef>
              <a:buClr>
                <a:srgbClr val="4D4D4D"/>
              </a:buClr>
              <a:defRPr/>
            </a:pPr>
            <a:r>
              <a:rPr lang="hr-HR" sz="100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Pružanje točnih odgovora</a:t>
            </a:r>
          </a:p>
        </p:txBody>
      </p:sp>
      <p:cxnSp>
        <p:nvCxnSpPr>
          <p:cNvPr id="255" name="직선 화살표 연결선 211">
            <a:extLst>
              <a:ext uri="{FF2B5EF4-FFF2-40B4-BE49-F238E27FC236}">
                <a16:creationId xmlns:a16="http://schemas.microsoft.com/office/drawing/2014/main" id="{E75F9FB6-D8F6-4739-A7CF-F4D40F587B45}"/>
              </a:ext>
            </a:extLst>
          </p:cNvPr>
          <p:cNvCxnSpPr>
            <a:stCxn id="257" idx="4"/>
            <a:endCxn id="249" idx="0"/>
          </p:cNvCxnSpPr>
          <p:nvPr/>
        </p:nvCxnSpPr>
        <p:spPr>
          <a:xfrm>
            <a:off x="7050784" y="4285164"/>
            <a:ext cx="0" cy="354292"/>
          </a:xfrm>
          <a:prstGeom prst="straightConnector1">
            <a:avLst/>
          </a:prstGeom>
          <a:ln w="15875" cap="rnd">
            <a:solidFill>
              <a:srgbClr val="00305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그룹 212">
            <a:extLst>
              <a:ext uri="{FF2B5EF4-FFF2-40B4-BE49-F238E27FC236}">
                <a16:creationId xmlns:a16="http://schemas.microsoft.com/office/drawing/2014/main" id="{9000EE74-27C5-4CDA-88EF-81BBDEF400C9}"/>
              </a:ext>
            </a:extLst>
          </p:cNvPr>
          <p:cNvGrpSpPr/>
          <p:nvPr/>
        </p:nvGrpSpPr>
        <p:grpSpPr>
          <a:xfrm>
            <a:off x="6813601" y="3810795"/>
            <a:ext cx="474367" cy="474367"/>
            <a:chOff x="7243678" y="3831943"/>
            <a:chExt cx="554664" cy="554664"/>
          </a:xfrm>
        </p:grpSpPr>
        <p:sp>
          <p:nvSpPr>
            <p:cNvPr id="257" name="타원 213">
              <a:extLst>
                <a:ext uri="{FF2B5EF4-FFF2-40B4-BE49-F238E27FC236}">
                  <a16:creationId xmlns:a16="http://schemas.microsoft.com/office/drawing/2014/main" id="{38324D4B-5374-4581-A02F-70F8550A8498}"/>
                </a:ext>
              </a:extLst>
            </p:cNvPr>
            <p:cNvSpPr/>
            <p:nvPr/>
          </p:nvSpPr>
          <p:spPr>
            <a:xfrm>
              <a:off x="7243678" y="3831943"/>
              <a:ext cx="554664" cy="554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3154" tIns="30632" rIns="61263" bIns="30632" anchor="ctr"/>
            <a:lstStyle/>
            <a:p>
              <a:pPr latinLnBrk="0"/>
              <a:endParaRPr lang="ko-KR" altLang="en-US" sz="800" kern="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58" name="그룹 214">
              <a:extLst>
                <a:ext uri="{FF2B5EF4-FFF2-40B4-BE49-F238E27FC236}">
                  <a16:creationId xmlns:a16="http://schemas.microsoft.com/office/drawing/2014/main" id="{C8E6BFF1-B7C4-4B95-B390-49BE90C5E969}"/>
                </a:ext>
              </a:extLst>
            </p:cNvPr>
            <p:cNvGrpSpPr/>
            <p:nvPr/>
          </p:nvGrpSpPr>
          <p:grpSpPr>
            <a:xfrm>
              <a:off x="7333312" y="3977137"/>
              <a:ext cx="404194" cy="239940"/>
              <a:chOff x="8879507" y="4631912"/>
              <a:chExt cx="404194" cy="239940"/>
            </a:xfrm>
            <a:solidFill>
              <a:srgbClr val="00305C"/>
            </a:solidFill>
          </p:grpSpPr>
          <p:sp>
            <p:nvSpPr>
              <p:cNvPr id="259" name="Freeform 1492">
                <a:extLst>
                  <a:ext uri="{FF2B5EF4-FFF2-40B4-BE49-F238E27FC236}">
                    <a16:creationId xmlns:a16="http://schemas.microsoft.com/office/drawing/2014/main" id="{36A0B300-45AF-4603-A805-7D32C5E3D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507" y="4631912"/>
                <a:ext cx="254396" cy="239940"/>
              </a:xfrm>
              <a:custGeom>
                <a:avLst/>
                <a:gdLst>
                  <a:gd name="T0" fmla="*/ 115 w 115"/>
                  <a:gd name="T1" fmla="*/ 91 h 108"/>
                  <a:gd name="T2" fmla="*/ 101 w 115"/>
                  <a:gd name="T3" fmla="*/ 82 h 108"/>
                  <a:gd name="T4" fmla="*/ 83 w 115"/>
                  <a:gd name="T5" fmla="*/ 75 h 108"/>
                  <a:gd name="T6" fmla="*/ 78 w 115"/>
                  <a:gd name="T7" fmla="*/ 73 h 108"/>
                  <a:gd name="T8" fmla="*/ 73 w 115"/>
                  <a:gd name="T9" fmla="*/ 65 h 108"/>
                  <a:gd name="T10" fmla="*/ 70 w 115"/>
                  <a:gd name="T11" fmla="*/ 65 h 108"/>
                  <a:gd name="T12" fmla="*/ 73 w 115"/>
                  <a:gd name="T13" fmla="*/ 59 h 108"/>
                  <a:gd name="T14" fmla="*/ 75 w 115"/>
                  <a:gd name="T15" fmla="*/ 51 h 108"/>
                  <a:gd name="T16" fmla="*/ 78 w 115"/>
                  <a:gd name="T17" fmla="*/ 48 h 108"/>
                  <a:gd name="T18" fmla="*/ 80 w 115"/>
                  <a:gd name="T19" fmla="*/ 44 h 108"/>
                  <a:gd name="T20" fmla="*/ 79 w 115"/>
                  <a:gd name="T21" fmla="*/ 35 h 108"/>
                  <a:gd name="T22" fmla="*/ 78 w 115"/>
                  <a:gd name="T23" fmla="*/ 32 h 108"/>
                  <a:gd name="T24" fmla="*/ 79 w 115"/>
                  <a:gd name="T25" fmla="*/ 21 h 108"/>
                  <a:gd name="T26" fmla="*/ 78 w 115"/>
                  <a:gd name="T27" fmla="*/ 12 h 108"/>
                  <a:gd name="T28" fmla="*/ 75 w 115"/>
                  <a:gd name="T29" fmla="*/ 8 h 108"/>
                  <a:gd name="T30" fmla="*/ 71 w 115"/>
                  <a:gd name="T31" fmla="*/ 7 h 108"/>
                  <a:gd name="T32" fmla="*/ 69 w 115"/>
                  <a:gd name="T33" fmla="*/ 5 h 108"/>
                  <a:gd name="T34" fmla="*/ 45 w 115"/>
                  <a:gd name="T35" fmla="*/ 6 h 108"/>
                  <a:gd name="T36" fmla="*/ 36 w 115"/>
                  <a:gd name="T37" fmla="*/ 31 h 108"/>
                  <a:gd name="T38" fmla="*/ 34 w 115"/>
                  <a:gd name="T39" fmla="*/ 37 h 108"/>
                  <a:gd name="T40" fmla="*/ 38 w 115"/>
                  <a:gd name="T41" fmla="*/ 50 h 108"/>
                  <a:gd name="T42" fmla="*/ 40 w 115"/>
                  <a:gd name="T43" fmla="*/ 50 h 108"/>
                  <a:gd name="T44" fmla="*/ 41 w 115"/>
                  <a:gd name="T45" fmla="*/ 59 h 108"/>
                  <a:gd name="T46" fmla="*/ 44 w 115"/>
                  <a:gd name="T47" fmla="*/ 65 h 108"/>
                  <a:gd name="T48" fmla="*/ 42 w 115"/>
                  <a:gd name="T49" fmla="*/ 65 h 108"/>
                  <a:gd name="T50" fmla="*/ 37 w 115"/>
                  <a:gd name="T51" fmla="*/ 73 h 108"/>
                  <a:gd name="T52" fmla="*/ 32 w 115"/>
                  <a:gd name="T53" fmla="*/ 75 h 108"/>
                  <a:gd name="T54" fmla="*/ 14 w 115"/>
                  <a:gd name="T55" fmla="*/ 82 h 108"/>
                  <a:gd name="T56" fmla="*/ 1 w 115"/>
                  <a:gd name="T57" fmla="*/ 91 h 108"/>
                  <a:gd name="T58" fmla="*/ 0 w 115"/>
                  <a:gd name="T59" fmla="*/ 108 h 108"/>
                  <a:gd name="T60" fmla="*/ 51 w 115"/>
                  <a:gd name="T61" fmla="*/ 108 h 108"/>
                  <a:gd name="T62" fmla="*/ 54 w 115"/>
                  <a:gd name="T63" fmla="*/ 83 h 108"/>
                  <a:gd name="T64" fmla="*/ 51 w 115"/>
                  <a:gd name="T65" fmla="*/ 77 h 108"/>
                  <a:gd name="T66" fmla="*/ 58 w 115"/>
                  <a:gd name="T67" fmla="*/ 73 h 108"/>
                  <a:gd name="T68" fmla="*/ 64 w 115"/>
                  <a:gd name="T69" fmla="*/ 77 h 108"/>
                  <a:gd name="T70" fmla="*/ 61 w 115"/>
                  <a:gd name="T71" fmla="*/ 83 h 108"/>
                  <a:gd name="T72" fmla="*/ 67 w 115"/>
                  <a:gd name="T73" fmla="*/ 108 h 108"/>
                  <a:gd name="T74" fmla="*/ 115 w 115"/>
                  <a:gd name="T75" fmla="*/ 108 h 108"/>
                  <a:gd name="T76" fmla="*/ 115 w 115"/>
                  <a:gd name="T77" fmla="*/ 9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108">
                    <a:moveTo>
                      <a:pt x="115" y="91"/>
                    </a:moveTo>
                    <a:cubicBezTo>
                      <a:pt x="113" y="85"/>
                      <a:pt x="106" y="85"/>
                      <a:pt x="101" y="82"/>
                    </a:cubicBezTo>
                    <a:cubicBezTo>
                      <a:pt x="95" y="80"/>
                      <a:pt x="89" y="77"/>
                      <a:pt x="83" y="75"/>
                    </a:cubicBezTo>
                    <a:cubicBezTo>
                      <a:pt x="82" y="74"/>
                      <a:pt x="80" y="74"/>
                      <a:pt x="78" y="73"/>
                    </a:cubicBezTo>
                    <a:cubicBezTo>
                      <a:pt x="76" y="72"/>
                      <a:pt x="74" y="68"/>
                      <a:pt x="73" y="65"/>
                    </a:cubicBezTo>
                    <a:cubicBezTo>
                      <a:pt x="72" y="65"/>
                      <a:pt x="71" y="65"/>
                      <a:pt x="70" y="65"/>
                    </a:cubicBezTo>
                    <a:cubicBezTo>
                      <a:pt x="70" y="61"/>
                      <a:pt x="72" y="61"/>
                      <a:pt x="73" y="59"/>
                    </a:cubicBezTo>
                    <a:cubicBezTo>
                      <a:pt x="74" y="56"/>
                      <a:pt x="73" y="53"/>
                      <a:pt x="75" y="51"/>
                    </a:cubicBezTo>
                    <a:cubicBezTo>
                      <a:pt x="75" y="50"/>
                      <a:pt x="77" y="50"/>
                      <a:pt x="78" y="48"/>
                    </a:cubicBezTo>
                    <a:cubicBezTo>
                      <a:pt x="79" y="47"/>
                      <a:pt x="79" y="45"/>
                      <a:pt x="80" y="44"/>
                    </a:cubicBezTo>
                    <a:cubicBezTo>
                      <a:pt x="80" y="41"/>
                      <a:pt x="81" y="38"/>
                      <a:pt x="79" y="35"/>
                    </a:cubicBezTo>
                    <a:cubicBezTo>
                      <a:pt x="79" y="33"/>
                      <a:pt x="78" y="33"/>
                      <a:pt x="78" y="32"/>
                    </a:cubicBezTo>
                    <a:cubicBezTo>
                      <a:pt x="78" y="29"/>
                      <a:pt x="79" y="22"/>
                      <a:pt x="79" y="21"/>
                    </a:cubicBezTo>
                    <a:cubicBezTo>
                      <a:pt x="79" y="17"/>
                      <a:pt x="79" y="16"/>
                      <a:pt x="78" y="12"/>
                    </a:cubicBezTo>
                    <a:cubicBezTo>
                      <a:pt x="78" y="12"/>
                      <a:pt x="77" y="9"/>
                      <a:pt x="75" y="8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0" y="0"/>
                      <a:pt x="50" y="3"/>
                      <a:pt x="45" y="6"/>
                    </a:cubicBezTo>
                    <a:cubicBezTo>
                      <a:pt x="37" y="8"/>
                      <a:pt x="32" y="15"/>
                      <a:pt x="36" y="31"/>
                    </a:cubicBezTo>
                    <a:cubicBezTo>
                      <a:pt x="36" y="34"/>
                      <a:pt x="34" y="35"/>
                      <a:pt x="34" y="37"/>
                    </a:cubicBezTo>
                    <a:cubicBezTo>
                      <a:pt x="35" y="40"/>
                      <a:pt x="35" y="48"/>
                      <a:pt x="38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3"/>
                      <a:pt x="41" y="56"/>
                      <a:pt x="41" y="59"/>
                    </a:cubicBezTo>
                    <a:cubicBezTo>
                      <a:pt x="42" y="62"/>
                      <a:pt x="44" y="62"/>
                      <a:pt x="44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8"/>
                      <a:pt x="39" y="72"/>
                      <a:pt x="37" y="73"/>
                    </a:cubicBezTo>
                    <a:cubicBezTo>
                      <a:pt x="35" y="74"/>
                      <a:pt x="34" y="74"/>
                      <a:pt x="32" y="75"/>
                    </a:cubicBezTo>
                    <a:cubicBezTo>
                      <a:pt x="26" y="77"/>
                      <a:pt x="20" y="80"/>
                      <a:pt x="14" y="82"/>
                    </a:cubicBezTo>
                    <a:cubicBezTo>
                      <a:pt x="9" y="85"/>
                      <a:pt x="2" y="85"/>
                      <a:pt x="1" y="91"/>
                    </a:cubicBezTo>
                    <a:cubicBezTo>
                      <a:pt x="1" y="95"/>
                      <a:pt x="0" y="103"/>
                      <a:pt x="0" y="108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3"/>
                      <a:pt x="115" y="95"/>
                      <a:pt x="115" y="91"/>
                    </a:cubicBez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60" name="모서리가 둥근 직사각형 216">
                <a:extLst>
                  <a:ext uri="{FF2B5EF4-FFF2-40B4-BE49-F238E27FC236}">
                    <a16:creationId xmlns:a16="http://schemas.microsoft.com/office/drawing/2014/main" id="{DB1F33E9-3FA2-429D-A726-4F081275176D}"/>
                  </a:ext>
                </a:extLst>
              </p:cNvPr>
              <p:cNvSpPr/>
              <p:nvPr/>
            </p:nvSpPr>
            <p:spPr>
              <a:xfrm>
                <a:off x="9071987" y="4686407"/>
                <a:ext cx="173506" cy="15552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23154" tIns="30632" rIns="61263" bIns="30632" anchor="ctr"/>
              <a:lstStyle/>
              <a:p>
                <a:pPr latinLnBrk="0"/>
                <a:endParaRPr lang="ko-KR" altLang="en-US" sz="800" kern="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61" name="Freeform 2312">
                <a:extLst>
                  <a:ext uri="{FF2B5EF4-FFF2-40B4-BE49-F238E27FC236}">
                    <a16:creationId xmlns:a16="http://schemas.microsoft.com/office/drawing/2014/main" id="{E9FE0F07-FECA-434F-9187-52681633B3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8027" y="4681846"/>
                <a:ext cx="195674" cy="142459"/>
              </a:xfrm>
              <a:custGeom>
                <a:avLst/>
                <a:gdLst>
                  <a:gd name="T0" fmla="*/ 831 w 831"/>
                  <a:gd name="T1" fmla="*/ 511 h 605"/>
                  <a:gd name="T2" fmla="*/ 831 w 831"/>
                  <a:gd name="T3" fmla="*/ 0 h 605"/>
                  <a:gd name="T4" fmla="*/ 0 w 831"/>
                  <a:gd name="T5" fmla="*/ 0 h 605"/>
                  <a:gd name="T6" fmla="*/ 0 w 831"/>
                  <a:gd name="T7" fmla="*/ 511 h 605"/>
                  <a:gd name="T8" fmla="*/ 396 w 831"/>
                  <a:gd name="T9" fmla="*/ 511 h 605"/>
                  <a:gd name="T10" fmla="*/ 396 w 831"/>
                  <a:gd name="T11" fmla="*/ 568 h 605"/>
                  <a:gd name="T12" fmla="*/ 155 w 831"/>
                  <a:gd name="T13" fmla="*/ 585 h 605"/>
                  <a:gd name="T14" fmla="*/ 145 w 831"/>
                  <a:gd name="T15" fmla="*/ 605 h 605"/>
                  <a:gd name="T16" fmla="*/ 416 w 831"/>
                  <a:gd name="T17" fmla="*/ 595 h 605"/>
                  <a:gd name="T18" fmla="*/ 687 w 831"/>
                  <a:gd name="T19" fmla="*/ 605 h 605"/>
                  <a:gd name="T20" fmla="*/ 677 w 831"/>
                  <a:gd name="T21" fmla="*/ 585 h 605"/>
                  <a:gd name="T22" fmla="*/ 436 w 831"/>
                  <a:gd name="T23" fmla="*/ 568 h 605"/>
                  <a:gd name="T24" fmla="*/ 436 w 831"/>
                  <a:gd name="T25" fmla="*/ 511 h 605"/>
                  <a:gd name="T26" fmla="*/ 831 w 831"/>
                  <a:gd name="T27" fmla="*/ 511 h 605"/>
                  <a:gd name="T28" fmla="*/ 30 w 831"/>
                  <a:gd name="T29" fmla="*/ 482 h 605"/>
                  <a:gd name="T30" fmla="*/ 30 w 831"/>
                  <a:gd name="T31" fmla="*/ 29 h 605"/>
                  <a:gd name="T32" fmla="*/ 801 w 831"/>
                  <a:gd name="T33" fmla="*/ 29 h 605"/>
                  <a:gd name="T34" fmla="*/ 801 w 831"/>
                  <a:gd name="T35" fmla="*/ 482 h 605"/>
                  <a:gd name="T36" fmla="*/ 30 w 831"/>
                  <a:gd name="T37" fmla="*/ 48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1" h="605">
                    <a:moveTo>
                      <a:pt x="831" y="511"/>
                    </a:moveTo>
                    <a:lnTo>
                      <a:pt x="831" y="0"/>
                    </a:lnTo>
                    <a:lnTo>
                      <a:pt x="0" y="0"/>
                    </a:lnTo>
                    <a:lnTo>
                      <a:pt x="0" y="511"/>
                    </a:lnTo>
                    <a:lnTo>
                      <a:pt x="396" y="511"/>
                    </a:lnTo>
                    <a:lnTo>
                      <a:pt x="396" y="568"/>
                    </a:lnTo>
                    <a:lnTo>
                      <a:pt x="155" y="585"/>
                    </a:lnTo>
                    <a:lnTo>
                      <a:pt x="145" y="605"/>
                    </a:lnTo>
                    <a:lnTo>
                      <a:pt x="416" y="595"/>
                    </a:lnTo>
                    <a:lnTo>
                      <a:pt x="687" y="605"/>
                    </a:lnTo>
                    <a:lnTo>
                      <a:pt x="677" y="585"/>
                    </a:lnTo>
                    <a:lnTo>
                      <a:pt x="436" y="568"/>
                    </a:lnTo>
                    <a:lnTo>
                      <a:pt x="436" y="511"/>
                    </a:lnTo>
                    <a:lnTo>
                      <a:pt x="831" y="511"/>
                    </a:lnTo>
                    <a:close/>
                    <a:moveTo>
                      <a:pt x="30" y="482"/>
                    </a:moveTo>
                    <a:lnTo>
                      <a:pt x="30" y="29"/>
                    </a:lnTo>
                    <a:lnTo>
                      <a:pt x="801" y="29"/>
                    </a:lnTo>
                    <a:lnTo>
                      <a:pt x="801" y="482"/>
                    </a:lnTo>
                    <a:lnTo>
                      <a:pt x="30" y="482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n>
                    <a:solidFill>
                      <a:srgbClr val="304ADB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</p:grpSp>
      <p:sp>
        <p:nvSpPr>
          <p:cNvPr id="262" name="Rectangle 39">
            <a:extLst>
              <a:ext uri="{FF2B5EF4-FFF2-40B4-BE49-F238E27FC236}">
                <a16:creationId xmlns:a16="http://schemas.microsoft.com/office/drawing/2014/main" id="{439EDFC6-DF9F-42EE-A0E6-0BA65D1FE2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83370" y="5095262"/>
            <a:ext cx="527843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a:bodyPr>
          <a:lstStyle/>
          <a:p>
            <a:pPr algn="ctr" latinLnBrk="0"/>
            <a:r>
              <a:rPr lang="hr-HR" sz="100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Chatbot</a:t>
            </a:r>
          </a:p>
        </p:txBody>
      </p:sp>
      <p:sp>
        <p:nvSpPr>
          <p:cNvPr id="263" name="Rectangle 39">
            <a:extLst>
              <a:ext uri="{FF2B5EF4-FFF2-40B4-BE49-F238E27FC236}">
                <a16:creationId xmlns:a16="http://schemas.microsoft.com/office/drawing/2014/main" id="{116CC82F-284F-493A-A67E-7DC19FCAC0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94223" y="3943616"/>
            <a:ext cx="455253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a:bodyPr>
          <a:lstStyle/>
          <a:p>
            <a:pPr algn="ctr" latinLnBrk="0"/>
            <a:r>
              <a:rPr lang="hr-HR" sz="100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Korisnik</a:t>
            </a:r>
          </a:p>
        </p:txBody>
      </p:sp>
      <p:sp>
        <p:nvSpPr>
          <p:cNvPr id="264" name="Rectangle 39">
            <a:extLst>
              <a:ext uri="{FF2B5EF4-FFF2-40B4-BE49-F238E27FC236}">
                <a16:creationId xmlns:a16="http://schemas.microsoft.com/office/drawing/2014/main" id="{E937E830-2D85-4A64-B8E5-699BFA07F5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49617" y="5906834"/>
            <a:ext cx="3031278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a:bodyPr>
          <a:lstStyle/>
          <a:p>
            <a:pPr algn="ctr" latinLnBrk="0"/>
            <a:r>
              <a:rPr lang="hr-HR" sz="100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Operativni tim automatiziranog sustava za razgovor</a:t>
            </a:r>
          </a:p>
        </p:txBody>
      </p:sp>
      <p:sp>
        <p:nvSpPr>
          <p:cNvPr id="265" name="Rectangle 39">
            <a:extLst>
              <a:ext uri="{FF2B5EF4-FFF2-40B4-BE49-F238E27FC236}">
                <a16:creationId xmlns:a16="http://schemas.microsoft.com/office/drawing/2014/main" id="{9F2BD01F-AA92-4CF9-9EEC-211DEAC4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341" y="2410894"/>
            <a:ext cx="1725782" cy="18466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 prst="relaxedInset"/>
              <a:contourClr>
                <a:schemeClr val="bg1"/>
              </a:contourClr>
            </a:sp3d>
          </a:bodyPr>
          <a:lstStyle/>
          <a:p>
            <a:pPr latinLnBrk="0">
              <a:defRPr/>
            </a:pPr>
            <a:r>
              <a:rPr lang="hr-HR" sz="12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8398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       Planirano</a:t>
            </a:r>
          </a:p>
        </p:txBody>
      </p:sp>
      <p:sp>
        <p:nvSpPr>
          <p:cNvPr id="266" name="Rectangle 25">
            <a:extLst>
              <a:ext uri="{FF2B5EF4-FFF2-40B4-BE49-F238E27FC236}">
                <a16:creationId xmlns:a16="http://schemas.microsoft.com/office/drawing/2014/main" id="{CB1E887F-85A7-442C-BCB1-68DDF3D113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55840" y="2748469"/>
            <a:ext cx="219357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782008" eaLnBrk="1" fontAlgn="base" hangingPunct="1">
              <a:spcBef>
                <a:spcPts val="1283"/>
              </a:spcBef>
              <a:buClr>
                <a:srgbClr val="4D4D4D"/>
              </a:buClr>
              <a:tabLst/>
              <a:defRPr/>
            </a:pPr>
            <a:r>
              <a:rPr lang="hr-HR" sz="900" b="1" baseline="0" dirty="0">
                <a:ln>
                  <a:solidFill>
                    <a:srgbClr val="304ADB">
                      <a:alpha val="0"/>
                    </a:srgb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Usluga automatiziranog sustava za razgovor za jednostavne upite i usluga savjetnika za iscrpne upite</a:t>
            </a:r>
            <a:r>
              <a:rPr lang="hr-HR" sz="900" baseline="0" dirty="0">
                <a:ln>
                  <a:solidFill>
                    <a:srgbClr val="304ADB">
                      <a:alpha val="0"/>
                    </a:srgb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hr-HR" sz="900" baseline="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kako bi se smanjilo vrijeme čekanja i poboljšala stopa odgovora</a:t>
            </a:r>
          </a:p>
        </p:txBody>
      </p:sp>
      <p:grpSp>
        <p:nvGrpSpPr>
          <p:cNvPr id="267" name="그룹 225">
            <a:extLst>
              <a:ext uri="{FF2B5EF4-FFF2-40B4-BE49-F238E27FC236}">
                <a16:creationId xmlns:a16="http://schemas.microsoft.com/office/drawing/2014/main" id="{A687649F-A269-417B-9967-E8822CE871E3}"/>
              </a:ext>
            </a:extLst>
          </p:cNvPr>
          <p:cNvGrpSpPr/>
          <p:nvPr/>
        </p:nvGrpSpPr>
        <p:grpSpPr>
          <a:xfrm>
            <a:off x="6517628" y="3583176"/>
            <a:ext cx="121247" cy="103493"/>
            <a:chOff x="671697" y="3994624"/>
            <a:chExt cx="440738" cy="3994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8" name="Freeform 143">
              <a:extLst>
                <a:ext uri="{FF2B5EF4-FFF2-40B4-BE49-F238E27FC236}">
                  <a16:creationId xmlns:a16="http://schemas.microsoft.com/office/drawing/2014/main" id="{70BDF17A-7D3D-4331-861D-9A596A73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97" y="4006275"/>
              <a:ext cx="387763" cy="387764"/>
            </a:xfrm>
            <a:custGeom>
              <a:avLst/>
              <a:gdLst>
                <a:gd name="T0" fmla="*/ 310 w 366"/>
                <a:gd name="T1" fmla="*/ 310 h 366"/>
                <a:gd name="T2" fmla="*/ 58 w 366"/>
                <a:gd name="T3" fmla="*/ 310 h 366"/>
                <a:gd name="T4" fmla="*/ 58 w 366"/>
                <a:gd name="T5" fmla="*/ 58 h 366"/>
                <a:gd name="T6" fmla="*/ 254 w 366"/>
                <a:gd name="T7" fmla="*/ 58 h 366"/>
                <a:gd name="T8" fmla="*/ 310 w 366"/>
                <a:gd name="T9" fmla="*/ 0 h 366"/>
                <a:gd name="T10" fmla="*/ 0 w 366"/>
                <a:gd name="T11" fmla="*/ 0 h 366"/>
                <a:gd name="T12" fmla="*/ 0 w 366"/>
                <a:gd name="T13" fmla="*/ 366 h 366"/>
                <a:gd name="T14" fmla="*/ 366 w 366"/>
                <a:gd name="T15" fmla="*/ 366 h 366"/>
                <a:gd name="T16" fmla="*/ 366 w 366"/>
                <a:gd name="T17" fmla="*/ 132 h 366"/>
                <a:gd name="T18" fmla="*/ 310 w 366"/>
                <a:gd name="T19" fmla="*/ 188 h 366"/>
                <a:gd name="T20" fmla="*/ 310 w 366"/>
                <a:gd name="T21" fmla="*/ 3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366">
                  <a:moveTo>
                    <a:pt x="310" y="310"/>
                  </a:moveTo>
                  <a:lnTo>
                    <a:pt x="58" y="310"/>
                  </a:lnTo>
                  <a:lnTo>
                    <a:pt x="58" y="58"/>
                  </a:lnTo>
                  <a:lnTo>
                    <a:pt x="254" y="58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366" y="366"/>
                  </a:lnTo>
                  <a:lnTo>
                    <a:pt x="366" y="132"/>
                  </a:lnTo>
                  <a:lnTo>
                    <a:pt x="310" y="188"/>
                  </a:lnTo>
                  <a:lnTo>
                    <a:pt x="310" y="3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flatTx/>
            </a:bodyPr>
            <a:lstStyle/>
            <a:p>
              <a:pPr latinLnBrk="0">
                <a:defRPr/>
              </a:pPr>
              <a:endParaRPr lang="ko-KR" altLang="en-US" sz="120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9" name="Freeform 144">
              <a:extLst>
                <a:ext uri="{FF2B5EF4-FFF2-40B4-BE49-F238E27FC236}">
                  <a16:creationId xmlns:a16="http://schemas.microsoft.com/office/drawing/2014/main" id="{FD136542-0147-4A21-B448-64D2B4F5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36" y="3994624"/>
              <a:ext cx="358099" cy="298769"/>
            </a:xfrm>
            <a:custGeom>
              <a:avLst/>
              <a:gdLst>
                <a:gd name="T0" fmla="*/ 42 w 338"/>
                <a:gd name="T1" fmla="*/ 145 h 282"/>
                <a:gd name="T2" fmla="*/ 0 w 338"/>
                <a:gd name="T3" fmla="*/ 185 h 282"/>
                <a:gd name="T4" fmla="*/ 98 w 338"/>
                <a:gd name="T5" fmla="*/ 282 h 282"/>
                <a:gd name="T6" fmla="*/ 338 w 338"/>
                <a:gd name="T7" fmla="*/ 40 h 282"/>
                <a:gd name="T8" fmla="*/ 298 w 338"/>
                <a:gd name="T9" fmla="*/ 0 h 282"/>
                <a:gd name="T10" fmla="*/ 98 w 338"/>
                <a:gd name="T11" fmla="*/ 201 h 282"/>
                <a:gd name="T12" fmla="*/ 42 w 338"/>
                <a:gd name="T13" fmla="*/ 14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2">
                  <a:moveTo>
                    <a:pt x="42" y="145"/>
                  </a:moveTo>
                  <a:lnTo>
                    <a:pt x="0" y="185"/>
                  </a:lnTo>
                  <a:lnTo>
                    <a:pt x="98" y="282"/>
                  </a:lnTo>
                  <a:lnTo>
                    <a:pt x="338" y="40"/>
                  </a:lnTo>
                  <a:lnTo>
                    <a:pt x="298" y="0"/>
                  </a:lnTo>
                  <a:lnTo>
                    <a:pt x="98" y="201"/>
                  </a:lnTo>
                  <a:lnTo>
                    <a:pt x="42" y="145"/>
                  </a:ln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>
                <a:defRPr/>
              </a:pPr>
              <a:endParaRPr lang="ko-KR" altLang="en-US" sz="1200" b="1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270" name="Rectangle 25">
            <a:extLst>
              <a:ext uri="{FF2B5EF4-FFF2-40B4-BE49-F238E27FC236}">
                <a16:creationId xmlns:a16="http://schemas.microsoft.com/office/drawing/2014/main" id="{E2C0329B-1345-41E8-8570-19BC0CB5BB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1608" y="3545110"/>
            <a:ext cx="2187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782008" eaLnBrk="1" fontAlgn="base" hangingPunct="1">
              <a:spcBef>
                <a:spcPts val="1283"/>
              </a:spcBef>
              <a:buClr>
                <a:srgbClr val="4D4D4D"/>
              </a:buClr>
              <a:tabLst/>
              <a:defRPr/>
            </a:pPr>
            <a:r>
              <a:rPr lang="hr-HR" sz="900" baseline="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rgbClr val="00396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Stalno dostupna usluga savjetovanja </a:t>
            </a:r>
            <a:r>
              <a:rPr lang="hr-HR" sz="900" b="1" baseline="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rgbClr val="00396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bez obzira na doba dana ili blagdane</a:t>
            </a:r>
            <a:r>
              <a:rPr lang="hr-HR" sz="900" baseline="0" dirty="0">
                <a:ln>
                  <a:solidFill>
                    <a:srgbClr val="304ADB">
                      <a:alpha val="0"/>
                    </a:srgbClr>
                  </a:solidFill>
                </a:ln>
                <a:solidFill>
                  <a:srgbClr val="00396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271" name="위쪽 화살표 890">
            <a:extLst>
              <a:ext uri="{FF2B5EF4-FFF2-40B4-BE49-F238E27FC236}">
                <a16:creationId xmlns:a16="http://schemas.microsoft.com/office/drawing/2014/main" id="{B589EF20-2641-447C-B1BD-FC5DDB323E71}"/>
              </a:ext>
            </a:extLst>
          </p:cNvPr>
          <p:cNvSpPr/>
          <p:nvPr/>
        </p:nvSpPr>
        <p:spPr>
          <a:xfrm rot="5400000">
            <a:off x="1913502" y="4658228"/>
            <a:ext cx="1558295" cy="426190"/>
          </a:xfrm>
          <a:prstGeom prst="upArrow">
            <a:avLst>
              <a:gd name="adj1" fmla="val 75318"/>
              <a:gd name="adj2" fmla="val 5571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6000">
                <a:srgbClr val="DFDFDF"/>
              </a:gs>
              <a:gs pos="83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rot="0" spcFirstLastPara="0" vertOverflow="overflow" horzOverflow="overflow" vert="horz" wrap="none" lIns="78187" tIns="39094" rIns="78187" bIns="39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24905">
              <a:spcAft>
                <a:spcPts val="171"/>
              </a:spcAft>
              <a:buClr>
                <a:sysClr val="windowText" lastClr="000000">
                  <a:lumMod val="50000"/>
                  <a:lumOff val="50000"/>
                </a:sysClr>
              </a:buClr>
              <a:buSzPct val="100000"/>
              <a:tabLst>
                <a:tab pos="610827" algn="l"/>
              </a:tabLst>
            </a:pPr>
            <a:endParaRPr lang="ko-KR" altLang="en-US" sz="1200" b="1" kern="0" dirty="0">
              <a:ln>
                <a:solidFill>
                  <a:sysClr val="windowText" lastClr="000000">
                    <a:lumMod val="65000"/>
                    <a:lumOff val="35000"/>
                    <a:alpha val="10000"/>
                  </a:sys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KoPub돋움체 Bold" pitchFamily="18" charset="-127"/>
              <a:ea typeface="KoPub돋움체 Medium" panose="00000600000000000000" pitchFamily="2" charset="-127"/>
              <a:sym typeface="Wingdings" pitchFamily="2" charset="2"/>
            </a:endParaRPr>
          </a:p>
        </p:txBody>
      </p:sp>
      <p:sp>
        <p:nvSpPr>
          <p:cNvPr id="272" name="직사각형 2">
            <a:extLst>
              <a:ext uri="{FF2B5EF4-FFF2-40B4-BE49-F238E27FC236}">
                <a16:creationId xmlns:a16="http://schemas.microsoft.com/office/drawing/2014/main" id="{19315172-9F62-448D-82E2-2F66D6A37E51}"/>
              </a:ext>
            </a:extLst>
          </p:cNvPr>
          <p:cNvSpPr/>
          <p:nvPr/>
        </p:nvSpPr>
        <p:spPr>
          <a:xfrm>
            <a:off x="86087" y="3015000"/>
            <a:ext cx="433584" cy="211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73" name="위쪽 화살표 890">
            <a:extLst>
              <a:ext uri="{FF2B5EF4-FFF2-40B4-BE49-F238E27FC236}">
                <a16:creationId xmlns:a16="http://schemas.microsoft.com/office/drawing/2014/main" id="{E4E8B188-1C2C-4802-8660-5B8589661A77}"/>
              </a:ext>
            </a:extLst>
          </p:cNvPr>
          <p:cNvSpPr/>
          <p:nvPr/>
        </p:nvSpPr>
        <p:spPr>
          <a:xfrm rot="5400000">
            <a:off x="5440998" y="4658227"/>
            <a:ext cx="1558295" cy="426190"/>
          </a:xfrm>
          <a:prstGeom prst="upArrow">
            <a:avLst>
              <a:gd name="adj1" fmla="val 75318"/>
              <a:gd name="adj2" fmla="val 5571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6000">
                <a:srgbClr val="DFDFDF"/>
              </a:gs>
              <a:gs pos="83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rot="0" spcFirstLastPara="0" vertOverflow="overflow" horzOverflow="overflow" vert="horz" wrap="none" lIns="78187" tIns="39094" rIns="78187" bIns="39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24905">
              <a:spcAft>
                <a:spcPts val="171"/>
              </a:spcAft>
              <a:buClr>
                <a:sysClr val="windowText" lastClr="000000">
                  <a:lumMod val="50000"/>
                  <a:lumOff val="50000"/>
                </a:sysClr>
              </a:buClr>
              <a:buSzPct val="100000"/>
              <a:tabLst>
                <a:tab pos="610827" algn="l"/>
              </a:tabLst>
            </a:pPr>
            <a:endParaRPr lang="ko-KR" altLang="en-US" sz="1200" b="1" kern="0" dirty="0">
              <a:ln>
                <a:solidFill>
                  <a:sysClr val="windowText" lastClr="000000">
                    <a:lumMod val="65000"/>
                    <a:lumOff val="35000"/>
                    <a:alpha val="10000"/>
                  </a:sys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KoPub돋움체 Bold" pitchFamily="18" charset="-127"/>
              <a:ea typeface="KoPub돋움체 Medium" panose="00000600000000000000" pitchFamily="2" charset="-127"/>
              <a:sym typeface="Wingdings" pitchFamily="2" charset="2"/>
            </a:endParaRPr>
          </a:p>
        </p:txBody>
      </p:sp>
      <p:grpSp>
        <p:nvGrpSpPr>
          <p:cNvPr id="274" name="그룹 78">
            <a:extLst>
              <a:ext uri="{FF2B5EF4-FFF2-40B4-BE49-F238E27FC236}">
                <a16:creationId xmlns:a16="http://schemas.microsoft.com/office/drawing/2014/main" id="{B4DF78DC-4AF6-4E3E-B512-4CD7F6F0E9B4}"/>
              </a:ext>
            </a:extLst>
          </p:cNvPr>
          <p:cNvGrpSpPr/>
          <p:nvPr/>
        </p:nvGrpSpPr>
        <p:grpSpPr>
          <a:xfrm>
            <a:off x="1626" y="1664839"/>
            <a:ext cx="4419837" cy="1576392"/>
            <a:chOff x="304800" y="2298945"/>
            <a:chExt cx="7019279" cy="4922223"/>
          </a:xfrm>
        </p:grpSpPr>
        <p:cxnSp>
          <p:nvCxnSpPr>
            <p:cNvPr id="275" name="직선 화살표 연결선 79">
              <a:extLst>
                <a:ext uri="{FF2B5EF4-FFF2-40B4-BE49-F238E27FC236}">
                  <a16:creationId xmlns:a16="http://schemas.microsoft.com/office/drawing/2014/main" id="{C18AA4F7-3F5E-404D-BD2D-CA73CBFB2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" y="2298945"/>
              <a:ext cx="7019279" cy="0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직선 화살표 연결선 80">
              <a:extLst>
                <a:ext uri="{FF2B5EF4-FFF2-40B4-BE49-F238E27FC236}">
                  <a16:creationId xmlns:a16="http://schemas.microsoft.com/office/drawing/2014/main" id="{E775603E-2A0F-495D-8614-F6F52EF4A7F6}"/>
                </a:ext>
              </a:extLst>
            </p:cNvPr>
            <p:cNvCxnSpPr/>
            <p:nvPr/>
          </p:nvCxnSpPr>
          <p:spPr>
            <a:xfrm flipH="1" flipV="1">
              <a:off x="304800" y="7221168"/>
              <a:ext cx="7019279" cy="0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모서리가 둥근 직사각형 37">
            <a:extLst>
              <a:ext uri="{FF2B5EF4-FFF2-40B4-BE49-F238E27FC236}">
                <a16:creationId xmlns:a16="http://schemas.microsoft.com/office/drawing/2014/main" id="{184C486C-4AAD-4DA3-BC6C-51E3F6DC3C13}"/>
              </a:ext>
            </a:extLst>
          </p:cNvPr>
          <p:cNvSpPr/>
          <p:nvPr/>
        </p:nvSpPr>
        <p:spPr>
          <a:xfrm>
            <a:off x="278568" y="923763"/>
            <a:ext cx="8620757" cy="434117"/>
          </a:xfrm>
          <a:prstGeom prst="roundRect">
            <a:avLst/>
          </a:prstGeom>
          <a:solidFill>
            <a:srgbClr val="1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Stalno dostupna usluga korisničke podrške koja upotrebljava automatizirane sustave za razgovor utemeljene na umjetnoj inteligenciji</a:t>
            </a:r>
          </a:p>
        </p:txBody>
      </p:sp>
    </p:spTree>
    <p:extLst>
      <p:ext uri="{BB962C8B-B14F-4D97-AF65-F5344CB8AC3E}">
        <p14:creationId xmlns:p14="http://schemas.microsoft.com/office/powerpoint/2010/main" val="52097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900" smtClean="0">
                <a:solidFill>
                  <a:srgbClr val="0000FF"/>
                </a:solidFill>
              </a:rPr>
              <a:pPr/>
              <a:t>13</a:t>
            </a:fld>
            <a:endParaRPr lang="en-US" sz="90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16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Nova generacija sustava dBrain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1CEE90-89D9-45CF-8FC6-D68BE79D304D}"/>
              </a:ext>
            </a:extLst>
          </p:cNvPr>
          <p:cNvSpPr/>
          <p:nvPr/>
        </p:nvSpPr>
        <p:spPr>
          <a:xfrm>
            <a:off x="231455" y="6370470"/>
            <a:ext cx="869626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700" i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Izvor:</a:t>
            </a:r>
            <a:r>
              <a:rPr lang="hr-HR" sz="70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700">
                <a:latin typeface="Calibri" panose="020F0502020204030204" pitchFamily="34" charset="0"/>
                <a:ea typeface="Calibri" panose="020F0502020204030204" pitchFamily="34" charset="0"/>
              </a:rPr>
              <a:t>Radionica CBP-a ISFU-a 2021.:</a:t>
            </a:r>
            <a:r>
              <a:rPr lang="hr-HR" sz="7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Izlaganje KPFIS-a na temu „D.N.A. (Podaci, umrežavanje, umjetna inteligencija) nove generacije sustava dBrain” (11. svibnja/maja 2021.)</a:t>
            </a:r>
          </a:p>
        </p:txBody>
      </p:sp>
      <p:grpSp>
        <p:nvGrpSpPr>
          <p:cNvPr id="55" name="그룹 132">
            <a:extLst>
              <a:ext uri="{FF2B5EF4-FFF2-40B4-BE49-F238E27FC236}">
                <a16:creationId xmlns:a16="http://schemas.microsoft.com/office/drawing/2014/main" id="{2E1DCD28-D8A5-46A8-8AA3-1E5D0519EC5B}"/>
              </a:ext>
            </a:extLst>
          </p:cNvPr>
          <p:cNvGrpSpPr/>
          <p:nvPr/>
        </p:nvGrpSpPr>
        <p:grpSpPr>
          <a:xfrm>
            <a:off x="231456" y="1485184"/>
            <a:ext cx="8667452" cy="4159255"/>
            <a:chOff x="5702247" y="2311333"/>
            <a:chExt cx="3878369" cy="4718118"/>
          </a:xfrm>
        </p:grpSpPr>
        <p:sp>
          <p:nvSpPr>
            <p:cNvPr id="56" name="모서리가 둥근 직사각형 314">
              <a:extLst>
                <a:ext uri="{FF2B5EF4-FFF2-40B4-BE49-F238E27FC236}">
                  <a16:creationId xmlns:a16="http://schemas.microsoft.com/office/drawing/2014/main" id="{3D53E174-41A8-42FE-A3F4-B3A0863682ED}"/>
                </a:ext>
              </a:extLst>
            </p:cNvPr>
            <p:cNvSpPr/>
            <p:nvPr/>
          </p:nvSpPr>
          <p:spPr>
            <a:xfrm>
              <a:off x="5702247" y="2325500"/>
              <a:ext cx="3878369" cy="46897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88"/>
              <a:endParaRPr lang="ko-KR" altLang="en-US" sz="10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7" name="모서리가 둥근 직사각형 324">
              <a:extLst>
                <a:ext uri="{FF2B5EF4-FFF2-40B4-BE49-F238E27FC236}">
                  <a16:creationId xmlns:a16="http://schemas.microsoft.com/office/drawing/2014/main" id="{9241D2CA-E763-47F3-8651-A2FA196062E7}"/>
                </a:ext>
              </a:extLst>
            </p:cNvPr>
            <p:cNvSpPr/>
            <p:nvPr/>
          </p:nvSpPr>
          <p:spPr>
            <a:xfrm>
              <a:off x="5702247" y="2311333"/>
              <a:ext cx="3878369" cy="47181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005B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88"/>
              <a:endParaRPr lang="ko-KR" altLang="en-US" sz="10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58" name="모서리가 둥근 직사각형 143">
            <a:extLst>
              <a:ext uri="{FF2B5EF4-FFF2-40B4-BE49-F238E27FC236}">
                <a16:creationId xmlns:a16="http://schemas.microsoft.com/office/drawing/2014/main" id="{79B4313A-393B-45B3-85E8-ED99446BB333}"/>
              </a:ext>
            </a:extLst>
          </p:cNvPr>
          <p:cNvSpPr/>
          <p:nvPr/>
        </p:nvSpPr>
        <p:spPr>
          <a:xfrm flipH="1" flipV="1">
            <a:off x="410608" y="1634931"/>
            <a:ext cx="4277567" cy="306440"/>
          </a:xfrm>
          <a:prstGeom prst="roundRect">
            <a:avLst>
              <a:gd name="adj" fmla="val 19819"/>
            </a:avLst>
          </a:prstGeom>
          <a:solidFill>
            <a:srgbClr val="00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912905">
              <a:spcAft>
                <a:spcPts val="257"/>
              </a:spcAft>
            </a:pPr>
            <a:endParaRPr lang="ko-KR" altLang="en-US" sz="14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59" name="직사각형 142">
            <a:extLst>
              <a:ext uri="{FF2B5EF4-FFF2-40B4-BE49-F238E27FC236}">
                <a16:creationId xmlns:a16="http://schemas.microsoft.com/office/drawing/2014/main" id="{B9015BF2-A0E0-49A5-A900-1650D7C3101D}"/>
              </a:ext>
            </a:extLst>
          </p:cNvPr>
          <p:cNvSpPr/>
          <p:nvPr/>
        </p:nvSpPr>
        <p:spPr>
          <a:xfrm>
            <a:off x="410609" y="1639519"/>
            <a:ext cx="4254203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806446" font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hr-HR" sz="10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Osiguravanje analitičkih platformi poput umjetne inteligencije i velikih podataka</a:t>
            </a:r>
          </a:p>
        </p:txBody>
      </p:sp>
      <p:sp>
        <p:nvSpPr>
          <p:cNvPr id="60" name="직사각형 53">
            <a:extLst>
              <a:ext uri="{FF2B5EF4-FFF2-40B4-BE49-F238E27FC236}">
                <a16:creationId xmlns:a16="http://schemas.microsoft.com/office/drawing/2014/main" id="{448DF7DF-F30B-4637-B258-F3240249B2F8}"/>
              </a:ext>
            </a:extLst>
          </p:cNvPr>
          <p:cNvSpPr/>
          <p:nvPr/>
        </p:nvSpPr>
        <p:spPr bwMode="gray">
          <a:xfrm>
            <a:off x="4769309" y="1550458"/>
            <a:ext cx="4059823" cy="398218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latinLnBrk="0"/>
            <a:endParaRPr lang="ko-KR" altLang="en-US" sz="1000" b="1" dirty="0">
              <a:ln>
                <a:solidFill>
                  <a:srgbClr val="B2B2B2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61" name="Rectangle 39">
            <a:extLst>
              <a:ext uri="{FF2B5EF4-FFF2-40B4-BE49-F238E27FC236}">
                <a16:creationId xmlns:a16="http://schemas.microsoft.com/office/drawing/2014/main" id="{725291BC-8DDD-4930-A464-42177C41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28" y="1566504"/>
            <a:ext cx="3686187" cy="443363"/>
          </a:xfrm>
          <a:prstGeom prst="roundRect">
            <a:avLst/>
          </a:prstGeom>
          <a:solidFill>
            <a:srgbClr val="003964"/>
          </a:solidFill>
          <a:ln>
            <a:noFill/>
          </a:ln>
          <a:effectLst/>
        </p:spPr>
        <p:txBody>
          <a:bodyPr wrap="square" lIns="307883" tIns="30788" rIns="307883" bIns="30788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eaLnBrk="0" fontAlgn="base" hangingPunct="0">
              <a:defRPr/>
            </a:pPr>
            <a:r>
              <a:rPr kumimoji="1" lang="hr-HR" sz="1050" b="1">
                <a:ln>
                  <a:solidFill>
                    <a:srgbClr val="3F51B5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Dijagram koncepta izgradnje platforme Sandbox</a:t>
            </a:r>
          </a:p>
        </p:txBody>
      </p:sp>
      <p:grpSp>
        <p:nvGrpSpPr>
          <p:cNvPr id="62" name="그룹 63">
            <a:extLst>
              <a:ext uri="{FF2B5EF4-FFF2-40B4-BE49-F238E27FC236}">
                <a16:creationId xmlns:a16="http://schemas.microsoft.com/office/drawing/2014/main" id="{66E6428F-3BA0-4075-81B3-0FBD80B0BB41}"/>
              </a:ext>
            </a:extLst>
          </p:cNvPr>
          <p:cNvGrpSpPr/>
          <p:nvPr/>
        </p:nvGrpSpPr>
        <p:grpSpPr>
          <a:xfrm>
            <a:off x="467132" y="2122591"/>
            <a:ext cx="4041018" cy="1332589"/>
            <a:chOff x="615390" y="2037166"/>
            <a:chExt cx="4725044" cy="1558160"/>
          </a:xfrm>
        </p:grpSpPr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1503D1B1-B37C-48AB-ACD9-C8A1A758B4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76583" y="2037166"/>
              <a:ext cx="4563851" cy="17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fontAlgn="base" hangingPunct="1">
                <a:spcBef>
                  <a:spcPts val="684"/>
                </a:spcBef>
                <a:buClr>
                  <a:srgbClr val="4D4D4D"/>
                </a:buClr>
              </a:pPr>
              <a:r>
                <a:rPr lang="hr-HR" sz="10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Uspostava analitičke platforme za podatke (Sandbox)  </a:t>
              </a:r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44764B7B-EEBD-4332-85D2-2A499F67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390" y="2061500"/>
              <a:ext cx="136800" cy="13496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/>
              <a:endParaRPr lang="ko-KR" altLang="en-US" sz="1000" b="1" spc="-12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7435485F-E5D3-4718-8AD7-BF73BFC2CA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1202" y="2275786"/>
              <a:ext cx="4664665" cy="131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① Povezivanje podataka: povezivanje sa socijalnim i ekonomskim pokazateljima kao što su Korejska banka i Korejski zavod za statistiku</a:t>
              </a:r>
            </a:p>
            <a:p>
              <a:pPr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② Analitički alati:</a:t>
              </a: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</a:t>
              </a: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osiguravanje raznih analitičkih alata kao što su R i Python </a:t>
              </a:r>
            </a:p>
            <a:p>
              <a:pPr defTabSz="380142" fontAlgn="base">
                <a:spcBef>
                  <a:spcPts val="214"/>
                </a:spcBef>
                <a:buClr>
                  <a:srgbClr val="4D4D4D"/>
                </a:buClr>
                <a:tabLst>
                  <a:tab pos="4830525" algn="l"/>
                </a:tabLst>
              </a:pP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③ uspostava </a:t>
              </a: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accent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procesnih standarda za pružanje i analizu financijskih podataka</a:t>
              </a:r>
            </a:p>
          </p:txBody>
        </p:sp>
      </p:grpSp>
      <p:grpSp>
        <p:nvGrpSpPr>
          <p:cNvPr id="66" name="그룹 67">
            <a:extLst>
              <a:ext uri="{FF2B5EF4-FFF2-40B4-BE49-F238E27FC236}">
                <a16:creationId xmlns:a16="http://schemas.microsoft.com/office/drawing/2014/main" id="{E180AE8F-8999-43AE-A1D8-4C807C138F7E}"/>
              </a:ext>
            </a:extLst>
          </p:cNvPr>
          <p:cNvGrpSpPr/>
          <p:nvPr/>
        </p:nvGrpSpPr>
        <p:grpSpPr>
          <a:xfrm>
            <a:off x="467133" y="3528056"/>
            <a:ext cx="4197679" cy="1007555"/>
            <a:chOff x="615390" y="3653572"/>
            <a:chExt cx="4908224" cy="1178104"/>
          </a:xfrm>
        </p:grpSpPr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9A85CDE1-2A9A-4BE2-883C-92DF801257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76582" y="3653572"/>
              <a:ext cx="4747032" cy="17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fontAlgn="base" hangingPunct="1">
                <a:spcBef>
                  <a:spcPts val="684"/>
                </a:spcBef>
                <a:buClr>
                  <a:srgbClr val="4D4D4D"/>
                </a:buClr>
              </a:pPr>
              <a:r>
                <a:rPr lang="hr-HR" sz="10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Izrada po želji unutarnjih i vanjskih korisnika</a:t>
              </a: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E03174F0-7084-4E94-8A38-C290E8FE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390" y="3677906"/>
              <a:ext cx="136800" cy="13496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/>
              <a:endParaRPr lang="ko-KR" altLang="en-US" sz="1050" b="1" spc="-12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4953DB5B-CA88-4C3E-95F5-C595A10916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5033" y="3902002"/>
              <a:ext cx="3941845" cy="92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107255" indent="-107255" defTabSz="380142" fontAlgn="base">
                <a:spcBef>
                  <a:spcPts val="214"/>
                </a:spcBef>
                <a:buClr>
                  <a:srgbClr val="4D4D4D"/>
                </a:buClr>
                <a:buFont typeface="Arial" panose="020B0604020202020204" pitchFamily="34" charset="0"/>
                <a:buChar char="•"/>
                <a:tabLst>
                  <a:tab pos="4830525" algn="l"/>
                </a:tabLst>
              </a:pP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Interno:  Uspostava slobodne zone za analizu unutar sustava dBrain namijenjene stručnjacima u području kreiranja politika (javni službenici)</a:t>
              </a:r>
            </a:p>
            <a:p>
              <a:pPr marL="107255" indent="-107255" defTabSz="380142" fontAlgn="base">
                <a:spcBef>
                  <a:spcPts val="214"/>
                </a:spcBef>
                <a:buClr>
                  <a:srgbClr val="4D4D4D"/>
                </a:buClr>
                <a:buFont typeface="Arial" panose="020B0604020202020204" pitchFamily="34" charset="0"/>
                <a:buChar char="•"/>
                <a:tabLst>
                  <a:tab pos="4830525" algn="l"/>
                </a:tabLst>
              </a:pPr>
              <a:r>
                <a:rPr kumimoji="1"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Eksterno:  Izvanmrežna podrška za analizu u centru za analize namijenjena vanjskim stručnjacima</a:t>
              </a:r>
            </a:p>
          </p:txBody>
        </p:sp>
      </p:grpSp>
      <p:grpSp>
        <p:nvGrpSpPr>
          <p:cNvPr id="70" name="그룹 72">
            <a:extLst>
              <a:ext uri="{FF2B5EF4-FFF2-40B4-BE49-F238E27FC236}">
                <a16:creationId xmlns:a16="http://schemas.microsoft.com/office/drawing/2014/main" id="{C4B16914-8219-4C96-A2DD-4266EE76AB12}"/>
              </a:ext>
            </a:extLst>
          </p:cNvPr>
          <p:cNvGrpSpPr/>
          <p:nvPr/>
        </p:nvGrpSpPr>
        <p:grpSpPr>
          <a:xfrm>
            <a:off x="467133" y="4884866"/>
            <a:ext cx="4788481" cy="556604"/>
            <a:chOff x="5131286" y="2058396"/>
            <a:chExt cx="5263170" cy="650822"/>
          </a:xfrm>
        </p:grpSpPr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E66A4E37-5D87-487C-90D6-46C272644D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04296" y="2058396"/>
              <a:ext cx="5090160" cy="17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fontAlgn="base" hangingPunct="1">
                <a:spcBef>
                  <a:spcPts val="684"/>
                </a:spcBef>
                <a:buClr>
                  <a:srgbClr val="4D4D4D"/>
                </a:buClr>
              </a:pPr>
              <a:r>
                <a:rPr lang="hr-HR" sz="1000" b="1" baseline="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Rad u koracima s obzirom na povratne informacije i učinak</a:t>
              </a:r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D5EFB782-2A92-4560-9982-970D01768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1286" y="2080800"/>
              <a:ext cx="136800" cy="13496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444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latinLnBrk="0"/>
              <a:endParaRPr lang="ko-KR" altLang="en-US" sz="1000" b="1" spc="-12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14773D6F-BB48-45B9-B770-50D61FBD1B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188769" y="2349342"/>
              <a:ext cx="4470787" cy="35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78743" indent="-78743" fontAlgn="base">
                <a:spcBef>
                  <a:spcPts val="684"/>
                </a:spcBef>
                <a:buClr>
                  <a:srgbClr val="4D4D4D"/>
                </a:buClr>
                <a:buFont typeface="Arial" panose="020B0604020202020204" pitchFamily="34" charset="0"/>
                <a:buChar char="•"/>
              </a:pPr>
              <a:r>
                <a:rPr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Postupno širenje od inicijalnog donošenja odluka o politikama do </a:t>
              </a:r>
              <a:r>
                <a:rPr lang="hr-HR" sz="10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accent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vanjskih usluga</a:t>
              </a:r>
            </a:p>
          </p:txBody>
        </p:sp>
      </p:grpSp>
      <p:grpSp>
        <p:nvGrpSpPr>
          <p:cNvPr id="74" name="그룹 81">
            <a:extLst>
              <a:ext uri="{FF2B5EF4-FFF2-40B4-BE49-F238E27FC236}">
                <a16:creationId xmlns:a16="http://schemas.microsoft.com/office/drawing/2014/main" id="{91DB8AC2-1C3E-4B5D-A679-1BADA8EC8939}"/>
              </a:ext>
            </a:extLst>
          </p:cNvPr>
          <p:cNvGrpSpPr/>
          <p:nvPr/>
        </p:nvGrpSpPr>
        <p:grpSpPr>
          <a:xfrm>
            <a:off x="4298031" y="2063799"/>
            <a:ext cx="4585412" cy="3204925"/>
            <a:chOff x="4368763" y="2194861"/>
            <a:chExt cx="5420093" cy="3747426"/>
          </a:xfrm>
        </p:grpSpPr>
        <p:sp>
          <p:nvSpPr>
            <p:cNvPr id="75" name="오른쪽 화살표 99">
              <a:extLst>
                <a:ext uri="{FF2B5EF4-FFF2-40B4-BE49-F238E27FC236}">
                  <a16:creationId xmlns:a16="http://schemas.microsoft.com/office/drawing/2014/main" id="{A50EBE96-D36E-473C-8AEA-8C472BCA6DA0}"/>
                </a:ext>
              </a:extLst>
            </p:cNvPr>
            <p:cNvSpPr/>
            <p:nvPr/>
          </p:nvSpPr>
          <p:spPr>
            <a:xfrm>
              <a:off x="8994059" y="2991936"/>
              <a:ext cx="252000" cy="3941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76" name="직사각형">
              <a:extLst>
                <a:ext uri="{FF2B5EF4-FFF2-40B4-BE49-F238E27FC236}">
                  <a16:creationId xmlns:a16="http://schemas.microsoft.com/office/drawing/2014/main" id="{E96E1010-71E9-410F-8035-3AF8F1626F92}"/>
                </a:ext>
              </a:extLst>
            </p:cNvPr>
            <p:cNvSpPr/>
            <p:nvPr/>
          </p:nvSpPr>
          <p:spPr>
            <a:xfrm>
              <a:off x="4963484" y="2595931"/>
              <a:ext cx="824092" cy="285702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miter lim="400000"/>
            </a:ln>
          </p:spPr>
          <p:txBody>
            <a:bodyPr lIns="39100" tIns="39100" rIns="39100" bIns="39100" anchor="ctr"/>
            <a:lstStyle/>
            <a:p>
              <a:pPr algn="ctr" defTabSz="782008" hangingPunct="0">
                <a:defRPr sz="1200">
                  <a:solidFill>
                    <a:srgbClr val="0D0D0D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endParaRPr sz="500" kern="0" dirty="0">
                <a:solidFill>
                  <a:srgbClr val="0D0D0D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NanumSquare Regular"/>
                <a:sym typeface="NanumSquare Regular"/>
              </a:endParaRPr>
            </a:p>
          </p:txBody>
        </p:sp>
        <p:sp>
          <p:nvSpPr>
            <p:cNvPr id="77" name="모서리가 둥근 직사각형">
              <a:extLst>
                <a:ext uri="{FF2B5EF4-FFF2-40B4-BE49-F238E27FC236}">
                  <a16:creationId xmlns:a16="http://schemas.microsoft.com/office/drawing/2014/main" id="{2C6A9B6C-D6F9-4DAF-9CE8-1DB3A018734E}"/>
                </a:ext>
              </a:extLst>
            </p:cNvPr>
            <p:cNvSpPr/>
            <p:nvPr/>
          </p:nvSpPr>
          <p:spPr>
            <a:xfrm>
              <a:off x="6046257" y="2819245"/>
              <a:ext cx="1188000" cy="8280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9100" tIns="39100" rIns="39100" bIns="39100" anchor="ctr"/>
            <a:lstStyle/>
            <a:p>
              <a:pPr algn="ctr" latinLnBrk="0" hangingPunct="0">
                <a:defRPr>
                  <a:solidFill>
                    <a:srgbClr val="FFFFFF"/>
                  </a:solidFill>
                  <a:latin typeface="NanumSquare ExtraBold"/>
                  <a:ea typeface="NanumSquare ExtraBold"/>
                  <a:cs typeface="NanumSquare ExtraBold"/>
                  <a:sym typeface="NanumSquare ExtraBold"/>
                </a:defRPr>
              </a:pPr>
              <a:r>
                <a:rPr lang="hr-HR" sz="600" b="1" dirty="0">
                  <a:solidFill>
                    <a:srgbClr val="FFFFFF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NanumSquare ExtraBold"/>
                  <a:sym typeface="NanumSquare ExtraBold"/>
                </a:rPr>
                <a:t>Interni sustav</a:t>
              </a:r>
            </a:p>
            <a:p>
              <a:pPr lvl="0" algn="ctr"/>
              <a:r>
                <a:rPr lang="hr-HR" sz="6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(ODS (sustav za pohranu operativnih podataka, skladište podataka, analiza podataka na internetu (OLAP), DM (podatkovni centar), veliki podaci)</a:t>
              </a:r>
            </a:p>
          </p:txBody>
        </p:sp>
        <p:grpSp>
          <p:nvGrpSpPr>
            <p:cNvPr id="78" name="그룹">
              <a:extLst>
                <a:ext uri="{FF2B5EF4-FFF2-40B4-BE49-F238E27FC236}">
                  <a16:creationId xmlns:a16="http://schemas.microsoft.com/office/drawing/2014/main" id="{B7D6A585-22F9-4294-BBE5-A9B5AE1095AA}"/>
                </a:ext>
              </a:extLst>
            </p:cNvPr>
            <p:cNvGrpSpPr/>
            <p:nvPr/>
          </p:nvGrpSpPr>
          <p:grpSpPr>
            <a:xfrm>
              <a:off x="5055434" y="3737329"/>
              <a:ext cx="899947" cy="687725"/>
              <a:chOff x="0" y="49541"/>
              <a:chExt cx="1640262" cy="629716"/>
            </a:xfrm>
          </p:grpSpPr>
          <p:sp>
            <p:nvSpPr>
              <p:cNvPr id="111" name="선">
                <a:extLst>
                  <a:ext uri="{FF2B5EF4-FFF2-40B4-BE49-F238E27FC236}">
                    <a16:creationId xmlns:a16="http://schemas.microsoft.com/office/drawing/2014/main" id="{1573F165-59CA-43F7-A127-34DBBA95BC0B}"/>
                  </a:ext>
                </a:extLst>
              </p:cNvPr>
              <p:cNvSpPr/>
              <p:nvPr/>
            </p:nvSpPr>
            <p:spPr>
              <a:xfrm>
                <a:off x="12715" y="673692"/>
                <a:ext cx="1164862" cy="5565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9100" tIns="39100" rIns="39100" bIns="39100" numCol="1" anchor="t">
                <a:noAutofit/>
              </a:bodyPr>
              <a:lstStyle/>
              <a:p>
                <a:pPr defTabSz="782008" hangingPunct="0">
                  <a:defRPr/>
                </a:pPr>
                <a:endParaRPr sz="500" kern="0" dirty="0">
                  <a:solidFill>
                    <a:srgbClr val="0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endParaRPr>
              </a:p>
            </p:txBody>
          </p:sp>
          <p:sp>
            <p:nvSpPr>
              <p:cNvPr id="112" name="선">
                <a:extLst>
                  <a:ext uri="{FF2B5EF4-FFF2-40B4-BE49-F238E27FC236}">
                    <a16:creationId xmlns:a16="http://schemas.microsoft.com/office/drawing/2014/main" id="{50C015AD-3E60-4FF1-972A-9330701DBF78}"/>
                  </a:ext>
                </a:extLst>
              </p:cNvPr>
              <p:cNvSpPr/>
              <p:nvPr/>
            </p:nvSpPr>
            <p:spPr>
              <a:xfrm>
                <a:off x="12715" y="144744"/>
                <a:ext cx="1035846" cy="359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301" extrusionOk="0">
                    <a:moveTo>
                      <a:pt x="0" y="18168"/>
                    </a:moveTo>
                    <a:cubicBezTo>
                      <a:pt x="919" y="18287"/>
                      <a:pt x="1841" y="18222"/>
                      <a:pt x="2758" y="18524"/>
                    </a:cubicBezTo>
                    <a:lnTo>
                      <a:pt x="3488" y="19593"/>
                    </a:lnTo>
                    <a:cubicBezTo>
                      <a:pt x="3569" y="19712"/>
                      <a:pt x="3646" y="19913"/>
                      <a:pt x="3731" y="19949"/>
                    </a:cubicBezTo>
                    <a:lnTo>
                      <a:pt x="5434" y="20661"/>
                    </a:lnTo>
                    <a:cubicBezTo>
                      <a:pt x="6503" y="21600"/>
                      <a:pt x="6141" y="21425"/>
                      <a:pt x="8111" y="20661"/>
                    </a:cubicBezTo>
                    <a:cubicBezTo>
                      <a:pt x="8281" y="20595"/>
                      <a:pt x="8435" y="20186"/>
                      <a:pt x="8597" y="19949"/>
                    </a:cubicBezTo>
                    <a:lnTo>
                      <a:pt x="8841" y="19593"/>
                    </a:lnTo>
                    <a:cubicBezTo>
                      <a:pt x="9658" y="18396"/>
                      <a:pt x="8390" y="20222"/>
                      <a:pt x="9408" y="18880"/>
                    </a:cubicBezTo>
                    <a:cubicBezTo>
                      <a:pt x="9654" y="18557"/>
                      <a:pt x="9895" y="18168"/>
                      <a:pt x="10138" y="17812"/>
                    </a:cubicBezTo>
                    <a:lnTo>
                      <a:pt x="10625" y="17099"/>
                    </a:lnTo>
                    <a:cubicBezTo>
                      <a:pt x="10706" y="16980"/>
                      <a:pt x="10783" y="16784"/>
                      <a:pt x="10868" y="16743"/>
                    </a:cubicBezTo>
                    <a:cubicBezTo>
                      <a:pt x="11112" y="16624"/>
                      <a:pt x="11356" y="16539"/>
                      <a:pt x="11598" y="16387"/>
                    </a:cubicBezTo>
                    <a:cubicBezTo>
                      <a:pt x="11735" y="16301"/>
                      <a:pt x="11870" y="16177"/>
                      <a:pt x="12004" y="16030"/>
                    </a:cubicBezTo>
                    <a:cubicBezTo>
                      <a:pt x="12087" y="15939"/>
                      <a:pt x="12163" y="15748"/>
                      <a:pt x="12247" y="15674"/>
                    </a:cubicBezTo>
                    <a:cubicBezTo>
                      <a:pt x="13675" y="14420"/>
                      <a:pt x="12760" y="15636"/>
                      <a:pt x="13707" y="14249"/>
                    </a:cubicBezTo>
                    <a:cubicBezTo>
                      <a:pt x="13788" y="14131"/>
                      <a:pt x="13879" y="14101"/>
                      <a:pt x="13950" y="13893"/>
                    </a:cubicBezTo>
                    <a:cubicBezTo>
                      <a:pt x="14031" y="13656"/>
                      <a:pt x="14105" y="13354"/>
                      <a:pt x="14194" y="13181"/>
                    </a:cubicBezTo>
                    <a:cubicBezTo>
                      <a:pt x="14350" y="12876"/>
                      <a:pt x="14518" y="12706"/>
                      <a:pt x="14680" y="12468"/>
                    </a:cubicBezTo>
                    <a:cubicBezTo>
                      <a:pt x="14761" y="12349"/>
                      <a:pt x="14852" y="12320"/>
                      <a:pt x="14924" y="12112"/>
                    </a:cubicBezTo>
                    <a:lnTo>
                      <a:pt x="15410" y="10687"/>
                    </a:lnTo>
                    <a:cubicBezTo>
                      <a:pt x="15437" y="10331"/>
                      <a:pt x="15438" y="9911"/>
                      <a:pt x="15491" y="9618"/>
                    </a:cubicBezTo>
                    <a:cubicBezTo>
                      <a:pt x="15667" y="8655"/>
                      <a:pt x="15984" y="8723"/>
                      <a:pt x="16221" y="8550"/>
                    </a:cubicBezTo>
                    <a:cubicBezTo>
                      <a:pt x="16654" y="5700"/>
                      <a:pt x="16086" y="9143"/>
                      <a:pt x="16627" y="6768"/>
                    </a:cubicBezTo>
                    <a:cubicBezTo>
                      <a:pt x="16994" y="5157"/>
                      <a:pt x="16559" y="6037"/>
                      <a:pt x="17032" y="5343"/>
                    </a:cubicBezTo>
                    <a:cubicBezTo>
                      <a:pt x="17404" y="2894"/>
                      <a:pt x="17172" y="3477"/>
                      <a:pt x="17600" y="2850"/>
                    </a:cubicBezTo>
                    <a:cubicBezTo>
                      <a:pt x="17681" y="2494"/>
                      <a:pt x="17770" y="2168"/>
                      <a:pt x="17843" y="1781"/>
                    </a:cubicBezTo>
                    <a:cubicBezTo>
                      <a:pt x="17906" y="1452"/>
                      <a:pt x="17923" y="939"/>
                      <a:pt x="18006" y="712"/>
                    </a:cubicBezTo>
                    <a:cubicBezTo>
                      <a:pt x="18151" y="314"/>
                      <a:pt x="18492" y="0"/>
                      <a:pt x="18492" y="0"/>
                    </a:cubicBezTo>
                    <a:cubicBezTo>
                      <a:pt x="18925" y="119"/>
                      <a:pt x="19359" y="167"/>
                      <a:pt x="19790" y="356"/>
                    </a:cubicBezTo>
                    <a:cubicBezTo>
                      <a:pt x="19965" y="433"/>
                      <a:pt x="20492" y="1265"/>
                      <a:pt x="20601" y="1425"/>
                    </a:cubicBezTo>
                    <a:cubicBezTo>
                      <a:pt x="20682" y="1544"/>
                      <a:pt x="20773" y="1573"/>
                      <a:pt x="20844" y="1781"/>
                    </a:cubicBezTo>
                    <a:cubicBezTo>
                      <a:pt x="20926" y="2019"/>
                      <a:pt x="20999" y="2320"/>
                      <a:pt x="21088" y="2494"/>
                    </a:cubicBezTo>
                    <a:cubicBezTo>
                      <a:pt x="21600" y="3494"/>
                      <a:pt x="21574" y="2416"/>
                      <a:pt x="21574" y="3562"/>
                    </a:cubicBezTo>
                  </a:path>
                </a:pathLst>
              </a:custGeom>
              <a:noFill/>
              <a:ln w="19050" cap="flat">
                <a:solidFill>
                  <a:srgbClr val="1E2463"/>
                </a:solidFill>
                <a:prstDash val="solid"/>
                <a:round/>
              </a:ln>
              <a:effectLst/>
            </p:spPr>
            <p:txBody>
              <a:bodyPr wrap="square" lIns="39100" tIns="39100" rIns="39100" bIns="39100" numCol="1" anchor="ctr">
                <a:noAutofit/>
              </a:bodyPr>
              <a:lstStyle/>
              <a:p>
                <a:pPr algn="ctr" defTabSz="721412" hangingPunct="0">
                  <a:defRPr sz="1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맑은 고딕"/>
                  </a:defRPr>
                </a:pPr>
                <a:endParaRPr sz="500" kern="0" dirty="0">
                  <a:solidFill>
                    <a:srgbClr val="FFFFFF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+mj-cs"/>
                  <a:sym typeface="맑은 고딕"/>
                </a:endParaRPr>
              </a:p>
            </p:txBody>
          </p:sp>
          <p:sp>
            <p:nvSpPr>
              <p:cNvPr id="113" name="선">
                <a:extLst>
                  <a:ext uri="{FF2B5EF4-FFF2-40B4-BE49-F238E27FC236}">
                    <a16:creationId xmlns:a16="http://schemas.microsoft.com/office/drawing/2014/main" id="{11B6D130-0427-42D8-A7EF-080766EB7455}"/>
                  </a:ext>
                </a:extLst>
              </p:cNvPr>
              <p:cNvSpPr/>
              <p:nvPr/>
            </p:nvSpPr>
            <p:spPr>
              <a:xfrm flipV="1">
                <a:off x="12701" y="49541"/>
                <a:ext cx="14" cy="624151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9100" tIns="39100" rIns="39100" bIns="39100" numCol="1" anchor="t">
                <a:noAutofit/>
              </a:bodyPr>
              <a:lstStyle/>
              <a:p>
                <a:pPr defTabSz="782008" hangingPunct="0">
                  <a:defRPr/>
                </a:pPr>
                <a:endParaRPr sz="500" kern="0" dirty="0">
                  <a:solidFill>
                    <a:srgbClr val="0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endParaRPr>
              </a:p>
            </p:txBody>
          </p:sp>
          <p:sp>
            <p:nvSpPr>
              <p:cNvPr id="114" name="선">
                <a:extLst>
                  <a:ext uri="{FF2B5EF4-FFF2-40B4-BE49-F238E27FC236}">
                    <a16:creationId xmlns:a16="http://schemas.microsoft.com/office/drawing/2014/main" id="{28D4351F-0E00-4E30-AFD8-8519D62007EF}"/>
                  </a:ext>
                </a:extLst>
              </p:cNvPr>
              <p:cNvSpPr/>
              <p:nvPr/>
            </p:nvSpPr>
            <p:spPr>
              <a:xfrm>
                <a:off x="0" y="49541"/>
                <a:ext cx="1640262" cy="37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301" extrusionOk="0">
                    <a:moveTo>
                      <a:pt x="0" y="18168"/>
                    </a:moveTo>
                    <a:cubicBezTo>
                      <a:pt x="919" y="18287"/>
                      <a:pt x="1841" y="18222"/>
                      <a:pt x="2758" y="18524"/>
                    </a:cubicBezTo>
                    <a:lnTo>
                      <a:pt x="3488" y="19593"/>
                    </a:lnTo>
                    <a:cubicBezTo>
                      <a:pt x="3569" y="19712"/>
                      <a:pt x="3646" y="19913"/>
                      <a:pt x="3731" y="19949"/>
                    </a:cubicBezTo>
                    <a:lnTo>
                      <a:pt x="5434" y="20661"/>
                    </a:lnTo>
                    <a:cubicBezTo>
                      <a:pt x="6503" y="21600"/>
                      <a:pt x="6141" y="21425"/>
                      <a:pt x="8111" y="20661"/>
                    </a:cubicBezTo>
                    <a:cubicBezTo>
                      <a:pt x="8281" y="20595"/>
                      <a:pt x="8435" y="20186"/>
                      <a:pt x="8597" y="19949"/>
                    </a:cubicBezTo>
                    <a:lnTo>
                      <a:pt x="8841" y="19593"/>
                    </a:lnTo>
                    <a:cubicBezTo>
                      <a:pt x="9658" y="18396"/>
                      <a:pt x="8390" y="20222"/>
                      <a:pt x="9408" y="18880"/>
                    </a:cubicBezTo>
                    <a:cubicBezTo>
                      <a:pt x="9654" y="18557"/>
                      <a:pt x="9895" y="18168"/>
                      <a:pt x="10138" y="17812"/>
                    </a:cubicBezTo>
                    <a:lnTo>
                      <a:pt x="10625" y="17099"/>
                    </a:lnTo>
                    <a:cubicBezTo>
                      <a:pt x="10706" y="16980"/>
                      <a:pt x="10783" y="16784"/>
                      <a:pt x="10868" y="16743"/>
                    </a:cubicBezTo>
                    <a:cubicBezTo>
                      <a:pt x="11112" y="16624"/>
                      <a:pt x="11356" y="16539"/>
                      <a:pt x="11598" y="16387"/>
                    </a:cubicBezTo>
                    <a:cubicBezTo>
                      <a:pt x="11735" y="16301"/>
                      <a:pt x="11870" y="16177"/>
                      <a:pt x="12004" y="16030"/>
                    </a:cubicBezTo>
                    <a:cubicBezTo>
                      <a:pt x="12087" y="15939"/>
                      <a:pt x="12163" y="15748"/>
                      <a:pt x="12247" y="15674"/>
                    </a:cubicBezTo>
                    <a:cubicBezTo>
                      <a:pt x="13675" y="14420"/>
                      <a:pt x="12760" y="15636"/>
                      <a:pt x="13707" y="14249"/>
                    </a:cubicBezTo>
                    <a:cubicBezTo>
                      <a:pt x="13788" y="14131"/>
                      <a:pt x="13879" y="14101"/>
                      <a:pt x="13950" y="13893"/>
                    </a:cubicBezTo>
                    <a:cubicBezTo>
                      <a:pt x="14031" y="13656"/>
                      <a:pt x="14105" y="13354"/>
                      <a:pt x="14194" y="13181"/>
                    </a:cubicBezTo>
                    <a:cubicBezTo>
                      <a:pt x="14350" y="12876"/>
                      <a:pt x="14518" y="12706"/>
                      <a:pt x="14680" y="12468"/>
                    </a:cubicBezTo>
                    <a:cubicBezTo>
                      <a:pt x="14761" y="12349"/>
                      <a:pt x="14852" y="12320"/>
                      <a:pt x="14924" y="12112"/>
                    </a:cubicBezTo>
                    <a:lnTo>
                      <a:pt x="15410" y="10687"/>
                    </a:lnTo>
                    <a:cubicBezTo>
                      <a:pt x="15437" y="10331"/>
                      <a:pt x="15438" y="9911"/>
                      <a:pt x="15491" y="9618"/>
                    </a:cubicBezTo>
                    <a:cubicBezTo>
                      <a:pt x="15667" y="8655"/>
                      <a:pt x="15984" y="8723"/>
                      <a:pt x="16221" y="8550"/>
                    </a:cubicBezTo>
                    <a:cubicBezTo>
                      <a:pt x="16654" y="5700"/>
                      <a:pt x="16086" y="9143"/>
                      <a:pt x="16627" y="6768"/>
                    </a:cubicBezTo>
                    <a:cubicBezTo>
                      <a:pt x="16994" y="5157"/>
                      <a:pt x="16559" y="6037"/>
                      <a:pt x="17032" y="5343"/>
                    </a:cubicBezTo>
                    <a:cubicBezTo>
                      <a:pt x="17404" y="2894"/>
                      <a:pt x="17172" y="3477"/>
                      <a:pt x="17600" y="2850"/>
                    </a:cubicBezTo>
                    <a:cubicBezTo>
                      <a:pt x="17681" y="2494"/>
                      <a:pt x="17770" y="2168"/>
                      <a:pt x="17843" y="1781"/>
                    </a:cubicBezTo>
                    <a:cubicBezTo>
                      <a:pt x="17906" y="1452"/>
                      <a:pt x="17923" y="939"/>
                      <a:pt x="18006" y="712"/>
                    </a:cubicBezTo>
                    <a:cubicBezTo>
                      <a:pt x="18151" y="314"/>
                      <a:pt x="18492" y="0"/>
                      <a:pt x="18492" y="0"/>
                    </a:cubicBezTo>
                    <a:cubicBezTo>
                      <a:pt x="18925" y="119"/>
                      <a:pt x="19359" y="167"/>
                      <a:pt x="19790" y="356"/>
                    </a:cubicBezTo>
                    <a:cubicBezTo>
                      <a:pt x="19965" y="433"/>
                      <a:pt x="20492" y="1265"/>
                      <a:pt x="20601" y="1425"/>
                    </a:cubicBezTo>
                    <a:cubicBezTo>
                      <a:pt x="20682" y="1544"/>
                      <a:pt x="20773" y="1573"/>
                      <a:pt x="20844" y="1781"/>
                    </a:cubicBezTo>
                    <a:cubicBezTo>
                      <a:pt x="20926" y="2019"/>
                      <a:pt x="20999" y="2320"/>
                      <a:pt x="21088" y="2494"/>
                    </a:cubicBezTo>
                    <a:cubicBezTo>
                      <a:pt x="21600" y="3494"/>
                      <a:pt x="21574" y="2416"/>
                      <a:pt x="21574" y="3562"/>
                    </a:cubicBezTo>
                  </a:path>
                </a:pathLst>
              </a:custGeom>
              <a:noFill/>
              <a:ln w="19050" cap="flat">
                <a:solidFill>
                  <a:srgbClr val="1E2463"/>
                </a:solidFill>
                <a:prstDash val="solid"/>
                <a:round/>
              </a:ln>
              <a:effectLst/>
            </p:spPr>
            <p:txBody>
              <a:bodyPr wrap="square" lIns="39100" tIns="39100" rIns="39100" bIns="39100" numCol="1" anchor="ctr">
                <a:noAutofit/>
              </a:bodyPr>
              <a:lstStyle/>
              <a:p>
                <a:pPr algn="ctr" defTabSz="721412" hangingPunct="0">
                  <a:defRPr sz="1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맑은 고딕"/>
                  </a:defRPr>
                </a:pPr>
                <a:endParaRPr sz="500" kern="0" dirty="0">
                  <a:solidFill>
                    <a:srgbClr val="FFFFFF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+mj-cs"/>
                  <a:sym typeface="맑은 고딕"/>
                </a:endParaRPr>
              </a:p>
            </p:txBody>
          </p:sp>
          <p:sp>
            <p:nvSpPr>
              <p:cNvPr id="115" name="선">
                <a:extLst>
                  <a:ext uri="{FF2B5EF4-FFF2-40B4-BE49-F238E27FC236}">
                    <a16:creationId xmlns:a16="http://schemas.microsoft.com/office/drawing/2014/main" id="{C8F79A3F-21E1-41F5-9653-E9D5EF9CF65A}"/>
                  </a:ext>
                </a:extLst>
              </p:cNvPr>
              <p:cNvSpPr/>
              <p:nvPr/>
            </p:nvSpPr>
            <p:spPr>
              <a:xfrm>
                <a:off x="12715" y="171264"/>
                <a:ext cx="972221" cy="4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6" extrusionOk="0">
                    <a:moveTo>
                      <a:pt x="0" y="17730"/>
                    </a:moveTo>
                    <a:cubicBezTo>
                      <a:pt x="496" y="17573"/>
                      <a:pt x="1549" y="16715"/>
                      <a:pt x="2160" y="17730"/>
                    </a:cubicBezTo>
                    <a:cubicBezTo>
                      <a:pt x="2255" y="17888"/>
                      <a:pt x="2285" y="18485"/>
                      <a:pt x="2376" y="18687"/>
                    </a:cubicBezTo>
                    <a:cubicBezTo>
                      <a:pt x="2980" y="20023"/>
                      <a:pt x="2742" y="18015"/>
                      <a:pt x="3456" y="20121"/>
                    </a:cubicBezTo>
                    <a:cubicBezTo>
                      <a:pt x="3875" y="21357"/>
                      <a:pt x="3657" y="20896"/>
                      <a:pt x="4104" y="21556"/>
                    </a:cubicBezTo>
                    <a:cubicBezTo>
                      <a:pt x="4572" y="21397"/>
                      <a:pt x="5042" y="21336"/>
                      <a:pt x="5508" y="21078"/>
                    </a:cubicBezTo>
                    <a:cubicBezTo>
                      <a:pt x="5870" y="20877"/>
                      <a:pt x="5834" y="20355"/>
                      <a:pt x="6156" y="19643"/>
                    </a:cubicBezTo>
                    <a:cubicBezTo>
                      <a:pt x="6258" y="19418"/>
                      <a:pt x="6372" y="19324"/>
                      <a:pt x="6480" y="19165"/>
                    </a:cubicBezTo>
                    <a:cubicBezTo>
                      <a:pt x="6588" y="18846"/>
                      <a:pt x="6688" y="18465"/>
                      <a:pt x="6804" y="18208"/>
                    </a:cubicBezTo>
                    <a:cubicBezTo>
                      <a:pt x="7025" y="17718"/>
                      <a:pt x="7463" y="17434"/>
                      <a:pt x="7668" y="17252"/>
                    </a:cubicBezTo>
                    <a:cubicBezTo>
                      <a:pt x="8316" y="17411"/>
                      <a:pt x="8966" y="17458"/>
                      <a:pt x="9612" y="17730"/>
                    </a:cubicBezTo>
                    <a:cubicBezTo>
                      <a:pt x="9725" y="17778"/>
                      <a:pt x="9822" y="18208"/>
                      <a:pt x="9936" y="18208"/>
                    </a:cubicBezTo>
                    <a:cubicBezTo>
                      <a:pt x="10334" y="18208"/>
                      <a:pt x="10728" y="17889"/>
                      <a:pt x="11124" y="17730"/>
                    </a:cubicBezTo>
                    <a:cubicBezTo>
                      <a:pt x="12107" y="16279"/>
                      <a:pt x="10554" y="18505"/>
                      <a:pt x="11988" y="16774"/>
                    </a:cubicBezTo>
                    <a:cubicBezTo>
                      <a:pt x="12208" y="16508"/>
                      <a:pt x="12411" y="15983"/>
                      <a:pt x="12636" y="15817"/>
                    </a:cubicBezTo>
                    <a:cubicBezTo>
                      <a:pt x="13570" y="15128"/>
                      <a:pt x="13067" y="15459"/>
                      <a:pt x="14148" y="14861"/>
                    </a:cubicBezTo>
                    <a:lnTo>
                      <a:pt x="14796" y="13904"/>
                    </a:lnTo>
                    <a:cubicBezTo>
                      <a:pt x="14904" y="13745"/>
                      <a:pt x="15025" y="13705"/>
                      <a:pt x="15120" y="13426"/>
                    </a:cubicBezTo>
                    <a:lnTo>
                      <a:pt x="15444" y="12469"/>
                    </a:lnTo>
                    <a:cubicBezTo>
                      <a:pt x="15516" y="11991"/>
                      <a:pt x="15559" y="11394"/>
                      <a:pt x="15660" y="11035"/>
                    </a:cubicBezTo>
                    <a:cubicBezTo>
                      <a:pt x="15749" y="10720"/>
                      <a:pt x="15904" y="10913"/>
                      <a:pt x="15984" y="10556"/>
                    </a:cubicBezTo>
                    <a:cubicBezTo>
                      <a:pt x="16064" y="10200"/>
                      <a:pt x="15999" y="9415"/>
                      <a:pt x="16092" y="9122"/>
                    </a:cubicBezTo>
                    <a:cubicBezTo>
                      <a:pt x="16277" y="8536"/>
                      <a:pt x="16551" y="8724"/>
                      <a:pt x="16740" y="8165"/>
                    </a:cubicBezTo>
                    <a:lnTo>
                      <a:pt x="17064" y="7209"/>
                    </a:lnTo>
                    <a:cubicBezTo>
                      <a:pt x="17100" y="6730"/>
                      <a:pt x="17113" y="6206"/>
                      <a:pt x="17172" y="5774"/>
                    </a:cubicBezTo>
                    <a:cubicBezTo>
                      <a:pt x="17303" y="4809"/>
                      <a:pt x="17477" y="4571"/>
                      <a:pt x="17712" y="4339"/>
                    </a:cubicBezTo>
                    <a:cubicBezTo>
                      <a:pt x="17926" y="4129"/>
                      <a:pt x="18145" y="4051"/>
                      <a:pt x="18360" y="3861"/>
                    </a:cubicBezTo>
                    <a:cubicBezTo>
                      <a:pt x="18506" y="3732"/>
                      <a:pt x="18646" y="3512"/>
                      <a:pt x="18792" y="3383"/>
                    </a:cubicBezTo>
                    <a:cubicBezTo>
                      <a:pt x="19007" y="3193"/>
                      <a:pt x="19224" y="3064"/>
                      <a:pt x="19440" y="2905"/>
                    </a:cubicBezTo>
                    <a:cubicBezTo>
                      <a:pt x="19656" y="2586"/>
                      <a:pt x="19899" y="2507"/>
                      <a:pt x="20088" y="1948"/>
                    </a:cubicBezTo>
                    <a:cubicBezTo>
                      <a:pt x="20196" y="1629"/>
                      <a:pt x="20296" y="1249"/>
                      <a:pt x="20412" y="992"/>
                    </a:cubicBezTo>
                    <a:cubicBezTo>
                      <a:pt x="20532" y="727"/>
                      <a:pt x="21076" y="86"/>
                      <a:pt x="21168" y="35"/>
                    </a:cubicBezTo>
                    <a:cubicBezTo>
                      <a:pt x="21311" y="-44"/>
                      <a:pt x="21456" y="35"/>
                      <a:pt x="21600" y="35"/>
                    </a:cubicBezTo>
                  </a:path>
                </a:pathLst>
              </a:custGeom>
              <a:noFill/>
              <a:ln w="19050" cap="flat">
                <a:solidFill>
                  <a:srgbClr val="1E2463"/>
                </a:solidFill>
                <a:prstDash val="solid"/>
                <a:round/>
              </a:ln>
              <a:effectLst/>
            </p:spPr>
            <p:txBody>
              <a:bodyPr wrap="square" lIns="39100" tIns="39100" rIns="39100" bIns="39100" numCol="1" anchor="ctr">
                <a:noAutofit/>
              </a:bodyPr>
              <a:lstStyle/>
              <a:p>
                <a:pPr algn="ctr" defTabSz="721412" hangingPunct="0">
                  <a:defRPr sz="1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맑은 고딕"/>
                  </a:defRPr>
                </a:pPr>
                <a:endParaRPr sz="500" kern="0" dirty="0">
                  <a:solidFill>
                    <a:srgbClr val="FFFFFF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+mj-cs"/>
                  <a:sym typeface="맑은 고딕"/>
                </a:endParaRPr>
              </a:p>
            </p:txBody>
          </p:sp>
        </p:grpSp>
        <p:sp>
          <p:nvSpPr>
            <p:cNvPr id="79" name="법인별 Baseline 데이터">
              <a:extLst>
                <a:ext uri="{FF2B5EF4-FFF2-40B4-BE49-F238E27FC236}">
                  <a16:creationId xmlns:a16="http://schemas.microsoft.com/office/drawing/2014/main" id="{4A61FD4A-0ED8-4CA7-AA28-E3418004270C}"/>
                </a:ext>
              </a:extLst>
            </p:cNvPr>
            <p:cNvSpPr txBox="1"/>
            <p:nvPr/>
          </p:nvSpPr>
          <p:spPr>
            <a:xfrm>
              <a:off x="4368763" y="4467961"/>
              <a:ext cx="1299831" cy="2274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378222" hangingPunct="0">
                <a:lnSpc>
                  <a:spcPct val="110000"/>
                </a:lnSpc>
                <a:defRPr sz="1000">
                  <a:latin typeface="NanumSquare ExtraBold"/>
                  <a:ea typeface="NanumSquare ExtraBold"/>
                  <a:cs typeface="NanumSquare ExtraBold"/>
                  <a:sym typeface="NanumSquare ExtraBold"/>
                </a:defRPr>
              </a:pPr>
              <a:r>
                <a:rPr lang="hr-HR" sz="600" b="1">
                  <a:solidFill>
                    <a:srgbClr val="0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NanumSquare ExtraBold"/>
                  <a:sym typeface="NanumSquare ExtraBold"/>
                </a:rPr>
                <a:t>Ekonomski, makro pokazatelji</a:t>
              </a:r>
            </a:p>
            <a:p>
              <a:pPr algn="ctr" defTabSz="378222" hangingPunct="0">
                <a:lnSpc>
                  <a:spcPct val="110000"/>
                </a:lnSpc>
                <a:defRPr sz="1000">
                  <a:latin typeface="NanumSquare ExtraBold"/>
                  <a:ea typeface="NanumSquare ExtraBold"/>
                  <a:cs typeface="NanumSquare ExtraBold"/>
                  <a:sym typeface="NanumSquare ExtraBold"/>
                </a:defRPr>
              </a:pPr>
              <a:r>
                <a:rPr lang="hr-HR" sz="600" b="1">
                  <a:solidFill>
                    <a:srgbClr val="0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NanumSquare ExtraBold"/>
                  <a:sym typeface="NanumSquare ExtraBold"/>
                </a:rPr>
                <a:t>te ostali podaci poput BDP-a</a:t>
              </a:r>
            </a:p>
          </p:txBody>
        </p:sp>
        <p:grpSp>
          <p:nvGrpSpPr>
            <p:cNvPr id="80" name="그룹">
              <a:extLst>
                <a:ext uri="{FF2B5EF4-FFF2-40B4-BE49-F238E27FC236}">
                  <a16:creationId xmlns:a16="http://schemas.microsoft.com/office/drawing/2014/main" id="{BEB766A8-38AC-4589-9D68-CBA51726AD67}"/>
                </a:ext>
              </a:extLst>
            </p:cNvPr>
            <p:cNvGrpSpPr/>
            <p:nvPr/>
          </p:nvGrpSpPr>
          <p:grpSpPr>
            <a:xfrm>
              <a:off x="5107733" y="2741962"/>
              <a:ext cx="536600" cy="584538"/>
              <a:chOff x="-80106" y="46627"/>
              <a:chExt cx="1128047" cy="738163"/>
            </a:xfrm>
          </p:grpSpPr>
          <p:pic>
            <p:nvPicPr>
              <p:cNvPr id="109" name="이미지" descr="이미지">
                <a:extLst>
                  <a:ext uri="{FF2B5EF4-FFF2-40B4-BE49-F238E27FC236}">
                    <a16:creationId xmlns:a16="http://schemas.microsoft.com/office/drawing/2014/main" id="{B716D37F-B807-46B4-A067-84925FA8E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145" y="154245"/>
                <a:ext cx="281796" cy="2862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" name="이미지" descr="이미지">
                <a:extLst>
                  <a:ext uri="{FF2B5EF4-FFF2-40B4-BE49-F238E27FC236}">
                    <a16:creationId xmlns:a16="http://schemas.microsoft.com/office/drawing/2014/main" id="{4EDA32A1-E9EB-4385-A257-32F42E7C8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0106" y="46627"/>
                <a:ext cx="957326" cy="7381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1" name="법인별 Baseline 데이터">
              <a:extLst>
                <a:ext uri="{FF2B5EF4-FFF2-40B4-BE49-F238E27FC236}">
                  <a16:creationId xmlns:a16="http://schemas.microsoft.com/office/drawing/2014/main" id="{236E1A39-DA04-4203-AF2B-5FB302FAB8CB}"/>
                </a:ext>
              </a:extLst>
            </p:cNvPr>
            <p:cNvSpPr txBox="1"/>
            <p:nvPr/>
          </p:nvSpPr>
          <p:spPr>
            <a:xfrm>
              <a:off x="4923495" y="3293006"/>
              <a:ext cx="924660" cy="2274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378222" hangingPunct="0">
                <a:lnSpc>
                  <a:spcPct val="110000"/>
                </a:lnSpc>
                <a:defRPr sz="1000">
                  <a:latin typeface="NanumSquare ExtraBold"/>
                  <a:ea typeface="NanumSquare ExtraBold"/>
                  <a:cs typeface="NanumSquare ExtraBold"/>
                  <a:sym typeface="NanumSquare ExtraBold"/>
                </a:defRPr>
              </a:pPr>
              <a:r>
                <a:rPr lang="hr-HR" sz="600" b="1">
                  <a:solidFill>
                    <a:srgbClr val="0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NanumSquare ExtraBold"/>
                  <a:sym typeface="NanumSquare ExtraBold"/>
                </a:rPr>
                <a:t>Financijski podaci</a:t>
              </a:r>
            </a:p>
            <a:p>
              <a:pPr algn="ctr" defTabSz="378222" hangingPunct="0">
                <a:lnSpc>
                  <a:spcPct val="110000"/>
                </a:lnSpc>
                <a:defRPr sz="1000">
                  <a:latin typeface="NanumSquare ExtraBold"/>
                  <a:ea typeface="NanumSquare ExtraBold"/>
                  <a:cs typeface="NanumSquare ExtraBold"/>
                  <a:sym typeface="NanumSquare ExtraBold"/>
                </a:defRPr>
              </a:pPr>
              <a:r>
                <a:rPr lang="hr-HR" sz="600" b="1">
                  <a:solidFill>
                    <a:srgbClr val="0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NanumSquare ExtraBold"/>
                  <a:sym typeface="NanumSquare ExtraBold"/>
                </a:rPr>
                <a:t>Poput sustava dBrain</a:t>
              </a:r>
            </a:p>
          </p:txBody>
        </p:sp>
        <p:sp>
          <p:nvSpPr>
            <p:cNvPr id="82" name="직사각형 106">
              <a:extLst>
                <a:ext uri="{FF2B5EF4-FFF2-40B4-BE49-F238E27FC236}">
                  <a16:creationId xmlns:a16="http://schemas.microsoft.com/office/drawing/2014/main" id="{87E0D099-9A6A-48D9-8D7B-89A3A275CA2E}"/>
                </a:ext>
              </a:extLst>
            </p:cNvPr>
            <p:cNvSpPr/>
            <p:nvPr/>
          </p:nvSpPr>
          <p:spPr bwMode="auto">
            <a:xfrm>
              <a:off x="9231077" y="3326500"/>
              <a:ext cx="493749" cy="3347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788" tIns="0" rIns="30788" bIns="0" rtlCol="0" anchor="ctr"/>
            <a:lstStyle/>
            <a:p>
              <a:pPr algn="ctr" latinLnBrk="0"/>
              <a:r>
                <a:rPr lang="hr-HR" sz="600" b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Korisnik sustava dBrain</a:t>
              </a:r>
            </a:p>
          </p:txBody>
        </p:sp>
        <p:sp>
          <p:nvSpPr>
            <p:cNvPr id="83" name="직사각형 107">
              <a:extLst>
                <a:ext uri="{FF2B5EF4-FFF2-40B4-BE49-F238E27FC236}">
                  <a16:creationId xmlns:a16="http://schemas.microsoft.com/office/drawing/2014/main" id="{A088FE53-2640-44B4-BCB5-776F10ADC3CC}"/>
                </a:ext>
              </a:extLst>
            </p:cNvPr>
            <p:cNvSpPr/>
            <p:nvPr/>
          </p:nvSpPr>
          <p:spPr>
            <a:xfrm>
              <a:off x="7582490" y="4660859"/>
              <a:ext cx="1025301" cy="720000"/>
            </a:xfrm>
            <a:prstGeom prst="rect">
              <a:avLst/>
            </a:prstGeom>
            <a:solidFill>
              <a:schemeClr val="accent5">
                <a:lumMod val="50000"/>
                <a:alpha val="57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86506" hangingPunct="0">
                <a:defRPr/>
              </a:pPr>
              <a:r>
                <a:rPr lang="hr-HR" sz="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Vanjska platforma Sandbox</a:t>
              </a:r>
            </a:p>
            <a:p>
              <a:pPr algn="ctr" defTabSz="586506" hangingPunct="0">
                <a:defRPr/>
              </a:pPr>
              <a:r>
                <a:rPr lang="hr-HR" sz="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(Soba za izvanmrežnu analizu)</a:t>
              </a:r>
            </a:p>
          </p:txBody>
        </p:sp>
        <p:pic>
          <p:nvPicPr>
            <p:cNvPr id="84" name="그림 108">
              <a:extLst>
                <a:ext uri="{FF2B5EF4-FFF2-40B4-BE49-F238E27FC236}">
                  <a16:creationId xmlns:a16="http://schemas.microsoft.com/office/drawing/2014/main" id="{CEFC59B4-ECBF-4C1B-9B04-73F6AC0F4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158"/>
            <a:stretch/>
          </p:blipFill>
          <p:spPr>
            <a:xfrm>
              <a:off x="9288992" y="2813586"/>
              <a:ext cx="435834" cy="524934"/>
            </a:xfrm>
            <a:prstGeom prst="rect">
              <a:avLst/>
            </a:prstGeom>
          </p:spPr>
        </p:pic>
        <p:sp>
          <p:nvSpPr>
            <p:cNvPr id="85" name="Freeform 1490">
              <a:extLst>
                <a:ext uri="{FF2B5EF4-FFF2-40B4-BE49-F238E27FC236}">
                  <a16:creationId xmlns:a16="http://schemas.microsoft.com/office/drawing/2014/main" id="{31578D20-9265-4814-942B-EB236C0EE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1907" y="5241994"/>
              <a:ext cx="438223" cy="363500"/>
            </a:xfrm>
            <a:custGeom>
              <a:avLst/>
              <a:gdLst>
                <a:gd name="T0" fmla="*/ 41 w 156"/>
                <a:gd name="T1" fmla="*/ 76 h 108"/>
                <a:gd name="T2" fmla="*/ 51 w 156"/>
                <a:gd name="T3" fmla="*/ 71 h 108"/>
                <a:gd name="T4" fmla="*/ 51 w 156"/>
                <a:gd name="T5" fmla="*/ 66 h 108"/>
                <a:gd name="T6" fmla="*/ 54 w 156"/>
                <a:gd name="T7" fmla="*/ 59 h 108"/>
                <a:gd name="T8" fmla="*/ 56 w 156"/>
                <a:gd name="T9" fmla="*/ 54 h 108"/>
                <a:gd name="T10" fmla="*/ 51 w 156"/>
                <a:gd name="T11" fmla="*/ 39 h 108"/>
                <a:gd name="T12" fmla="*/ 53 w 156"/>
                <a:gd name="T13" fmla="*/ 35 h 108"/>
                <a:gd name="T14" fmla="*/ 49 w 156"/>
                <a:gd name="T15" fmla="*/ 29 h 108"/>
                <a:gd name="T16" fmla="*/ 31 w 156"/>
                <a:gd name="T17" fmla="*/ 27 h 108"/>
                <a:gd name="T18" fmla="*/ 24 w 156"/>
                <a:gd name="T19" fmla="*/ 51 h 108"/>
                <a:gd name="T20" fmla="*/ 28 w 156"/>
                <a:gd name="T21" fmla="*/ 60 h 108"/>
                <a:gd name="T22" fmla="*/ 31 w 156"/>
                <a:gd name="T23" fmla="*/ 71 h 108"/>
                <a:gd name="T24" fmla="*/ 26 w 156"/>
                <a:gd name="T25" fmla="*/ 77 h 108"/>
                <a:gd name="T26" fmla="*/ 10 w 156"/>
                <a:gd name="T27" fmla="*/ 83 h 108"/>
                <a:gd name="T28" fmla="*/ 0 w 156"/>
                <a:gd name="T29" fmla="*/ 101 h 108"/>
                <a:gd name="T30" fmla="*/ 18 w 156"/>
                <a:gd name="T31" fmla="*/ 97 h 108"/>
                <a:gd name="T32" fmla="*/ 19 w 156"/>
                <a:gd name="T33" fmla="*/ 91 h 108"/>
                <a:gd name="T34" fmla="*/ 31 w 156"/>
                <a:gd name="T35" fmla="*/ 80 h 108"/>
                <a:gd name="T36" fmla="*/ 156 w 156"/>
                <a:gd name="T37" fmla="*/ 89 h 108"/>
                <a:gd name="T38" fmla="*/ 134 w 156"/>
                <a:gd name="T39" fmla="*/ 77 h 108"/>
                <a:gd name="T40" fmla="*/ 127 w 156"/>
                <a:gd name="T41" fmla="*/ 71 h 108"/>
                <a:gd name="T42" fmla="*/ 127 w 156"/>
                <a:gd name="T43" fmla="*/ 66 h 108"/>
                <a:gd name="T44" fmla="*/ 130 w 156"/>
                <a:gd name="T45" fmla="*/ 59 h 108"/>
                <a:gd name="T46" fmla="*/ 131 w 156"/>
                <a:gd name="T47" fmla="*/ 50 h 108"/>
                <a:gd name="T48" fmla="*/ 131 w 156"/>
                <a:gd name="T49" fmla="*/ 40 h 108"/>
                <a:gd name="T50" fmla="*/ 128 w 156"/>
                <a:gd name="T51" fmla="*/ 29 h 108"/>
                <a:gd name="T52" fmla="*/ 124 w 156"/>
                <a:gd name="T53" fmla="*/ 27 h 108"/>
                <a:gd name="T54" fmla="*/ 102 w 156"/>
                <a:gd name="T55" fmla="*/ 32 h 108"/>
                <a:gd name="T56" fmla="*/ 102 w 156"/>
                <a:gd name="T57" fmla="*/ 34 h 108"/>
                <a:gd name="T58" fmla="*/ 103 w 156"/>
                <a:gd name="T59" fmla="*/ 35 h 108"/>
                <a:gd name="T60" fmla="*/ 102 w 156"/>
                <a:gd name="T61" fmla="*/ 53 h 108"/>
                <a:gd name="T62" fmla="*/ 103 w 156"/>
                <a:gd name="T63" fmla="*/ 60 h 108"/>
                <a:gd name="T64" fmla="*/ 105 w 156"/>
                <a:gd name="T65" fmla="*/ 67 h 108"/>
                <a:gd name="T66" fmla="*/ 105 w 156"/>
                <a:gd name="T67" fmla="*/ 71 h 108"/>
                <a:gd name="T68" fmla="*/ 115 w 156"/>
                <a:gd name="T69" fmla="*/ 76 h 108"/>
                <a:gd name="T70" fmla="*/ 125 w 156"/>
                <a:gd name="T71" fmla="*/ 80 h 108"/>
                <a:gd name="T72" fmla="*/ 138 w 156"/>
                <a:gd name="T73" fmla="*/ 91 h 108"/>
                <a:gd name="T74" fmla="*/ 138 w 156"/>
                <a:gd name="T75" fmla="*/ 97 h 108"/>
                <a:gd name="T76" fmla="*/ 156 w 156"/>
                <a:gd name="T77" fmla="*/ 101 h 108"/>
                <a:gd name="T78" fmla="*/ 120 w 156"/>
                <a:gd name="T79" fmla="*/ 83 h 108"/>
                <a:gd name="T80" fmla="*/ 98 w 156"/>
                <a:gd name="T81" fmla="*/ 74 h 108"/>
                <a:gd name="T82" fmla="*/ 90 w 156"/>
                <a:gd name="T83" fmla="*/ 66 h 108"/>
                <a:gd name="T84" fmla="*/ 95 w 156"/>
                <a:gd name="T85" fmla="*/ 53 h 108"/>
                <a:gd name="T86" fmla="*/ 100 w 156"/>
                <a:gd name="T87" fmla="*/ 46 h 108"/>
                <a:gd name="T88" fmla="*/ 98 w 156"/>
                <a:gd name="T89" fmla="*/ 34 h 108"/>
                <a:gd name="T90" fmla="*/ 98 w 156"/>
                <a:gd name="T91" fmla="*/ 12 h 108"/>
                <a:gd name="T92" fmla="*/ 91 w 156"/>
                <a:gd name="T93" fmla="*/ 7 h 108"/>
                <a:gd name="T94" fmla="*/ 66 w 156"/>
                <a:gd name="T95" fmla="*/ 6 h 108"/>
                <a:gd name="T96" fmla="*/ 56 w 156"/>
                <a:gd name="T97" fmla="*/ 39 h 108"/>
                <a:gd name="T98" fmla="*/ 61 w 156"/>
                <a:gd name="T99" fmla="*/ 52 h 108"/>
                <a:gd name="T100" fmla="*/ 65 w 156"/>
                <a:gd name="T101" fmla="*/ 66 h 108"/>
                <a:gd name="T102" fmla="*/ 58 w 156"/>
                <a:gd name="T103" fmla="*/ 74 h 108"/>
                <a:gd name="T104" fmla="*/ 36 w 156"/>
                <a:gd name="T105" fmla="*/ 83 h 108"/>
                <a:gd name="T106" fmla="*/ 23 w 156"/>
                <a:gd name="T107" fmla="*/ 108 h 108"/>
                <a:gd name="T108" fmla="*/ 133 w 156"/>
                <a:gd name="T10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" h="108">
                  <a:moveTo>
                    <a:pt x="34" y="79"/>
                  </a:moveTo>
                  <a:cubicBezTo>
                    <a:pt x="36" y="78"/>
                    <a:pt x="39" y="77"/>
                    <a:pt x="41" y="76"/>
                  </a:cubicBezTo>
                  <a:cubicBezTo>
                    <a:pt x="44" y="75"/>
                    <a:pt x="48" y="73"/>
                    <a:pt x="51" y="72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49" y="71"/>
                    <a:pt x="49" y="71"/>
                  </a:cubicBezTo>
                  <a:cubicBezTo>
                    <a:pt x="49" y="68"/>
                    <a:pt x="50" y="68"/>
                    <a:pt x="51" y="66"/>
                  </a:cubicBezTo>
                  <a:cubicBezTo>
                    <a:pt x="51" y="65"/>
                    <a:pt x="51" y="63"/>
                    <a:pt x="52" y="61"/>
                  </a:cubicBezTo>
                  <a:cubicBezTo>
                    <a:pt x="52" y="60"/>
                    <a:pt x="54" y="60"/>
                    <a:pt x="54" y="59"/>
                  </a:cubicBezTo>
                  <a:cubicBezTo>
                    <a:pt x="55" y="58"/>
                    <a:pt x="55" y="57"/>
                    <a:pt x="55" y="56"/>
                  </a:cubicBezTo>
                  <a:cubicBezTo>
                    <a:pt x="55" y="56"/>
                    <a:pt x="55" y="55"/>
                    <a:pt x="56" y="54"/>
                  </a:cubicBezTo>
                  <a:cubicBezTo>
                    <a:pt x="52" y="51"/>
                    <a:pt x="52" y="45"/>
                    <a:pt x="51" y="41"/>
                  </a:cubicBezTo>
                  <a:cubicBezTo>
                    <a:pt x="51" y="40"/>
                    <a:pt x="51" y="40"/>
                    <a:pt x="51" y="39"/>
                  </a:cubicBezTo>
                  <a:cubicBezTo>
                    <a:pt x="51" y="37"/>
                    <a:pt x="52" y="36"/>
                    <a:pt x="52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2" y="33"/>
                    <a:pt x="52" y="31"/>
                    <a:pt x="52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1" y="23"/>
                    <a:pt x="35" y="26"/>
                    <a:pt x="31" y="27"/>
                  </a:cubicBezTo>
                  <a:cubicBezTo>
                    <a:pt x="26" y="29"/>
                    <a:pt x="23" y="37"/>
                    <a:pt x="25" y="47"/>
                  </a:cubicBezTo>
                  <a:cubicBezTo>
                    <a:pt x="25" y="49"/>
                    <a:pt x="24" y="50"/>
                    <a:pt x="24" y="51"/>
                  </a:cubicBezTo>
                  <a:cubicBezTo>
                    <a:pt x="24" y="53"/>
                    <a:pt x="24" y="59"/>
                    <a:pt x="26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3"/>
                    <a:pt x="28" y="65"/>
                    <a:pt x="29" y="67"/>
                  </a:cubicBezTo>
                  <a:cubicBezTo>
                    <a:pt x="29" y="68"/>
                    <a:pt x="30" y="69"/>
                    <a:pt x="31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3"/>
                    <a:pt x="27" y="76"/>
                    <a:pt x="26" y="77"/>
                  </a:cubicBezTo>
                  <a:cubicBezTo>
                    <a:pt x="25" y="77"/>
                    <a:pt x="23" y="77"/>
                    <a:pt x="22" y="77"/>
                  </a:cubicBezTo>
                  <a:cubicBezTo>
                    <a:pt x="18" y="79"/>
                    <a:pt x="14" y="81"/>
                    <a:pt x="10" y="83"/>
                  </a:cubicBezTo>
                  <a:cubicBezTo>
                    <a:pt x="6" y="84"/>
                    <a:pt x="2" y="85"/>
                    <a:pt x="1" y="89"/>
                  </a:cubicBezTo>
                  <a:cubicBezTo>
                    <a:pt x="1" y="91"/>
                    <a:pt x="0" y="97"/>
                    <a:pt x="0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0"/>
                    <a:pt x="18" y="98"/>
                    <a:pt x="18" y="97"/>
                  </a:cubicBezTo>
                  <a:cubicBezTo>
                    <a:pt x="19" y="95"/>
                    <a:pt x="19" y="93"/>
                    <a:pt x="19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1" y="84"/>
                    <a:pt x="27" y="82"/>
                    <a:pt x="31" y="80"/>
                  </a:cubicBezTo>
                  <a:cubicBezTo>
                    <a:pt x="32" y="80"/>
                    <a:pt x="33" y="80"/>
                    <a:pt x="34" y="79"/>
                  </a:cubicBezTo>
                  <a:close/>
                  <a:moveTo>
                    <a:pt x="156" y="89"/>
                  </a:moveTo>
                  <a:cubicBezTo>
                    <a:pt x="154" y="85"/>
                    <a:pt x="150" y="84"/>
                    <a:pt x="146" y="83"/>
                  </a:cubicBezTo>
                  <a:cubicBezTo>
                    <a:pt x="142" y="81"/>
                    <a:pt x="138" y="79"/>
                    <a:pt x="134" y="77"/>
                  </a:cubicBezTo>
                  <a:cubicBezTo>
                    <a:pt x="133" y="77"/>
                    <a:pt x="132" y="77"/>
                    <a:pt x="131" y="77"/>
                  </a:cubicBezTo>
                  <a:cubicBezTo>
                    <a:pt x="129" y="76"/>
                    <a:pt x="128" y="73"/>
                    <a:pt x="127" y="71"/>
                  </a:cubicBezTo>
                  <a:cubicBezTo>
                    <a:pt x="126" y="71"/>
                    <a:pt x="126" y="71"/>
                    <a:pt x="125" y="71"/>
                  </a:cubicBezTo>
                  <a:cubicBezTo>
                    <a:pt x="125" y="68"/>
                    <a:pt x="127" y="68"/>
                    <a:pt x="127" y="66"/>
                  </a:cubicBezTo>
                  <a:cubicBezTo>
                    <a:pt x="128" y="65"/>
                    <a:pt x="127" y="63"/>
                    <a:pt x="128" y="61"/>
                  </a:cubicBezTo>
                  <a:cubicBezTo>
                    <a:pt x="129" y="60"/>
                    <a:pt x="130" y="60"/>
                    <a:pt x="130" y="59"/>
                  </a:cubicBezTo>
                  <a:cubicBezTo>
                    <a:pt x="131" y="58"/>
                    <a:pt x="131" y="57"/>
                    <a:pt x="132" y="56"/>
                  </a:cubicBezTo>
                  <a:cubicBezTo>
                    <a:pt x="132" y="54"/>
                    <a:pt x="132" y="52"/>
                    <a:pt x="131" y="50"/>
                  </a:cubicBezTo>
                  <a:cubicBezTo>
                    <a:pt x="131" y="49"/>
                    <a:pt x="131" y="49"/>
                    <a:pt x="130" y="48"/>
                  </a:cubicBezTo>
                  <a:cubicBezTo>
                    <a:pt x="130" y="46"/>
                    <a:pt x="131" y="41"/>
                    <a:pt x="131" y="40"/>
                  </a:cubicBezTo>
                  <a:cubicBezTo>
                    <a:pt x="131" y="37"/>
                    <a:pt x="131" y="35"/>
                    <a:pt x="130" y="32"/>
                  </a:cubicBezTo>
                  <a:cubicBezTo>
                    <a:pt x="130" y="32"/>
                    <a:pt x="129" y="30"/>
                    <a:pt x="128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18" y="23"/>
                    <a:pt x="111" y="26"/>
                    <a:pt x="107" y="27"/>
                  </a:cubicBezTo>
                  <a:cubicBezTo>
                    <a:pt x="105" y="28"/>
                    <a:pt x="104" y="30"/>
                    <a:pt x="102" y="32"/>
                  </a:cubicBezTo>
                  <a:cubicBezTo>
                    <a:pt x="102" y="33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5"/>
                    <a:pt x="103" y="35"/>
                  </a:cubicBezTo>
                  <a:cubicBezTo>
                    <a:pt x="105" y="39"/>
                    <a:pt x="105" y="44"/>
                    <a:pt x="104" y="47"/>
                  </a:cubicBezTo>
                  <a:cubicBezTo>
                    <a:pt x="104" y="48"/>
                    <a:pt x="103" y="51"/>
                    <a:pt x="102" y="53"/>
                  </a:cubicBezTo>
                  <a:cubicBezTo>
                    <a:pt x="101" y="53"/>
                    <a:pt x="101" y="54"/>
                    <a:pt x="100" y="54"/>
                  </a:cubicBezTo>
                  <a:cubicBezTo>
                    <a:pt x="101" y="56"/>
                    <a:pt x="101" y="59"/>
                    <a:pt x="103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3"/>
                    <a:pt x="105" y="65"/>
                    <a:pt x="105" y="67"/>
                  </a:cubicBezTo>
                  <a:cubicBezTo>
                    <a:pt x="105" y="68"/>
                    <a:pt x="107" y="69"/>
                    <a:pt x="107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8" y="73"/>
                    <a:pt x="112" y="75"/>
                    <a:pt x="115" y="76"/>
                  </a:cubicBezTo>
                  <a:cubicBezTo>
                    <a:pt x="118" y="77"/>
                    <a:pt x="120" y="78"/>
                    <a:pt x="122" y="79"/>
                  </a:cubicBezTo>
                  <a:cubicBezTo>
                    <a:pt x="123" y="80"/>
                    <a:pt x="124" y="80"/>
                    <a:pt x="125" y="80"/>
                  </a:cubicBezTo>
                  <a:cubicBezTo>
                    <a:pt x="130" y="82"/>
                    <a:pt x="135" y="84"/>
                    <a:pt x="137" y="90"/>
                  </a:cubicBezTo>
                  <a:cubicBezTo>
                    <a:pt x="138" y="91"/>
                    <a:pt x="138" y="91"/>
                    <a:pt x="138" y="91"/>
                  </a:cubicBezTo>
                  <a:cubicBezTo>
                    <a:pt x="138" y="91"/>
                    <a:pt x="138" y="91"/>
                    <a:pt x="138" y="91"/>
                  </a:cubicBezTo>
                  <a:cubicBezTo>
                    <a:pt x="138" y="93"/>
                    <a:pt x="138" y="95"/>
                    <a:pt x="138" y="97"/>
                  </a:cubicBezTo>
                  <a:cubicBezTo>
                    <a:pt x="138" y="98"/>
                    <a:pt x="138" y="100"/>
                    <a:pt x="138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97"/>
                    <a:pt x="156" y="91"/>
                    <a:pt x="156" y="89"/>
                  </a:cubicBezTo>
                  <a:close/>
                  <a:moveTo>
                    <a:pt x="120" y="83"/>
                  </a:moveTo>
                  <a:cubicBezTo>
                    <a:pt x="115" y="81"/>
                    <a:pt x="109" y="78"/>
                    <a:pt x="103" y="76"/>
                  </a:cubicBezTo>
                  <a:cubicBezTo>
                    <a:pt x="101" y="75"/>
                    <a:pt x="100" y="75"/>
                    <a:pt x="98" y="74"/>
                  </a:cubicBezTo>
                  <a:cubicBezTo>
                    <a:pt x="96" y="73"/>
                    <a:pt x="94" y="69"/>
                    <a:pt x="93" y="67"/>
                  </a:cubicBezTo>
                  <a:cubicBezTo>
                    <a:pt x="92" y="67"/>
                    <a:pt x="91" y="66"/>
                    <a:pt x="90" y="66"/>
                  </a:cubicBezTo>
                  <a:cubicBezTo>
                    <a:pt x="91" y="63"/>
                    <a:pt x="93" y="63"/>
                    <a:pt x="93" y="60"/>
                  </a:cubicBezTo>
                  <a:cubicBezTo>
                    <a:pt x="94" y="58"/>
                    <a:pt x="93" y="55"/>
                    <a:pt x="95" y="53"/>
                  </a:cubicBezTo>
                  <a:cubicBezTo>
                    <a:pt x="95" y="51"/>
                    <a:pt x="97" y="51"/>
                    <a:pt x="98" y="50"/>
                  </a:cubicBezTo>
                  <a:cubicBezTo>
                    <a:pt x="99" y="49"/>
                    <a:pt x="99" y="47"/>
                    <a:pt x="100" y="46"/>
                  </a:cubicBezTo>
                  <a:cubicBezTo>
                    <a:pt x="100" y="43"/>
                    <a:pt x="101" y="40"/>
                    <a:pt x="99" y="37"/>
                  </a:cubicBezTo>
                  <a:cubicBezTo>
                    <a:pt x="99" y="36"/>
                    <a:pt x="98" y="36"/>
                    <a:pt x="98" y="34"/>
                  </a:cubicBezTo>
                  <a:cubicBezTo>
                    <a:pt x="98" y="32"/>
                    <a:pt x="99" y="25"/>
                    <a:pt x="99" y="23"/>
                  </a:cubicBezTo>
                  <a:cubicBezTo>
                    <a:pt x="99" y="20"/>
                    <a:pt x="99" y="16"/>
                    <a:pt x="98" y="12"/>
                  </a:cubicBezTo>
                  <a:cubicBezTo>
                    <a:pt x="98" y="12"/>
                    <a:pt x="97" y="9"/>
                    <a:pt x="95" y="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0" y="0"/>
                    <a:pt x="71" y="4"/>
                    <a:pt x="66" y="6"/>
                  </a:cubicBezTo>
                  <a:cubicBezTo>
                    <a:pt x="58" y="8"/>
                    <a:pt x="54" y="18"/>
                    <a:pt x="57" y="34"/>
                  </a:cubicBezTo>
                  <a:cubicBezTo>
                    <a:pt x="58" y="36"/>
                    <a:pt x="56" y="37"/>
                    <a:pt x="56" y="39"/>
                  </a:cubicBezTo>
                  <a:cubicBezTo>
                    <a:pt x="56" y="42"/>
                    <a:pt x="56" y="50"/>
                    <a:pt x="59" y="5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5"/>
                    <a:pt x="62" y="58"/>
                    <a:pt x="62" y="61"/>
                  </a:cubicBezTo>
                  <a:cubicBezTo>
                    <a:pt x="63" y="63"/>
                    <a:pt x="65" y="63"/>
                    <a:pt x="65" y="66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2" y="69"/>
                    <a:pt x="60" y="73"/>
                    <a:pt x="58" y="74"/>
                  </a:cubicBezTo>
                  <a:cubicBezTo>
                    <a:pt x="57" y="75"/>
                    <a:pt x="55" y="75"/>
                    <a:pt x="53" y="76"/>
                  </a:cubicBezTo>
                  <a:cubicBezTo>
                    <a:pt x="48" y="78"/>
                    <a:pt x="42" y="81"/>
                    <a:pt x="36" y="83"/>
                  </a:cubicBezTo>
                  <a:cubicBezTo>
                    <a:pt x="31" y="85"/>
                    <a:pt x="25" y="86"/>
                    <a:pt x="23" y="91"/>
                  </a:cubicBezTo>
                  <a:cubicBezTo>
                    <a:pt x="23" y="95"/>
                    <a:pt x="23" y="104"/>
                    <a:pt x="23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4"/>
                    <a:pt x="133" y="95"/>
                    <a:pt x="133" y="91"/>
                  </a:cubicBezTo>
                  <a:cubicBezTo>
                    <a:pt x="131" y="86"/>
                    <a:pt x="125" y="85"/>
                    <a:pt x="120" y="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pPr latinLnBrk="0" hangingPunct="0"/>
              <a:endParaRPr lang="ko-KR" altLang="en-US" sz="500" kern="0" dirty="0">
                <a:latin typeface="KoPub돋움체 Medium" panose="00000600000000000000" pitchFamily="2" charset="-127"/>
                <a:ea typeface="KoPub돋움체 Medium" panose="00000600000000000000" pitchFamily="2" charset="-127"/>
                <a:sym typeface="Helvetica"/>
              </a:endParaRPr>
            </a:p>
          </p:txBody>
        </p:sp>
        <p:sp>
          <p:nvSpPr>
            <p:cNvPr id="86" name="직사각형 110">
              <a:extLst>
                <a:ext uri="{FF2B5EF4-FFF2-40B4-BE49-F238E27FC236}">
                  <a16:creationId xmlns:a16="http://schemas.microsoft.com/office/drawing/2014/main" id="{84E53835-BA25-48E0-B5F4-5DEFE3AAA4AA}"/>
                </a:ext>
              </a:extLst>
            </p:cNvPr>
            <p:cNvSpPr/>
            <p:nvPr/>
          </p:nvSpPr>
          <p:spPr>
            <a:xfrm>
              <a:off x="7614751" y="2890785"/>
              <a:ext cx="1008000" cy="648000"/>
            </a:xfrm>
            <a:prstGeom prst="rect">
              <a:avLst/>
            </a:prstGeom>
            <a:solidFill>
              <a:srgbClr val="00B0F0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86506" hangingPunct="0">
                <a:defRPr/>
              </a:pPr>
              <a:r>
                <a:rPr lang="hr-HR" sz="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Interno</a:t>
              </a:r>
            </a:p>
            <a:p>
              <a:pPr algn="ctr" defTabSz="586506" hangingPunct="0">
                <a:defRPr/>
              </a:pPr>
              <a:r>
                <a:rPr lang="hr-HR" sz="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Sandbox</a:t>
              </a:r>
            </a:p>
            <a:p>
              <a:pPr algn="ctr" defTabSz="586506" hangingPunct="0">
                <a:defRPr/>
              </a:pPr>
              <a:r>
                <a:rPr lang="hr-HR" sz="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(Online)</a:t>
              </a:r>
            </a:p>
          </p:txBody>
        </p:sp>
        <p:pic>
          <p:nvPicPr>
            <p:cNvPr id="87" name="그림 111">
              <a:extLst>
                <a:ext uri="{FF2B5EF4-FFF2-40B4-BE49-F238E27FC236}">
                  <a16:creationId xmlns:a16="http://schemas.microsoft.com/office/drawing/2014/main" id="{BE2653B0-60A5-4CA9-AE37-53FE32F6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07027" y="4660859"/>
              <a:ext cx="396716" cy="72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73" descr="국민-단체">
              <a:extLst>
                <a:ext uri="{FF2B5EF4-FFF2-40B4-BE49-F238E27FC236}">
                  <a16:creationId xmlns:a16="http://schemas.microsoft.com/office/drawing/2014/main" id="{B4CE352A-40C6-4989-B456-9AD072355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386" y="2194861"/>
              <a:ext cx="328181" cy="61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순서도: 자기 디스크 113">
              <a:extLst>
                <a:ext uri="{FF2B5EF4-FFF2-40B4-BE49-F238E27FC236}">
                  <a16:creationId xmlns:a16="http://schemas.microsoft.com/office/drawing/2014/main" id="{6FF63BD2-0CA2-4DE4-A6C3-3062B7BB0FBF}"/>
                </a:ext>
              </a:extLst>
            </p:cNvPr>
            <p:cNvSpPr/>
            <p:nvPr/>
          </p:nvSpPr>
          <p:spPr>
            <a:xfrm>
              <a:off x="6374943" y="2436870"/>
              <a:ext cx="382318" cy="324385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00" b="1"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BP</a:t>
              </a:r>
            </a:p>
          </p:txBody>
        </p:sp>
        <p:grpSp>
          <p:nvGrpSpPr>
            <p:cNvPr id="90" name="그룹 114">
              <a:extLst>
                <a:ext uri="{FF2B5EF4-FFF2-40B4-BE49-F238E27FC236}">
                  <a16:creationId xmlns:a16="http://schemas.microsoft.com/office/drawing/2014/main" id="{42491E18-B7F3-483D-BB59-3C917ABA3F75}"/>
                </a:ext>
              </a:extLst>
            </p:cNvPr>
            <p:cNvGrpSpPr/>
            <p:nvPr/>
          </p:nvGrpSpPr>
          <p:grpSpPr>
            <a:xfrm>
              <a:off x="6713765" y="2320287"/>
              <a:ext cx="426697" cy="420788"/>
              <a:chOff x="5109825" y="5363271"/>
              <a:chExt cx="949134" cy="687685"/>
            </a:xfrm>
          </p:grpSpPr>
          <p:sp>
            <p:nvSpPr>
              <p:cNvPr id="106" name="직사각형 166">
                <a:extLst>
                  <a:ext uri="{FF2B5EF4-FFF2-40B4-BE49-F238E27FC236}">
                    <a16:creationId xmlns:a16="http://schemas.microsoft.com/office/drawing/2014/main" id="{B21A2D22-61B1-4121-B943-E0EE70FCCC3D}"/>
                  </a:ext>
                </a:extLst>
              </p:cNvPr>
              <p:cNvSpPr/>
              <p:nvPr/>
            </p:nvSpPr>
            <p:spPr>
              <a:xfrm>
                <a:off x="5109825" y="5434168"/>
                <a:ext cx="916026" cy="557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 hangingPunct="0"/>
                <a:endParaRPr lang="ko-KR" altLang="en-US" sz="500" kern="0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Helvetica"/>
                </a:endParaRPr>
              </a:p>
            </p:txBody>
          </p:sp>
          <p:sp>
            <p:nvSpPr>
              <p:cNvPr id="107" name="Freeform 2312">
                <a:extLst>
                  <a:ext uri="{FF2B5EF4-FFF2-40B4-BE49-F238E27FC236}">
                    <a16:creationId xmlns:a16="http://schemas.microsoft.com/office/drawing/2014/main" id="{1AEDFFFB-FECA-4523-9E7B-5F37FA464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4388" y="5363271"/>
                <a:ext cx="944571" cy="687685"/>
              </a:xfrm>
              <a:custGeom>
                <a:avLst/>
                <a:gdLst>
                  <a:gd name="T0" fmla="*/ 831 w 831"/>
                  <a:gd name="T1" fmla="*/ 511 h 605"/>
                  <a:gd name="T2" fmla="*/ 831 w 831"/>
                  <a:gd name="T3" fmla="*/ 0 h 605"/>
                  <a:gd name="T4" fmla="*/ 0 w 831"/>
                  <a:gd name="T5" fmla="*/ 0 h 605"/>
                  <a:gd name="T6" fmla="*/ 0 w 831"/>
                  <a:gd name="T7" fmla="*/ 511 h 605"/>
                  <a:gd name="T8" fmla="*/ 396 w 831"/>
                  <a:gd name="T9" fmla="*/ 511 h 605"/>
                  <a:gd name="T10" fmla="*/ 396 w 831"/>
                  <a:gd name="T11" fmla="*/ 568 h 605"/>
                  <a:gd name="T12" fmla="*/ 155 w 831"/>
                  <a:gd name="T13" fmla="*/ 585 h 605"/>
                  <a:gd name="T14" fmla="*/ 145 w 831"/>
                  <a:gd name="T15" fmla="*/ 605 h 605"/>
                  <a:gd name="T16" fmla="*/ 416 w 831"/>
                  <a:gd name="T17" fmla="*/ 595 h 605"/>
                  <a:gd name="T18" fmla="*/ 687 w 831"/>
                  <a:gd name="T19" fmla="*/ 605 h 605"/>
                  <a:gd name="T20" fmla="*/ 677 w 831"/>
                  <a:gd name="T21" fmla="*/ 585 h 605"/>
                  <a:gd name="T22" fmla="*/ 436 w 831"/>
                  <a:gd name="T23" fmla="*/ 568 h 605"/>
                  <a:gd name="T24" fmla="*/ 436 w 831"/>
                  <a:gd name="T25" fmla="*/ 511 h 605"/>
                  <a:gd name="T26" fmla="*/ 831 w 831"/>
                  <a:gd name="T27" fmla="*/ 511 h 605"/>
                  <a:gd name="T28" fmla="*/ 30 w 831"/>
                  <a:gd name="T29" fmla="*/ 482 h 605"/>
                  <a:gd name="T30" fmla="*/ 30 w 831"/>
                  <a:gd name="T31" fmla="*/ 29 h 605"/>
                  <a:gd name="T32" fmla="*/ 801 w 831"/>
                  <a:gd name="T33" fmla="*/ 29 h 605"/>
                  <a:gd name="T34" fmla="*/ 801 w 831"/>
                  <a:gd name="T35" fmla="*/ 482 h 605"/>
                  <a:gd name="T36" fmla="*/ 30 w 831"/>
                  <a:gd name="T37" fmla="*/ 48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1" h="605">
                    <a:moveTo>
                      <a:pt x="831" y="511"/>
                    </a:moveTo>
                    <a:lnTo>
                      <a:pt x="831" y="0"/>
                    </a:lnTo>
                    <a:lnTo>
                      <a:pt x="0" y="0"/>
                    </a:lnTo>
                    <a:lnTo>
                      <a:pt x="0" y="511"/>
                    </a:lnTo>
                    <a:lnTo>
                      <a:pt x="396" y="511"/>
                    </a:lnTo>
                    <a:lnTo>
                      <a:pt x="396" y="568"/>
                    </a:lnTo>
                    <a:lnTo>
                      <a:pt x="155" y="585"/>
                    </a:lnTo>
                    <a:lnTo>
                      <a:pt x="145" y="605"/>
                    </a:lnTo>
                    <a:lnTo>
                      <a:pt x="416" y="595"/>
                    </a:lnTo>
                    <a:lnTo>
                      <a:pt x="687" y="605"/>
                    </a:lnTo>
                    <a:lnTo>
                      <a:pt x="677" y="585"/>
                    </a:lnTo>
                    <a:lnTo>
                      <a:pt x="436" y="568"/>
                    </a:lnTo>
                    <a:lnTo>
                      <a:pt x="436" y="511"/>
                    </a:lnTo>
                    <a:lnTo>
                      <a:pt x="831" y="511"/>
                    </a:lnTo>
                    <a:close/>
                    <a:moveTo>
                      <a:pt x="30" y="482"/>
                    </a:moveTo>
                    <a:lnTo>
                      <a:pt x="30" y="29"/>
                    </a:lnTo>
                    <a:lnTo>
                      <a:pt x="801" y="29"/>
                    </a:lnTo>
                    <a:lnTo>
                      <a:pt x="801" y="482"/>
                    </a:lnTo>
                    <a:lnTo>
                      <a:pt x="30" y="482"/>
                    </a:lnTo>
                    <a:close/>
                  </a:path>
                </a:pathLst>
              </a:custGeom>
              <a:solidFill>
                <a:srgbClr val="9D9D9D"/>
              </a:solidFill>
              <a:ln w="22225">
                <a:noFill/>
              </a:ln>
              <a:effectLst/>
            </p:spPr>
            <p:txBody>
              <a:bodyPr wrap="square" lIns="30788" tIns="0" rIns="30788" bIns="0" rtlCol="0" anchor="ctr">
                <a:noAutofit/>
              </a:bodyPr>
              <a:lstStyle/>
              <a:p>
                <a:pPr algn="ctr" latinLnBrk="0" hangingPunct="0">
                  <a:lnSpc>
                    <a:spcPct val="90000"/>
                  </a:lnSpc>
                </a:pPr>
                <a:endParaRPr lang="ko-KR" altLang="en-US" sz="500" b="1" kern="0" spc="-26" dirty="0">
                  <a:solidFill>
                    <a:srgbClr val="0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Segoe UI" panose="020B0502040204020203" pitchFamily="34" charset="0"/>
                  <a:sym typeface="Helvetica"/>
                </a:endParaRPr>
              </a:p>
            </p:txBody>
          </p:sp>
          <p:pic>
            <p:nvPicPr>
              <p:cNvPr id="108" name="그림 168">
                <a:extLst>
                  <a:ext uri="{FF2B5EF4-FFF2-40B4-BE49-F238E27FC236}">
                    <a16:creationId xmlns:a16="http://schemas.microsoft.com/office/drawing/2014/main" id="{CC254F16-6B07-445F-B9E9-AFE36D43D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44"/>
              <a:stretch/>
            </p:blipFill>
            <p:spPr>
              <a:xfrm>
                <a:off x="5416344" y="5460737"/>
                <a:ext cx="415996" cy="397461"/>
              </a:xfrm>
              <a:prstGeom prst="rect">
                <a:avLst/>
              </a:prstGeom>
            </p:spPr>
          </p:pic>
        </p:grpSp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F3C124C2-2BA3-4D1A-8222-35A80589E2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80" r="176" b="59495"/>
            <a:stretch/>
          </p:blipFill>
          <p:spPr bwMode="auto">
            <a:xfrm>
              <a:off x="8571380" y="2890785"/>
              <a:ext cx="431047" cy="6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모서리가 둥근 직사각형">
              <a:extLst>
                <a:ext uri="{FF2B5EF4-FFF2-40B4-BE49-F238E27FC236}">
                  <a16:creationId xmlns:a16="http://schemas.microsoft.com/office/drawing/2014/main" id="{32285B19-82FA-43A3-A015-B6B352ABD497}"/>
                </a:ext>
              </a:extLst>
            </p:cNvPr>
            <p:cNvSpPr/>
            <p:nvPr/>
          </p:nvSpPr>
          <p:spPr>
            <a:xfrm>
              <a:off x="5977356" y="4570193"/>
              <a:ext cx="1188000" cy="8280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9100" tIns="39100" rIns="39100" bIns="39100" anchor="ctr"/>
            <a:lstStyle/>
            <a:p>
              <a:pPr algn="ctr" latinLnBrk="0" hangingPunct="0">
                <a:defRPr>
                  <a:solidFill>
                    <a:srgbClr val="FFFFFF"/>
                  </a:solidFill>
                  <a:latin typeface="NanumSquare ExtraBold"/>
                  <a:ea typeface="NanumSquare ExtraBold"/>
                  <a:cs typeface="NanumSquare ExtraBold"/>
                  <a:sym typeface="NanumSquare ExtraBold"/>
                </a:defRPr>
              </a:pPr>
              <a:r>
                <a:rPr lang="hr-HR" sz="700" b="1">
                  <a:solidFill>
                    <a:srgbClr val="FFFFFF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NanumSquare ExtraBold"/>
                  <a:sym typeface="NanumSquare ExtraBold"/>
                </a:rPr>
                <a:t>Vanjski sustav velikih podataka</a:t>
              </a:r>
            </a:p>
            <a:p>
              <a:pPr lvl="0" algn="ctr"/>
              <a:r>
                <a:rPr lang="hr-HR" sz="70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(Big Data, AI)</a:t>
              </a:r>
            </a:p>
          </p:txBody>
        </p:sp>
        <p:cxnSp>
          <p:nvCxnSpPr>
            <p:cNvPr id="93" name="직선 화살표 연결선 121">
              <a:extLst>
                <a:ext uri="{FF2B5EF4-FFF2-40B4-BE49-F238E27FC236}">
                  <a16:creationId xmlns:a16="http://schemas.microsoft.com/office/drawing/2014/main" id="{B32701D2-4603-4ADE-96BF-BBF7B92843BF}"/>
                </a:ext>
              </a:extLst>
            </p:cNvPr>
            <p:cNvCxnSpPr>
              <a:stCxn id="77" idx="2"/>
              <a:endCxn id="92" idx="0"/>
            </p:cNvCxnSpPr>
            <p:nvPr/>
          </p:nvCxnSpPr>
          <p:spPr>
            <a:xfrm flipH="1">
              <a:off x="6571356" y="3647245"/>
              <a:ext cx="0" cy="92294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오른쪽 화살표 122">
              <a:extLst>
                <a:ext uri="{FF2B5EF4-FFF2-40B4-BE49-F238E27FC236}">
                  <a16:creationId xmlns:a16="http://schemas.microsoft.com/office/drawing/2014/main" id="{FBBCB867-9368-42F5-871B-BEB03105EF8F}"/>
                </a:ext>
              </a:extLst>
            </p:cNvPr>
            <p:cNvSpPr/>
            <p:nvPr/>
          </p:nvSpPr>
          <p:spPr>
            <a:xfrm>
              <a:off x="5783137" y="2908394"/>
              <a:ext cx="252000" cy="48177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95" name="직사각형 123">
              <a:extLst>
                <a:ext uri="{FF2B5EF4-FFF2-40B4-BE49-F238E27FC236}">
                  <a16:creationId xmlns:a16="http://schemas.microsoft.com/office/drawing/2014/main" id="{048F0B4C-3589-438A-ADE6-BB5E67A5EC6B}"/>
                </a:ext>
              </a:extLst>
            </p:cNvPr>
            <p:cNvSpPr/>
            <p:nvPr/>
          </p:nvSpPr>
          <p:spPr bwMode="auto">
            <a:xfrm>
              <a:off x="9060592" y="5539343"/>
              <a:ext cx="728264" cy="3347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788" tIns="0" rIns="30788" bIns="0" rtlCol="0" anchor="ctr"/>
            <a:lstStyle/>
            <a:p>
              <a:pPr algn="ctr" latinLnBrk="0"/>
              <a:r>
                <a:rPr lang="hr-HR" sz="600" b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Akademska zajednica, istraživač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D470F19-8E4E-41F5-AAB5-836FAC787ABE}"/>
                </a:ext>
              </a:extLst>
            </p:cNvPr>
            <p:cNvSpPr txBox="1"/>
            <p:nvPr/>
          </p:nvSpPr>
          <p:spPr>
            <a:xfrm>
              <a:off x="6545889" y="3830582"/>
              <a:ext cx="3215850" cy="359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700" b="1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&lt; pristup podacima / modelima za interne korisnike, </a:t>
              </a:r>
            </a:p>
            <a:p>
              <a:pPr algn="ctr"/>
              <a:r>
                <a:rPr lang="hr-HR" sz="700" b="1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Postavka opsega pružanja podataka vanjskim korisnicima&gt;</a:t>
              </a:r>
            </a:p>
          </p:txBody>
        </p:sp>
        <p:sp>
          <p:nvSpPr>
            <p:cNvPr id="97" name="오른쪽 화살표 125">
              <a:extLst>
                <a:ext uri="{FF2B5EF4-FFF2-40B4-BE49-F238E27FC236}">
                  <a16:creationId xmlns:a16="http://schemas.microsoft.com/office/drawing/2014/main" id="{B0A86416-745D-4AA1-A145-88B28E2B8679}"/>
                </a:ext>
              </a:extLst>
            </p:cNvPr>
            <p:cNvSpPr/>
            <p:nvPr/>
          </p:nvSpPr>
          <p:spPr>
            <a:xfrm>
              <a:off x="8917838" y="4850364"/>
              <a:ext cx="252000" cy="3941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cxnSp>
          <p:nvCxnSpPr>
            <p:cNvPr id="98" name="직선 화살표 연결선 126">
              <a:extLst>
                <a:ext uri="{FF2B5EF4-FFF2-40B4-BE49-F238E27FC236}">
                  <a16:creationId xmlns:a16="http://schemas.microsoft.com/office/drawing/2014/main" id="{A350BD5D-AEDE-4FBC-AB5E-00404BB2E203}"/>
                </a:ext>
              </a:extLst>
            </p:cNvPr>
            <p:cNvCxnSpPr>
              <a:stCxn id="77" idx="3"/>
              <a:endCxn id="86" idx="1"/>
            </p:cNvCxnSpPr>
            <p:nvPr/>
          </p:nvCxnSpPr>
          <p:spPr>
            <a:xfrm flipV="1">
              <a:off x="7234257" y="3214785"/>
              <a:ext cx="3804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127">
              <a:extLst>
                <a:ext uri="{FF2B5EF4-FFF2-40B4-BE49-F238E27FC236}">
                  <a16:creationId xmlns:a16="http://schemas.microsoft.com/office/drawing/2014/main" id="{90C40937-D827-47E8-8EE2-30711E71AD6A}"/>
                </a:ext>
              </a:extLst>
            </p:cNvPr>
            <p:cNvCxnSpPr>
              <a:stCxn id="92" idx="3"/>
            </p:cNvCxnSpPr>
            <p:nvPr/>
          </p:nvCxnSpPr>
          <p:spPr>
            <a:xfrm flipV="1">
              <a:off x="7165356" y="4962565"/>
              <a:ext cx="43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직사각형 128">
              <a:extLst>
                <a:ext uri="{FF2B5EF4-FFF2-40B4-BE49-F238E27FC236}">
                  <a16:creationId xmlns:a16="http://schemas.microsoft.com/office/drawing/2014/main" id="{583F0532-E875-4DE0-95E6-EFD0F73119F3}"/>
                </a:ext>
              </a:extLst>
            </p:cNvPr>
            <p:cNvSpPr/>
            <p:nvPr/>
          </p:nvSpPr>
          <p:spPr bwMode="auto">
            <a:xfrm>
              <a:off x="9186931" y="4877485"/>
              <a:ext cx="493749" cy="3347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788" tIns="0" rIns="30788" bIns="0" rtlCol="0" anchor="ctr"/>
            <a:lstStyle/>
            <a:p>
              <a:pPr algn="ctr" latinLnBrk="0"/>
              <a:r>
                <a:rPr lang="hr-HR" sz="600" b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Helvetica"/>
                  <a:sym typeface="Helvetica"/>
                </a:rPr>
                <a:t>Korisnik sustava dBrain</a:t>
              </a:r>
            </a:p>
          </p:txBody>
        </p:sp>
        <p:pic>
          <p:nvPicPr>
            <p:cNvPr id="101" name="그림 129">
              <a:extLst>
                <a:ext uri="{FF2B5EF4-FFF2-40B4-BE49-F238E27FC236}">
                  <a16:creationId xmlns:a16="http://schemas.microsoft.com/office/drawing/2014/main" id="{75B4B03A-EE2C-42F8-BA27-CD9D3BFAE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158"/>
            <a:stretch/>
          </p:blipFill>
          <p:spPr>
            <a:xfrm>
              <a:off x="9217141" y="4377836"/>
              <a:ext cx="441303" cy="530625"/>
            </a:xfrm>
            <a:prstGeom prst="rect">
              <a:avLst/>
            </a:prstGeom>
          </p:spPr>
        </p:pic>
        <p:pic>
          <p:nvPicPr>
            <p:cNvPr id="102" name="Picture 173" descr="국민-단체">
              <a:extLst>
                <a:ext uri="{FF2B5EF4-FFF2-40B4-BE49-F238E27FC236}">
                  <a16:creationId xmlns:a16="http://schemas.microsoft.com/office/drawing/2014/main" id="{8AAEA65C-11BD-41C2-8EEC-FD95847F2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662" y="5395837"/>
              <a:ext cx="328181" cy="54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순서도: 자기 디스크 163">
              <a:extLst>
                <a:ext uri="{FF2B5EF4-FFF2-40B4-BE49-F238E27FC236}">
                  <a16:creationId xmlns:a16="http://schemas.microsoft.com/office/drawing/2014/main" id="{13388C41-8B88-4E45-930E-09B319C83746}"/>
                </a:ext>
              </a:extLst>
            </p:cNvPr>
            <p:cNvSpPr/>
            <p:nvPr/>
          </p:nvSpPr>
          <p:spPr>
            <a:xfrm>
              <a:off x="6340686" y="5566829"/>
              <a:ext cx="382318" cy="286493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00" b="1"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BP</a:t>
              </a:r>
            </a:p>
          </p:txBody>
        </p:sp>
        <p:sp>
          <p:nvSpPr>
            <p:cNvPr id="104" name="Freeform 2312">
              <a:extLst>
                <a:ext uri="{FF2B5EF4-FFF2-40B4-BE49-F238E27FC236}">
                  <a16:creationId xmlns:a16="http://schemas.microsoft.com/office/drawing/2014/main" id="{5772A1EC-676F-4A03-AC9C-F1EF5F25E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430" y="5491842"/>
              <a:ext cx="424646" cy="371635"/>
            </a:xfrm>
            <a:custGeom>
              <a:avLst/>
              <a:gdLst>
                <a:gd name="T0" fmla="*/ 831 w 831"/>
                <a:gd name="T1" fmla="*/ 511 h 605"/>
                <a:gd name="T2" fmla="*/ 831 w 831"/>
                <a:gd name="T3" fmla="*/ 0 h 605"/>
                <a:gd name="T4" fmla="*/ 0 w 831"/>
                <a:gd name="T5" fmla="*/ 0 h 605"/>
                <a:gd name="T6" fmla="*/ 0 w 831"/>
                <a:gd name="T7" fmla="*/ 511 h 605"/>
                <a:gd name="T8" fmla="*/ 396 w 831"/>
                <a:gd name="T9" fmla="*/ 511 h 605"/>
                <a:gd name="T10" fmla="*/ 396 w 831"/>
                <a:gd name="T11" fmla="*/ 568 h 605"/>
                <a:gd name="T12" fmla="*/ 155 w 831"/>
                <a:gd name="T13" fmla="*/ 585 h 605"/>
                <a:gd name="T14" fmla="*/ 145 w 831"/>
                <a:gd name="T15" fmla="*/ 605 h 605"/>
                <a:gd name="T16" fmla="*/ 416 w 831"/>
                <a:gd name="T17" fmla="*/ 595 h 605"/>
                <a:gd name="T18" fmla="*/ 687 w 831"/>
                <a:gd name="T19" fmla="*/ 605 h 605"/>
                <a:gd name="T20" fmla="*/ 677 w 831"/>
                <a:gd name="T21" fmla="*/ 585 h 605"/>
                <a:gd name="T22" fmla="*/ 436 w 831"/>
                <a:gd name="T23" fmla="*/ 568 h 605"/>
                <a:gd name="T24" fmla="*/ 436 w 831"/>
                <a:gd name="T25" fmla="*/ 511 h 605"/>
                <a:gd name="T26" fmla="*/ 831 w 831"/>
                <a:gd name="T27" fmla="*/ 511 h 605"/>
                <a:gd name="T28" fmla="*/ 30 w 831"/>
                <a:gd name="T29" fmla="*/ 482 h 605"/>
                <a:gd name="T30" fmla="*/ 30 w 831"/>
                <a:gd name="T31" fmla="*/ 29 h 605"/>
                <a:gd name="T32" fmla="*/ 801 w 831"/>
                <a:gd name="T33" fmla="*/ 29 h 605"/>
                <a:gd name="T34" fmla="*/ 801 w 831"/>
                <a:gd name="T35" fmla="*/ 482 h 605"/>
                <a:gd name="T36" fmla="*/ 30 w 831"/>
                <a:gd name="T37" fmla="*/ 4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1" h="605">
                  <a:moveTo>
                    <a:pt x="831" y="511"/>
                  </a:moveTo>
                  <a:lnTo>
                    <a:pt x="831" y="0"/>
                  </a:lnTo>
                  <a:lnTo>
                    <a:pt x="0" y="0"/>
                  </a:lnTo>
                  <a:lnTo>
                    <a:pt x="0" y="511"/>
                  </a:lnTo>
                  <a:lnTo>
                    <a:pt x="396" y="511"/>
                  </a:lnTo>
                  <a:lnTo>
                    <a:pt x="396" y="568"/>
                  </a:lnTo>
                  <a:lnTo>
                    <a:pt x="155" y="585"/>
                  </a:lnTo>
                  <a:lnTo>
                    <a:pt x="145" y="605"/>
                  </a:lnTo>
                  <a:lnTo>
                    <a:pt x="416" y="595"/>
                  </a:lnTo>
                  <a:lnTo>
                    <a:pt x="687" y="605"/>
                  </a:lnTo>
                  <a:lnTo>
                    <a:pt x="677" y="585"/>
                  </a:lnTo>
                  <a:lnTo>
                    <a:pt x="436" y="568"/>
                  </a:lnTo>
                  <a:lnTo>
                    <a:pt x="436" y="511"/>
                  </a:lnTo>
                  <a:lnTo>
                    <a:pt x="831" y="511"/>
                  </a:lnTo>
                  <a:close/>
                  <a:moveTo>
                    <a:pt x="30" y="482"/>
                  </a:moveTo>
                  <a:lnTo>
                    <a:pt x="30" y="29"/>
                  </a:lnTo>
                  <a:lnTo>
                    <a:pt x="801" y="29"/>
                  </a:lnTo>
                  <a:lnTo>
                    <a:pt x="801" y="482"/>
                  </a:lnTo>
                  <a:lnTo>
                    <a:pt x="30" y="482"/>
                  </a:lnTo>
                  <a:close/>
                </a:path>
              </a:pathLst>
            </a:custGeom>
            <a:solidFill>
              <a:srgbClr val="9D9D9D"/>
            </a:solidFill>
            <a:ln w="22225">
              <a:noFill/>
            </a:ln>
            <a:effectLst/>
          </p:spPr>
          <p:txBody>
            <a:bodyPr wrap="square" lIns="30788" tIns="0" rIns="30788" bIns="0" rtlCol="0" anchor="ctr">
              <a:noAutofit/>
            </a:bodyPr>
            <a:lstStyle/>
            <a:p>
              <a:pPr algn="ctr" latinLnBrk="0" hangingPunct="0">
                <a:lnSpc>
                  <a:spcPct val="90000"/>
                </a:lnSpc>
              </a:pPr>
              <a:endParaRPr lang="ko-KR" altLang="en-US" sz="500" b="1" kern="0" spc="-26" dirty="0">
                <a:solidFill>
                  <a:srgbClr val="00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Segoe UI" panose="020B0502040204020203" pitchFamily="34" charset="0"/>
                <a:sym typeface="Helvetica"/>
              </a:endParaRPr>
            </a:p>
          </p:txBody>
        </p:sp>
        <p:pic>
          <p:nvPicPr>
            <p:cNvPr id="105" name="그림 165">
              <a:extLst>
                <a:ext uri="{FF2B5EF4-FFF2-40B4-BE49-F238E27FC236}">
                  <a16:creationId xmlns:a16="http://schemas.microsoft.com/office/drawing/2014/main" id="{7D372D8D-250C-41F8-A18D-0D2F21BC3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44"/>
            <a:stretch/>
          </p:blipFill>
          <p:spPr>
            <a:xfrm>
              <a:off x="6808840" y="5535417"/>
              <a:ext cx="187017" cy="214794"/>
            </a:xfrm>
            <a:prstGeom prst="rect">
              <a:avLst/>
            </a:prstGeom>
          </p:spPr>
        </p:pic>
      </p:grpSp>
      <p:sp>
        <p:nvSpPr>
          <p:cNvPr id="116" name="모서리가 둥근 직사각형 37">
            <a:extLst>
              <a:ext uri="{FF2B5EF4-FFF2-40B4-BE49-F238E27FC236}">
                <a16:creationId xmlns:a16="http://schemas.microsoft.com/office/drawing/2014/main" id="{D906310D-36B2-4452-806D-496F85897624}"/>
              </a:ext>
            </a:extLst>
          </p:cNvPr>
          <p:cNvSpPr/>
          <p:nvPr/>
        </p:nvSpPr>
        <p:spPr>
          <a:xfrm>
            <a:off x="233128" y="821531"/>
            <a:ext cx="8686800" cy="434117"/>
          </a:xfrm>
          <a:prstGeom prst="roundRect">
            <a:avLst/>
          </a:prstGeom>
          <a:solidFill>
            <a:srgbClr val="1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Osiguravanje alata za podatke i analizu koji podržavaju upotrebu podataka od strane unutarnjih i vanjskih korisnika</a:t>
            </a:r>
          </a:p>
        </p:txBody>
      </p:sp>
      <p:sp>
        <p:nvSpPr>
          <p:cNvPr id="164" name="모서리가 둥근 직사각형 30">
            <a:extLst>
              <a:ext uri="{FF2B5EF4-FFF2-40B4-BE49-F238E27FC236}">
                <a16:creationId xmlns:a16="http://schemas.microsoft.com/office/drawing/2014/main" id="{FF945BD8-8A34-4579-8450-CAC977EE2AE1}"/>
              </a:ext>
            </a:extLst>
          </p:cNvPr>
          <p:cNvSpPr/>
          <p:nvPr/>
        </p:nvSpPr>
        <p:spPr>
          <a:xfrm>
            <a:off x="230963" y="5818770"/>
            <a:ext cx="8686800" cy="459752"/>
          </a:xfrm>
          <a:prstGeom prst="roundRect">
            <a:avLst>
              <a:gd name="adj" fmla="val 11406"/>
            </a:avLst>
          </a:prstGeom>
          <a:solidFill>
            <a:srgbClr val="DCE4F8"/>
          </a:solidFill>
          <a:ln>
            <a:solidFill>
              <a:srgbClr val="00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800" b="1" spc="-150" dirty="0">
              <a:solidFill>
                <a:prstClr val="white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9D21178-7E90-441F-BAD1-9CC76D212E1A}"/>
              </a:ext>
            </a:extLst>
          </p:cNvPr>
          <p:cNvSpPr txBox="1"/>
          <p:nvPr/>
        </p:nvSpPr>
        <p:spPr>
          <a:xfrm>
            <a:off x="230963" y="5887087"/>
            <a:ext cx="868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Osobe za kontakt u KPFIS-u: g. Ki Young, Lee ( </a:t>
            </a:r>
            <a:r>
              <a:rPr lang="hr-HR" sz="1050" b="1">
                <a:latin typeface="KoPub돋움체 Bold" panose="02020603020101020101" pitchFamily="18" charset="-127"/>
                <a:ea typeface="KoPub돋움체 Bold" panose="02020603020101020101" pitchFamily="18" charset="-127"/>
                <a:hlinkClick r:id="rId12"/>
              </a:rPr>
              <a:t>berkamp@kpfis.or.kr</a:t>
            </a:r>
            <a:r>
              <a:rPr lang="hr-HR" sz="1050" b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) i gđa Han Wool, Oh ( </a:t>
            </a:r>
            <a:r>
              <a:rPr lang="hr-HR" sz="1050" b="1">
                <a:latin typeface="KoPub돋움체 Bold" panose="02020603020101020101" pitchFamily="18" charset="-127"/>
                <a:ea typeface="KoPub돋움체 Bold" panose="02020603020101020101" pitchFamily="18" charset="-127"/>
                <a:hlinkClick r:id="rId13"/>
              </a:rPr>
              <a:t>ohw113@kpfis.or.kr</a:t>
            </a:r>
            <a:r>
              <a:rPr lang="hr-HR" sz="1050" b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19222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14</a:t>
            </a:fld>
            <a:endParaRPr lang="en-US" sz="110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36" y="2506291"/>
            <a:ext cx="89392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r-HR" sz="4400" b="1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Hvala!</a:t>
            </a:r>
          </a:p>
          <a:p>
            <a:pPr lvl="0" algn="ctr"/>
            <a:endParaRPr lang="en-US" b="1" dirty="0">
              <a:solidFill>
                <a:srgbClr val="0000CC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en-US" b="1" dirty="0">
              <a:solidFill>
                <a:srgbClr val="0000CC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24FFD1-E911-46F3-B595-EC623BA75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7" y="427779"/>
            <a:ext cx="240028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1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15</a:t>
            </a:fld>
            <a:endParaRPr lang="en-US" sz="110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000" b="1" dirty="0">
                  <a:solidFill>
                    <a:schemeClr val="bg1"/>
                  </a:solidFill>
                  <a:cs typeface="Helvetica" panose="020B0604020202020204" pitchFamily="34" charset="0"/>
                </a:rPr>
                <a:t>Odgovori na pandemiju koronavirusne bolesti COVID-19: GovTech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AD7D5140-2672-47B1-8748-02253FFC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752" y="1862778"/>
            <a:ext cx="5181988" cy="38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>
              <a:spcAft>
                <a:spcPts val="600"/>
              </a:spcAft>
              <a:tabLst>
                <a:tab pos="1790700" algn="l"/>
              </a:tabLst>
            </a:pPr>
            <a:r>
              <a:rPr lang="hr-HR" sz="2800" b="1">
                <a:solidFill>
                  <a:srgbClr val="00B0F0"/>
                </a:solidFill>
              </a:rPr>
              <a:t>Sadržaj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Odgovori na pandemiju COVID-19 u pogledu GovTech-a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Nova generacija sustava dBrain</a:t>
            </a:r>
          </a:p>
          <a:p>
            <a:pPr algn="ctr">
              <a:lnSpc>
                <a:spcPct val="150000"/>
              </a:lnSpc>
              <a:buSzPct val="80000"/>
              <a:tabLst>
                <a:tab pos="1790700" algn="l"/>
              </a:tabLst>
            </a:pP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SzPct val="80000"/>
              <a:tabLst>
                <a:tab pos="1790700" algn="l"/>
              </a:tabLst>
            </a:pPr>
            <a:r>
              <a:rPr lang="hr-HR" sz="2400" b="1">
                <a:solidFill>
                  <a:srgbClr val="0000CC"/>
                </a:solidFill>
              </a:rPr>
              <a:t>Referentna vrijednost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rgbClr val="0000CC"/>
                </a:solidFill>
              </a:rPr>
              <a:t>Indeks zrelosti grupe GovTech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rgbClr val="0000CC"/>
                </a:solidFill>
              </a:rPr>
              <a:t>E-tečaj grupe GovTech na platformi OLC</a:t>
            </a:r>
          </a:p>
        </p:txBody>
      </p:sp>
    </p:spTree>
    <p:extLst>
      <p:ext uri="{BB962C8B-B14F-4D97-AF65-F5344CB8AC3E}">
        <p14:creationId xmlns:p14="http://schemas.microsoft.com/office/powerpoint/2010/main" val="172368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0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Što je indeks zrelosti GovTech-a?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050" smtClean="0">
                <a:solidFill>
                  <a:srgbClr val="0000FF"/>
                </a:solidFill>
              </a:rPr>
              <a:pPr/>
              <a:t>16</a:t>
            </a:fld>
            <a:endParaRPr lang="en-US" sz="105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0401D-D7CA-434C-B620-11345C2A4690}"/>
              </a:ext>
            </a:extLst>
          </p:cNvPr>
          <p:cNvSpPr txBox="1"/>
          <p:nvPr/>
        </p:nvSpPr>
        <p:spPr>
          <a:xfrm>
            <a:off x="6312440" y="2063405"/>
            <a:ext cx="27193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</a:pPr>
            <a:r>
              <a:rPr lang="hr-HR" sz="160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Indeks temeljnih sustava vlade (CGSI): 15 pokazatelja</a:t>
            </a:r>
          </a:p>
          <a:p>
            <a:pPr lvl="0" eaLnBrk="0" fontAlgn="base" hangingPunct="0">
              <a:spcBef>
                <a:spcPct val="0"/>
              </a:spcBef>
            </a:pPr>
            <a:br>
              <a:rPr lang="hr-HR" sz="160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hr-HR" sz="160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Indeks pružanja javnih usluga (PSDI): 6 pokazatelja</a:t>
            </a:r>
          </a:p>
          <a:p>
            <a:pPr lvl="0" eaLnBrk="0" fontAlgn="base" hangingPunct="0">
              <a:spcBef>
                <a:spcPct val="0"/>
              </a:spcBef>
            </a:pPr>
            <a:br>
              <a:rPr lang="hr-HR" sz="160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hr-HR" sz="160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Indeks uključenosti građana (CEI): 12 pokazatelja</a:t>
            </a:r>
          </a:p>
          <a:p>
            <a:pPr lvl="0" eaLnBrk="0" fontAlgn="base" hangingPunct="0">
              <a:spcBef>
                <a:spcPct val="0"/>
              </a:spcBef>
            </a:pPr>
            <a:br>
              <a:rPr lang="hr-HR" sz="160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hr-HR" sz="160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Indeks aktivatora GovTech-a (GTEI): 15 pokazatelja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C41A04-3638-438B-97AB-163F1A38949F}"/>
              </a:ext>
            </a:extLst>
          </p:cNvPr>
          <p:cNvGrpSpPr/>
          <p:nvPr/>
        </p:nvGrpSpPr>
        <p:grpSpPr>
          <a:xfrm>
            <a:off x="5724890" y="3782554"/>
            <a:ext cx="548640" cy="548640"/>
            <a:chOff x="4694097" y="1187297"/>
            <a:chExt cx="731520" cy="731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21FBC0-0236-4C39-811D-DF83D56FDE95}"/>
                </a:ext>
              </a:extLst>
            </p:cNvPr>
            <p:cNvSpPr/>
            <p:nvPr/>
          </p:nvSpPr>
          <p:spPr>
            <a:xfrm>
              <a:off x="4694097" y="1187297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0" name="Graphic 19" descr="Customer review RTL">
              <a:extLst>
                <a:ext uri="{FF2B5EF4-FFF2-40B4-BE49-F238E27FC236}">
                  <a16:creationId xmlns:a16="http://schemas.microsoft.com/office/drawing/2014/main" id="{00502AE7-7DBC-43F4-9A34-9ACC0061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94097" y="1187297"/>
              <a:ext cx="731520" cy="73152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FA134A-61F4-4C6D-880C-9C3B4A03119B}"/>
              </a:ext>
            </a:extLst>
          </p:cNvPr>
          <p:cNvGrpSpPr/>
          <p:nvPr/>
        </p:nvGrpSpPr>
        <p:grpSpPr>
          <a:xfrm>
            <a:off x="5724890" y="4616981"/>
            <a:ext cx="548640" cy="548640"/>
            <a:chOff x="6915901" y="1199905"/>
            <a:chExt cx="731520" cy="7315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DB43B4-78DB-4A01-8526-9378DC7A0FD8}"/>
                </a:ext>
              </a:extLst>
            </p:cNvPr>
            <p:cNvSpPr/>
            <p:nvPr/>
          </p:nvSpPr>
          <p:spPr>
            <a:xfrm>
              <a:off x="6915901" y="1199905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5" name="Graphic 24" descr="Checklist">
              <a:extLst>
                <a:ext uri="{FF2B5EF4-FFF2-40B4-BE49-F238E27FC236}">
                  <a16:creationId xmlns:a16="http://schemas.microsoft.com/office/drawing/2014/main" id="{C1B863BC-16A7-40D1-A1D4-9067ED6EF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17744" y="1201748"/>
              <a:ext cx="727834" cy="7278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9915E1-449B-4626-B469-BB4EF13F8319}"/>
              </a:ext>
            </a:extLst>
          </p:cNvPr>
          <p:cNvGrpSpPr/>
          <p:nvPr/>
        </p:nvGrpSpPr>
        <p:grpSpPr>
          <a:xfrm>
            <a:off x="5724890" y="2948128"/>
            <a:ext cx="548640" cy="548640"/>
            <a:chOff x="298541" y="1233957"/>
            <a:chExt cx="731520" cy="7315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7A2BF6-D855-4158-AA54-85D35EE4D2BF}"/>
                </a:ext>
              </a:extLst>
            </p:cNvPr>
            <p:cNvSpPr/>
            <p:nvPr/>
          </p:nvSpPr>
          <p:spPr>
            <a:xfrm>
              <a:off x="298541" y="1233957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8" name="Graphic 27" descr="Email">
              <a:extLst>
                <a:ext uri="{FF2B5EF4-FFF2-40B4-BE49-F238E27FC236}">
                  <a16:creationId xmlns:a16="http://schemas.microsoft.com/office/drawing/2014/main" id="{87179C40-D089-4BC6-967D-AFF4391E2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8541" y="1233957"/>
              <a:ext cx="731520" cy="73152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3E9A2A-65F9-468C-B79C-6E9939883443}"/>
              </a:ext>
            </a:extLst>
          </p:cNvPr>
          <p:cNvGrpSpPr/>
          <p:nvPr/>
        </p:nvGrpSpPr>
        <p:grpSpPr>
          <a:xfrm>
            <a:off x="5724890" y="2113702"/>
            <a:ext cx="548640" cy="548640"/>
            <a:chOff x="2473846" y="1218698"/>
            <a:chExt cx="731520" cy="7315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F96856-05A4-4077-9AD7-464179AC5031}"/>
                </a:ext>
              </a:extLst>
            </p:cNvPr>
            <p:cNvSpPr/>
            <p:nvPr/>
          </p:nvSpPr>
          <p:spPr>
            <a:xfrm>
              <a:off x="2473846" y="1218698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1" name="Graphic 30" descr="Cloud Computing">
              <a:extLst>
                <a:ext uri="{FF2B5EF4-FFF2-40B4-BE49-F238E27FC236}">
                  <a16:creationId xmlns:a16="http://schemas.microsoft.com/office/drawing/2014/main" id="{469CD924-2FB1-402F-B84E-444C7D6C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73846" y="1218698"/>
              <a:ext cx="731520" cy="731520"/>
            </a:xfrm>
            <a:prstGeom prst="rect">
              <a:avLst/>
            </a:prstGeom>
          </p:spPr>
        </p:pic>
      </p:grpSp>
      <p:sp>
        <p:nvSpPr>
          <p:cNvPr id="34" name="Rectangle 1">
            <a:extLst>
              <a:ext uri="{FF2B5EF4-FFF2-40B4-BE49-F238E27FC236}">
                <a16:creationId xmlns:a16="http://schemas.microsoft.com/office/drawing/2014/main" id="{BFAF5D92-1266-40D1-A982-C3E7C787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79777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b="1">
                <a:solidFill>
                  <a:srgbClr val="0000CC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Indeks zrelosti GovTech-a (GTMI) mjeri stanje četiriju temeljnih blokova GovTech-a s pomoću 48 ključnih pokazatelja definiranih za prikupljanje podataka iz 198 gospodarstava</a:t>
            </a: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A10E3347-9ED0-41C1-9099-6852CAED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17906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b="1">
                <a:solidFill>
                  <a:srgbClr val="0000CC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Ciljana publika</a:t>
            </a:r>
            <a:r>
              <a:rPr lang="hr-HR" sz="1600">
                <a:solidFill>
                  <a:srgbClr val="0000CC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 Izvještaja o indeksu zrelosti GovTech-a su kreatori politika, stručnjaci, timovi GSB-a, razvojni partneri i ostali stručnjaci koji su uključeni u isporuku rješenja GovTech-a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9668A-6658-43D2-8F98-6E0A7FA4AB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62" y="2106535"/>
            <a:ext cx="5601482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6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Skupine GTMI-a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17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6C882A-ED66-443C-B2AE-25218DD419F3}"/>
              </a:ext>
            </a:extLst>
          </p:cNvPr>
          <p:cNvSpPr/>
          <p:nvPr/>
        </p:nvSpPr>
        <p:spPr>
          <a:xfrm>
            <a:off x="448946" y="824062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>
                <a:solidFill>
                  <a:srgbClr val="056E9E"/>
                </a:solidFill>
              </a:rPr>
              <a:t>Na temelju rezultata u pogledu GTMI-a koji su odraz stanja četiriju temeljnih blokova GovTech-a, 198 gospodarstava uključenih u skup podataka GovTech-a grupirano je u četiri kategorije (A do D).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BDB8B-48E3-4AFB-B8B2-54FFECB7C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70" y="1860501"/>
            <a:ext cx="7211431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GTMI: Međunarodna perspektiva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18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A36588-3761-49CC-A32E-7917CD9E072A}"/>
              </a:ext>
            </a:extLst>
          </p:cNvPr>
          <p:cNvSpPr/>
          <p:nvPr/>
        </p:nvSpPr>
        <p:spPr>
          <a:xfrm>
            <a:off x="220346" y="699665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>
                <a:solidFill>
                  <a:srgbClr val="056E9E"/>
                </a:solidFill>
              </a:rPr>
              <a:t>Stanje četiriju temeljnih blokova GovTech-a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02B83-B5C2-4FA9-B113-C8D488C0B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69" y="1175894"/>
            <a:ext cx="4382112" cy="2543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853DD-196F-4D81-8700-AD405058F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46" y="1151961"/>
            <a:ext cx="4363059" cy="2562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B808F9-1A98-4288-B642-D9808A5EE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465" y="3766730"/>
            <a:ext cx="4334480" cy="25530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42921B-BFBB-4EB7-B07F-F27CFCBDE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325" y="3744959"/>
            <a:ext cx="4334480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7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</a:t>
            </a:fld>
            <a:endParaRPr lang="en-US" sz="110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000" b="1" dirty="0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Odgovori na pandemiju koronavirusne bolesti COVID-19: GovTech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CADBCDDE-97C5-4493-A827-402AD4B7B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752" y="1862778"/>
            <a:ext cx="5181988" cy="38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>
              <a:spcAft>
                <a:spcPts val="600"/>
              </a:spcAft>
              <a:tabLst>
                <a:tab pos="1790700" algn="l"/>
              </a:tabLst>
            </a:pPr>
            <a:r>
              <a:rPr lang="hr-HR" sz="2800" b="1">
                <a:solidFill>
                  <a:srgbClr val="00B0F0"/>
                </a:solidFill>
              </a:rPr>
              <a:t>Sadržaj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rgbClr val="0000CC"/>
                </a:solidFill>
              </a:rPr>
              <a:t>Odgovori na pandemiju COVID-19 u pogledu GovTech-a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Nova generacija sustava dBrain</a:t>
            </a:r>
          </a:p>
          <a:p>
            <a:pPr algn="ctr">
              <a:lnSpc>
                <a:spcPct val="150000"/>
              </a:lnSpc>
              <a:buSzPct val="80000"/>
              <a:tabLst>
                <a:tab pos="1790700" algn="l"/>
              </a:tabLst>
            </a:pP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SzPct val="80000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Referentna vrijednost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Indeks zrelosti grupe GovTech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>
                <a:solidFill>
                  <a:schemeClr val="bg1">
                    <a:lumMod val="75000"/>
                  </a:schemeClr>
                </a:solidFill>
              </a:rPr>
              <a:t>E-tečaj grupe GovTech na platformi OLC</a:t>
            </a:r>
          </a:p>
        </p:txBody>
      </p:sp>
    </p:spTree>
    <p:extLst>
      <p:ext uri="{BB962C8B-B14F-4D97-AF65-F5344CB8AC3E}">
        <p14:creationId xmlns:p14="http://schemas.microsoft.com/office/powerpoint/2010/main" val="249900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Temeljni sustav vlade (CGS): Dobre prakse i prilike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19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18B19C-42B0-4575-A1CB-2AC435A37FA5}"/>
              </a:ext>
            </a:extLst>
          </p:cNvPr>
          <p:cNvSpPr/>
          <p:nvPr/>
        </p:nvSpPr>
        <p:spPr>
          <a:xfrm>
            <a:off x="4349869" y="1271637"/>
            <a:ext cx="467024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b="1" dirty="0">
                <a:solidFill>
                  <a:srgbClr val="056E9E"/>
                </a:solidFill>
              </a:rPr>
              <a:t>Pristup zasnovan na cjelovitom upravljanju</a:t>
            </a:r>
            <a:r>
              <a:rPr lang="hr-HR" dirty="0">
                <a:solidFill>
                  <a:srgbClr val="056E9E"/>
                </a:solidFill>
              </a:rPr>
              <a:t> koji promiče sistemsko razmišljanje i integrirane pristupe kreiranju politika i pružanju usluga u svrhu pristupačne, transparentne i efikasne vlade.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b="1" dirty="0">
                <a:solidFill>
                  <a:srgbClr val="056E9E"/>
                </a:solidFill>
              </a:rPr>
              <a:t>Vladin sustav oblaka</a:t>
            </a:r>
            <a:r>
              <a:rPr lang="hr-HR" dirty="0">
                <a:solidFill>
                  <a:srgbClr val="056E9E"/>
                </a:solidFill>
              </a:rPr>
              <a:t> kao zajednička digitalna vladina platforma (Platforma kao usluga (PaaS), Infrastruktura kao usluga (IaaS), Softver kao usluga (SaaS)).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b="1" dirty="0">
                <a:solidFill>
                  <a:srgbClr val="056E9E"/>
                </a:solidFill>
              </a:rPr>
              <a:t>Interoperabilnost vladinih sustava</a:t>
            </a:r>
            <a:r>
              <a:rPr lang="hr-HR" dirty="0">
                <a:solidFill>
                  <a:srgbClr val="056E9E"/>
                </a:solidFill>
              </a:rPr>
              <a:t> za generiranje podataka u svrhu donošenja informiranijih odluka, usklađenosti i monitoringa.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dirty="0">
                <a:solidFill>
                  <a:srgbClr val="056E9E"/>
                </a:solidFill>
              </a:rPr>
              <a:t>Poboljšanje </a:t>
            </a:r>
            <a:r>
              <a:rPr lang="hr-HR" b="1" dirty="0">
                <a:solidFill>
                  <a:srgbClr val="056E9E"/>
                </a:solidFill>
              </a:rPr>
              <a:t>međusobne povezanosti vladinih sustava</a:t>
            </a:r>
            <a:r>
              <a:rPr lang="hr-HR" dirty="0">
                <a:solidFill>
                  <a:srgbClr val="056E9E"/>
                </a:solidFill>
              </a:rPr>
              <a:t> na temelju vladino uslužnog središta otvorenog izvora i internetskih usluga / aplikacijskih programskih sučelja.</a:t>
            </a:r>
          </a:p>
        </p:txBody>
      </p:sp>
      <p:sp>
        <p:nvSpPr>
          <p:cNvPr id="13" name="Isosceles Triangle 12">
            <a:hlinkClick r:id="rId5"/>
            <a:extLst>
              <a:ext uri="{FF2B5EF4-FFF2-40B4-BE49-F238E27FC236}">
                <a16:creationId xmlns:a16="http://schemas.microsoft.com/office/drawing/2014/main" id="{B4CF08FD-B92C-4361-B4E4-319855E56C32}"/>
              </a:ext>
            </a:extLst>
          </p:cNvPr>
          <p:cNvSpPr/>
          <p:nvPr/>
        </p:nvSpPr>
        <p:spPr>
          <a:xfrm rot="5400000">
            <a:off x="4058458" y="1453776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0980A7E-EBD2-40D0-9871-7F0EBBF5E7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9" y="1408056"/>
            <a:ext cx="3657600" cy="204152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BCEE8-7376-419F-A1F6-679478D73451}"/>
              </a:ext>
            </a:extLst>
          </p:cNvPr>
          <p:cNvSpPr/>
          <p:nvPr/>
        </p:nvSpPr>
        <p:spPr>
          <a:xfrm>
            <a:off x="1637666" y="627308"/>
            <a:ext cx="585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rgbClr val="0000CC"/>
                </a:solidFill>
              </a:rPr>
              <a:t>Temeljni sustavi vlade</a:t>
            </a:r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6B2D32-C678-40E5-8A47-8E902FDC5D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9" y="3809031"/>
            <a:ext cx="3657600" cy="221218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9" name="Isosceles Triangle 18">
            <a:hlinkClick r:id="rId8"/>
            <a:extLst>
              <a:ext uri="{FF2B5EF4-FFF2-40B4-BE49-F238E27FC236}">
                <a16:creationId xmlns:a16="http://schemas.microsoft.com/office/drawing/2014/main" id="{E9254289-E7A2-47AA-8AAA-3C5A984C3B94}"/>
              </a:ext>
            </a:extLst>
          </p:cNvPr>
          <p:cNvSpPr/>
          <p:nvPr/>
        </p:nvSpPr>
        <p:spPr>
          <a:xfrm rot="5400000">
            <a:off x="4058458" y="3854752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714AE-5CC9-4BC5-B57F-CDA61932302A}"/>
              </a:ext>
            </a:extLst>
          </p:cNvPr>
          <p:cNvSpPr/>
          <p:nvPr/>
        </p:nvSpPr>
        <p:spPr>
          <a:xfrm>
            <a:off x="288464" y="6103839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>
                <a:solidFill>
                  <a:srgbClr val="056E9E"/>
                </a:solidFill>
              </a:rPr>
              <a:t>Odabrane dobre prakse: </a:t>
            </a:r>
            <a:r>
              <a:rPr lang="hr-HR" sz="1400">
                <a:solidFill>
                  <a:srgbClr val="056E9E"/>
                </a:solidFill>
              </a:rPr>
              <a:t>Australija, Republika Koreja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FDAB77-6F00-4B67-8E2F-BBD16EA75454}"/>
              </a:ext>
            </a:extLst>
          </p:cNvPr>
          <p:cNvGrpSpPr/>
          <p:nvPr/>
        </p:nvGrpSpPr>
        <p:grpSpPr>
          <a:xfrm>
            <a:off x="8406455" y="663028"/>
            <a:ext cx="548640" cy="548640"/>
            <a:chOff x="2473846" y="1218698"/>
            <a:chExt cx="731520" cy="7315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2B92C1-65AF-4030-8D3A-5826CFD675F4}"/>
                </a:ext>
              </a:extLst>
            </p:cNvPr>
            <p:cNvSpPr/>
            <p:nvPr/>
          </p:nvSpPr>
          <p:spPr>
            <a:xfrm>
              <a:off x="2473846" y="1218698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Computing">
              <a:extLst>
                <a:ext uri="{FF2B5EF4-FFF2-40B4-BE49-F238E27FC236}">
                  <a16:creationId xmlns:a16="http://schemas.microsoft.com/office/drawing/2014/main" id="{CFB4CC3D-818B-4617-BE01-767FF281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73846" y="1218698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65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Pružanje javnih usluga (PSD): Dobre prakse i prilike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20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18B19C-42B0-4575-A1CB-2AC435A37FA5}"/>
              </a:ext>
            </a:extLst>
          </p:cNvPr>
          <p:cNvSpPr/>
          <p:nvPr/>
        </p:nvSpPr>
        <p:spPr>
          <a:xfrm>
            <a:off x="4296632" y="1170214"/>
            <a:ext cx="44165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Usluge usmjerene na korisnike</a:t>
            </a:r>
            <a:r>
              <a:rPr lang="hr-HR" sz="2000">
                <a:solidFill>
                  <a:srgbClr val="056E9E"/>
                </a:solidFill>
              </a:rPr>
              <a:t> u svrhu interakcije, komunikacije, interakcije, naglašavanja i poticanja uključenih korisnika, stječući na taj način razumijevanje njihovih potreba, želja i iskustava.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Univerzalna dostupnost</a:t>
            </a:r>
            <a:r>
              <a:rPr lang="hr-HR" sz="2000">
                <a:solidFill>
                  <a:srgbClr val="056E9E"/>
                </a:solidFill>
              </a:rPr>
              <a:t> koja omogućava osobama s invaliditetom pristup svim uslugama i potpunu uključenost u sve aspekte života u inkluzivnom društvu.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Usluge kojima se pristupa s pomoću pristupačnih digitalnih rješenja</a:t>
            </a:r>
            <a:r>
              <a:rPr lang="hr-HR" sz="2000">
                <a:solidFill>
                  <a:srgbClr val="056E9E"/>
                </a:solidFill>
              </a:rPr>
              <a:t>, poput mobilnih telefona i aplikacija otvorenog koda prilagođenih digitalnoj pismenosti i dostupnih svim predviđenim korisnicima.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BCEE8-7376-419F-A1F6-679478D73451}"/>
              </a:ext>
            </a:extLst>
          </p:cNvPr>
          <p:cNvSpPr/>
          <p:nvPr/>
        </p:nvSpPr>
        <p:spPr>
          <a:xfrm>
            <a:off x="906146" y="627308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rgbClr val="0000CC"/>
                </a:solidFill>
              </a:rPr>
              <a:t>Univerzalno dostupne usluge usmjerene na korisnike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714AE-5CC9-4BC5-B57F-CDA61932302A}"/>
              </a:ext>
            </a:extLst>
          </p:cNvPr>
          <p:cNvSpPr/>
          <p:nvPr/>
        </p:nvSpPr>
        <p:spPr>
          <a:xfrm>
            <a:off x="296121" y="6138647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>
                <a:solidFill>
                  <a:srgbClr val="056E9E"/>
                </a:solidFill>
              </a:rPr>
              <a:t>Odabrane dobre prakse: </a:t>
            </a:r>
            <a:r>
              <a:rPr lang="hr-HR" sz="1400">
                <a:solidFill>
                  <a:srgbClr val="056E9E"/>
                </a:solidFill>
              </a:rPr>
              <a:t>Kolumbija, Indija </a:t>
            </a:r>
          </a:p>
        </p:txBody>
      </p:sp>
      <p:sp>
        <p:nvSpPr>
          <p:cNvPr id="21" name="Isosceles Triangle 20">
            <a:hlinkClick r:id="rId5"/>
            <a:extLst>
              <a:ext uri="{FF2B5EF4-FFF2-40B4-BE49-F238E27FC236}">
                <a16:creationId xmlns:a16="http://schemas.microsoft.com/office/drawing/2014/main" id="{5946BD7D-DF6B-4ACC-BC87-AFC2D41C4E8D}"/>
              </a:ext>
            </a:extLst>
          </p:cNvPr>
          <p:cNvSpPr/>
          <p:nvPr/>
        </p:nvSpPr>
        <p:spPr>
          <a:xfrm rot="5400000">
            <a:off x="4088253" y="1342094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2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A44C26-1060-4D68-B0FB-1B9E0AC75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" y="1290024"/>
            <a:ext cx="3657600" cy="206216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23" name="Isosceles Triangle 22">
            <a:hlinkClick r:id="rId7"/>
            <a:extLst>
              <a:ext uri="{FF2B5EF4-FFF2-40B4-BE49-F238E27FC236}">
                <a16:creationId xmlns:a16="http://schemas.microsoft.com/office/drawing/2014/main" id="{51C6F582-E9D8-499A-8089-56679FAE3744}"/>
              </a:ext>
            </a:extLst>
          </p:cNvPr>
          <p:cNvSpPr/>
          <p:nvPr/>
        </p:nvSpPr>
        <p:spPr>
          <a:xfrm rot="5400000">
            <a:off x="4088253" y="3704013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4" name="Picture 2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4235DA-AAAD-437F-9292-3E83F10921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" y="3618477"/>
            <a:ext cx="3657600" cy="2387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8CDE73A-4182-49BB-BA7D-F6C6BD2AD73B}"/>
              </a:ext>
            </a:extLst>
          </p:cNvPr>
          <p:cNvGrpSpPr/>
          <p:nvPr/>
        </p:nvGrpSpPr>
        <p:grpSpPr>
          <a:xfrm>
            <a:off x="8406455" y="663028"/>
            <a:ext cx="548640" cy="548640"/>
            <a:chOff x="298541" y="1233957"/>
            <a:chExt cx="731520" cy="731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5D0E13-6DBB-4466-84E8-DD3C7E995EDA}"/>
                </a:ext>
              </a:extLst>
            </p:cNvPr>
            <p:cNvSpPr/>
            <p:nvPr/>
          </p:nvSpPr>
          <p:spPr>
            <a:xfrm>
              <a:off x="298541" y="1233957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Email">
              <a:extLst>
                <a:ext uri="{FF2B5EF4-FFF2-40B4-BE49-F238E27FC236}">
                  <a16:creationId xmlns:a16="http://schemas.microsoft.com/office/drawing/2014/main" id="{BCCDFEE0-2F33-4EC0-84F1-13AD55572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8541" y="1233957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60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UKLJUČENOST GRAĐANA (CE): Dobre prakse i prilike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21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18B19C-42B0-4575-A1CB-2AC435A37FA5}"/>
              </a:ext>
            </a:extLst>
          </p:cNvPr>
          <p:cNvSpPr/>
          <p:nvPr/>
        </p:nvSpPr>
        <p:spPr>
          <a:xfrm>
            <a:off x="4572000" y="1317046"/>
            <a:ext cx="403816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Digitalna uključenost građana</a:t>
            </a:r>
            <a:r>
              <a:rPr lang="hr-HR" sz="2000">
                <a:solidFill>
                  <a:srgbClr val="056E9E"/>
                </a:solidFill>
              </a:rPr>
              <a:t> ili </a:t>
            </a:r>
            <a:r>
              <a:rPr lang="hr-HR" sz="2000" b="1">
                <a:solidFill>
                  <a:srgbClr val="056E9E"/>
                </a:solidFill>
              </a:rPr>
              <a:t>CivicTech</a:t>
            </a:r>
            <a:r>
              <a:rPr lang="hr-HR" sz="2000">
                <a:solidFill>
                  <a:srgbClr val="056E9E"/>
                </a:solidFill>
              </a:rPr>
              <a:t>:</a:t>
            </a:r>
            <a:r>
              <a:rPr lang="hr-HR" sz="2000" b="1">
                <a:solidFill>
                  <a:srgbClr val="056E9E"/>
                </a:solidFill>
              </a:rPr>
              <a:t> </a:t>
            </a:r>
            <a:r>
              <a:rPr lang="hr-HR" sz="2000">
                <a:solidFill>
                  <a:srgbClr val="056E9E"/>
                </a:solidFill>
              </a:rPr>
              <a:t>Upotreba novih medija/digitalnih informacijskih i komunikacijskih tehnologija za uspostavu ili poboljšanje komunikacijskih kanala koji olakšavaju interakciju između građana i vlada.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Višenamjenski portali za uključivanje građana</a:t>
            </a:r>
            <a:r>
              <a:rPr lang="hr-HR" sz="2000">
                <a:solidFill>
                  <a:srgbClr val="056E9E"/>
                </a:solidFill>
              </a:rPr>
              <a:t> koji pružaju mogućnost podnošenja peticija ili objavljivanja inputa građana ili omogućavaju anonimne povratne informacije ili objavljivanje odgovora vlade.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BCEE8-7376-419F-A1F6-679478D73451}"/>
              </a:ext>
            </a:extLst>
          </p:cNvPr>
          <p:cNvSpPr/>
          <p:nvPr/>
        </p:nvSpPr>
        <p:spPr>
          <a:xfrm>
            <a:off x="1637666" y="633207"/>
            <a:ext cx="585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rgbClr val="0000CC"/>
                </a:solidFill>
              </a:rPr>
              <a:t>Digitalna uključenost građana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714AE-5CC9-4BC5-B57F-CDA61932302A}"/>
              </a:ext>
            </a:extLst>
          </p:cNvPr>
          <p:cNvSpPr/>
          <p:nvPr/>
        </p:nvSpPr>
        <p:spPr>
          <a:xfrm>
            <a:off x="294370" y="6186425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>
                <a:solidFill>
                  <a:srgbClr val="056E9E"/>
                </a:solidFill>
              </a:rPr>
              <a:t>Odabrane dobre prakse: </a:t>
            </a:r>
            <a:r>
              <a:rPr lang="hr-HR" sz="1400">
                <a:solidFill>
                  <a:srgbClr val="056E9E"/>
                </a:solidFill>
              </a:rPr>
              <a:t>Brazil, Austrija</a:t>
            </a:r>
          </a:p>
        </p:txBody>
      </p:sp>
      <p:sp>
        <p:nvSpPr>
          <p:cNvPr id="21" name="Isosceles Triangle 20">
            <a:hlinkClick r:id="rId5"/>
            <a:extLst>
              <a:ext uri="{FF2B5EF4-FFF2-40B4-BE49-F238E27FC236}">
                <a16:creationId xmlns:a16="http://schemas.microsoft.com/office/drawing/2014/main" id="{84A6E67A-AA33-449B-B02C-522C393ED38C}"/>
              </a:ext>
            </a:extLst>
          </p:cNvPr>
          <p:cNvSpPr/>
          <p:nvPr/>
        </p:nvSpPr>
        <p:spPr>
          <a:xfrm rot="5400000">
            <a:off x="4099823" y="1385688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2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0492ABF-58E4-495F-A164-3C3E44F30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3" y="1339968"/>
            <a:ext cx="3657600" cy="220821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5ED2890-2597-44BF-8BAC-0F138F26E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3" y="3780692"/>
            <a:ext cx="3657600" cy="229631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4" name="Isosceles Triangle 13">
            <a:hlinkClick r:id="rId8"/>
            <a:extLst>
              <a:ext uri="{FF2B5EF4-FFF2-40B4-BE49-F238E27FC236}">
                <a16:creationId xmlns:a16="http://schemas.microsoft.com/office/drawing/2014/main" id="{FE421FFE-C04B-48A8-BC25-3C8A85E44FB3}"/>
              </a:ext>
            </a:extLst>
          </p:cNvPr>
          <p:cNvSpPr/>
          <p:nvPr/>
        </p:nvSpPr>
        <p:spPr>
          <a:xfrm rot="5400000">
            <a:off x="4094662" y="3826412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C1470-21F1-45B6-8294-8BF4D19A5B0A}"/>
              </a:ext>
            </a:extLst>
          </p:cNvPr>
          <p:cNvGrpSpPr/>
          <p:nvPr/>
        </p:nvGrpSpPr>
        <p:grpSpPr>
          <a:xfrm>
            <a:off x="8406455" y="663028"/>
            <a:ext cx="548640" cy="548640"/>
            <a:chOff x="4694097" y="1187297"/>
            <a:chExt cx="731520" cy="731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C20C7E-4645-45B3-BE03-9A49C4B2E34D}"/>
                </a:ext>
              </a:extLst>
            </p:cNvPr>
            <p:cNvSpPr/>
            <p:nvPr/>
          </p:nvSpPr>
          <p:spPr>
            <a:xfrm>
              <a:off x="4694097" y="1187297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ustomer review RTL">
              <a:extLst>
                <a:ext uri="{FF2B5EF4-FFF2-40B4-BE49-F238E27FC236}">
                  <a16:creationId xmlns:a16="http://schemas.microsoft.com/office/drawing/2014/main" id="{99CA6377-37D2-4B0D-AB2E-AD804016B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94097" y="1187297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90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22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18B19C-42B0-4575-A1CB-2AC435A37FA5}"/>
              </a:ext>
            </a:extLst>
          </p:cNvPr>
          <p:cNvSpPr/>
          <p:nvPr/>
        </p:nvSpPr>
        <p:spPr>
          <a:xfrm>
            <a:off x="4554303" y="1202267"/>
            <a:ext cx="441515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90000"/>
            </a:pPr>
            <a:r>
              <a:rPr lang="hr-HR" sz="2000">
                <a:solidFill>
                  <a:srgbClr val="056E9E"/>
                </a:solidFill>
              </a:rPr>
              <a:t>Međusektorski pokretači programa digitalne transformacije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>
                <a:solidFill>
                  <a:srgbClr val="056E9E"/>
                </a:solidFill>
              </a:rPr>
              <a:t>Odgovarajući pogodan </a:t>
            </a:r>
            <a:r>
              <a:rPr lang="hr-HR" sz="2000" b="1">
                <a:solidFill>
                  <a:srgbClr val="056E9E"/>
                </a:solidFill>
              </a:rPr>
              <a:t>pravni i regulatorni režim</a:t>
            </a:r>
            <a:r>
              <a:rPr lang="hr-HR" sz="2000">
                <a:solidFill>
                  <a:srgbClr val="056E9E"/>
                </a:solidFill>
              </a:rPr>
              <a:t> s fokusom na pristupu zasnovanom na cjelovitom upravljanju.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>
                <a:solidFill>
                  <a:srgbClr val="056E9E"/>
                </a:solidFill>
              </a:rPr>
              <a:t>Snažne </a:t>
            </a:r>
            <a:r>
              <a:rPr lang="hr-HR" sz="2000" b="1">
                <a:solidFill>
                  <a:srgbClr val="056E9E"/>
                </a:solidFill>
              </a:rPr>
              <a:t>institucije</a:t>
            </a:r>
            <a:r>
              <a:rPr lang="hr-HR" sz="2000">
                <a:solidFill>
                  <a:srgbClr val="056E9E"/>
                </a:solidFill>
              </a:rPr>
              <a:t> koje pružaju podršku i zaštitu.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Digitalne vještine</a:t>
            </a:r>
            <a:r>
              <a:rPr lang="hr-HR" sz="2000">
                <a:solidFill>
                  <a:srgbClr val="056E9E"/>
                </a:solidFill>
              </a:rPr>
              <a:t> u javnom sektoru.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>
                <a:solidFill>
                  <a:srgbClr val="056E9E"/>
                </a:solidFill>
              </a:rPr>
              <a:t>Okruženje koje potiče </a:t>
            </a:r>
            <a:r>
              <a:rPr lang="hr-HR" sz="2000" b="1">
                <a:solidFill>
                  <a:srgbClr val="056E9E"/>
                </a:solidFill>
              </a:rPr>
              <a:t>inovacije u javnom sektoru</a:t>
            </a:r>
            <a:r>
              <a:rPr lang="hr-HR" sz="2000">
                <a:solidFill>
                  <a:srgbClr val="056E9E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Uključivanje privatnog sektora</a:t>
            </a:r>
            <a:r>
              <a:rPr lang="hr-HR" sz="2000">
                <a:solidFill>
                  <a:srgbClr val="056E9E"/>
                </a:solidFill>
              </a:rPr>
              <a:t> u rješavanje izazova javnog sektora.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 b="1">
                <a:solidFill>
                  <a:srgbClr val="056E9E"/>
                </a:solidFill>
              </a:rPr>
              <a:t>Javni sektor utemeljen na podacima</a:t>
            </a:r>
            <a:r>
              <a:rPr lang="hr-HR" sz="2000">
                <a:solidFill>
                  <a:srgbClr val="056E9E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SzPct val="90000"/>
              <a:buFont typeface="Wingdings 3" panose="05040102010807070707" pitchFamily="18" charset="2"/>
              <a:buChar char=""/>
            </a:pPr>
            <a:r>
              <a:rPr lang="hr-HR" sz="2000">
                <a:solidFill>
                  <a:srgbClr val="056E9E"/>
                </a:solidFill>
              </a:rPr>
              <a:t>Upotreba </a:t>
            </a:r>
            <a:r>
              <a:rPr lang="hr-HR" sz="2000" b="1">
                <a:solidFill>
                  <a:srgbClr val="056E9E"/>
                </a:solidFill>
              </a:rPr>
              <a:t>graničnih/disruptivnih digitalnih tehnologija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BCEE8-7376-419F-A1F6-679478D73451}"/>
              </a:ext>
            </a:extLst>
          </p:cNvPr>
          <p:cNvSpPr/>
          <p:nvPr/>
        </p:nvSpPr>
        <p:spPr>
          <a:xfrm>
            <a:off x="1637666" y="686298"/>
            <a:ext cx="585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rgbClr val="0000CC"/>
                </a:solidFill>
              </a:rPr>
              <a:t>Aktivatori GovTech-a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714AE-5CC9-4BC5-B57F-CDA61932302A}"/>
              </a:ext>
            </a:extLst>
          </p:cNvPr>
          <p:cNvSpPr/>
          <p:nvPr/>
        </p:nvSpPr>
        <p:spPr>
          <a:xfrm>
            <a:off x="288471" y="6103839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>
                <a:solidFill>
                  <a:srgbClr val="056E9E"/>
                </a:solidFill>
              </a:rPr>
              <a:t>Odabrane dobre prakse: </a:t>
            </a:r>
            <a:r>
              <a:rPr lang="hr-HR" sz="1400">
                <a:solidFill>
                  <a:srgbClr val="056E9E"/>
                </a:solidFill>
              </a:rPr>
              <a:t>Argentina, Švicarska 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C8DE0-6E9A-4CDD-8C37-C6519B902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8" y="3690977"/>
            <a:ext cx="3657600" cy="229472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3" name="Isosceles Triangle 12">
            <a:hlinkClick r:id="rId5"/>
            <a:extLst>
              <a:ext uri="{FF2B5EF4-FFF2-40B4-BE49-F238E27FC236}">
                <a16:creationId xmlns:a16="http://schemas.microsoft.com/office/drawing/2014/main" id="{3E5E5AEB-4883-49D7-A767-FF7523BFEEB8}"/>
              </a:ext>
            </a:extLst>
          </p:cNvPr>
          <p:cNvSpPr/>
          <p:nvPr/>
        </p:nvSpPr>
        <p:spPr>
          <a:xfrm rot="5400000">
            <a:off x="4108851" y="3736697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C7B5EB-5847-4162-95D7-58E54F001E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8" y="1273128"/>
            <a:ext cx="3657600" cy="220503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8" name="Isosceles Triangle 17">
            <a:hlinkClick r:id="rId7"/>
            <a:extLst>
              <a:ext uri="{FF2B5EF4-FFF2-40B4-BE49-F238E27FC236}">
                <a16:creationId xmlns:a16="http://schemas.microsoft.com/office/drawing/2014/main" id="{3C3EAA29-F2A3-445D-A002-3FD064ACAEE1}"/>
              </a:ext>
            </a:extLst>
          </p:cNvPr>
          <p:cNvSpPr/>
          <p:nvPr/>
        </p:nvSpPr>
        <p:spPr>
          <a:xfrm rot="5400000">
            <a:off x="4108851" y="1312882"/>
            <a:ext cx="182880" cy="91440"/>
          </a:xfrm>
          <a:prstGeom prst="triangle">
            <a:avLst/>
          </a:prstGeom>
          <a:solidFill>
            <a:srgbClr val="FFFF00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A96835-F6F7-49AA-9EC1-0FB3BCC110C4}"/>
              </a:ext>
            </a:extLst>
          </p:cNvPr>
          <p:cNvGrpSpPr/>
          <p:nvPr/>
        </p:nvGrpSpPr>
        <p:grpSpPr>
          <a:xfrm>
            <a:off x="8406455" y="663028"/>
            <a:ext cx="548640" cy="548640"/>
            <a:chOff x="6915901" y="1199905"/>
            <a:chExt cx="731520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74F73C-DEE8-4AFF-9536-1B7C5A8A4A7B}"/>
                </a:ext>
              </a:extLst>
            </p:cNvPr>
            <p:cNvSpPr/>
            <p:nvPr/>
          </p:nvSpPr>
          <p:spPr>
            <a:xfrm>
              <a:off x="6915901" y="1199905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Checklist">
              <a:extLst>
                <a:ext uri="{FF2B5EF4-FFF2-40B4-BE49-F238E27FC236}">
                  <a16:creationId xmlns:a16="http://schemas.microsoft.com/office/drawing/2014/main" id="{4EA705BA-B752-4AED-ACEF-75C1A468E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17744" y="1201748"/>
              <a:ext cx="727834" cy="7278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D05FFF-122E-43E7-9F17-337D42EAEC85}"/>
              </a:ext>
            </a:extLst>
          </p:cNvPr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FCF85B24-D241-4C42-9EE0-887535210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AKTIVATORI GOVTECH-a (GTE): Dobre prakse i prilike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10BBD3-F2AB-441C-8AB6-74623B759A49}"/>
                </a:ext>
              </a:extLst>
            </p:cNvPr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22A595E-DF41-45AF-B7A5-0005C70CE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56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24E7D-88C4-493C-9AA0-7237EBD1591B}"/>
              </a:ext>
            </a:extLst>
          </p:cNvPr>
          <p:cNvSpPr/>
          <p:nvPr/>
        </p:nvSpPr>
        <p:spPr>
          <a:xfrm>
            <a:off x="0" y="-5545668"/>
            <a:ext cx="9626138" cy="2861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hr-H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Prilike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hr-H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GSB je pokazao komparativnu prednost, u smislu saznanja i iskustva na globalnoj razini, kao podršci zemljama klijentima u razvoju učinkovitih rješenja GovTech-a u sljedećim područjima.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>
                <a:srgbClr val="0000CC"/>
              </a:buClr>
              <a:buSzPts val="1100"/>
              <a:buFont typeface="Symbol" panose="05050102010706020507" pitchFamily="18" charset="2"/>
              <a:buChar char=""/>
            </a:pPr>
            <a:r>
              <a:rPr lang="hr-HR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Oporavak i otpornost na okolnosti pandemije COVID-19:</a:t>
            </a:r>
            <a:r>
              <a:rPr lang="hr-H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Rješenja GovTech-a presudna su za osiguravanje kontinuiteta osnovnih vladinih aktivnosti i siguran daljinski pristup državnim službenicima, pružanje podrške ranjivim skupinama i poduzećima te za primjenu pristupačnijih i pouzdanijih infrastrukturnih rješenja ICT-a — vladin sustav oblaka, mobilni/prijenosni podatkovni centri — u svrhu ubrzane modernizacije postojećih sustava i usluga.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>
                <a:srgbClr val="0000CC"/>
              </a:buClr>
              <a:buSzPts val="11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1E8D4-8BDB-4925-B8AA-F80119C65E49}"/>
              </a:ext>
            </a:extLst>
          </p:cNvPr>
          <p:cNvSpPr txBox="1"/>
          <p:nvPr/>
        </p:nvSpPr>
        <p:spPr>
          <a:xfrm>
            <a:off x="4272596" y="3132222"/>
            <a:ext cx="43891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0099"/>
                </a:solidFill>
              </a:rPr>
              <a:t>Oporavak i otpornost GovTech-a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>
                <a:solidFill>
                  <a:srgbClr val="0070C0"/>
                </a:solidFill>
              </a:rPr>
              <a:t>kontinuitet temeljnih vladinih aktivnosti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>
                <a:solidFill>
                  <a:srgbClr val="0070C0"/>
                </a:solidFill>
              </a:rPr>
              <a:t>podrška ranjivim skupinama i poduzećima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>
                <a:solidFill>
                  <a:srgbClr val="0070C0"/>
                </a:solidFill>
              </a:rPr>
              <a:t>uvođenje pristupačnijih i pouzdanijih infrastrukturnih rješenja ICT-a (vladin sustav oblaka, mobilni/prijenosni podatkovni centri)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43D635-30C5-4542-9F4D-E38795770ED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6" y="3693345"/>
            <a:ext cx="3657600" cy="2786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B6D03E-F9E1-4F0F-8DA3-60DF3999372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16" y="1041784"/>
            <a:ext cx="3657600" cy="249692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711D993-67F1-41C2-B943-C0BF6CE5D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596" y="1059646"/>
            <a:ext cx="4389120" cy="19425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9253B-0A0B-462B-840F-6E91737E3760}"/>
              </a:ext>
            </a:extLst>
          </p:cNvPr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16C7AD88-F5B4-4081-B860-C5FBF055C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000" b="1" dirty="0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GovTech: Oporavak i otpornost na okolnosti pandemije COVID-19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2531AB-6708-46B4-9F92-D7E0F497EE5D}"/>
                </a:ext>
              </a:extLst>
            </p:cNvPr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0A27FA-88B8-47DC-9C42-E9D05E900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6C9414B-E0E7-4142-B437-D7BF91DE5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DDEB3411-8484-48A5-9823-E1F7F20A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23</a:t>
            </a:fld>
            <a:endParaRPr lang="en-US" sz="11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97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24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06B5E9-7568-406C-858E-9BD1101E3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5A1A02B-7D7A-4230-A1CD-13B3F3B7B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25" y="3550143"/>
            <a:ext cx="5106888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hr-HR" dirty="0">
                <a:solidFill>
                  <a:srgbClr val="056E9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Moguća uporaba novih/disruptivnih tehnologija u  rješenjima IISFUA-a nove generacije</a:t>
            </a:r>
          </a:p>
          <a:p>
            <a:pPr marL="285750" indent="-285750"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hr-HR" dirty="0">
                <a:solidFill>
                  <a:srgbClr val="056E9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Promoviranje pristupa zasnovanog na cjelovitom upravljanju i univerzalno dostupnih usluga</a:t>
            </a:r>
          </a:p>
          <a:p>
            <a:pPr marL="285750" lvl="0" indent="-285750"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hr-HR" dirty="0">
                <a:solidFill>
                  <a:srgbClr val="056E9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Usredotočenost na cjenovno pristupačna rješenja GovTech-a s otvorenim kodom i zajedničke platforme</a:t>
            </a:r>
          </a:p>
          <a:p>
            <a:pPr marL="285750" lvl="0" indent="-285750"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hr-HR" dirty="0">
                <a:solidFill>
                  <a:srgbClr val="056E9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Jačanje aktivatora GovTech-a i digitalno uključivanje  građana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96597-26A0-4092-B8E6-28318720B674}"/>
              </a:ext>
            </a:extLst>
          </p:cNvPr>
          <p:cNvSpPr/>
          <p:nvPr/>
        </p:nvSpPr>
        <p:spPr>
          <a:xfrm>
            <a:off x="448946" y="60523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2400" b="1">
                <a:solidFill>
                  <a:srgbClr val="000099"/>
                </a:solidFill>
              </a:rPr>
              <a:t>Prilike za nove aktivnosti GovTech-a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B73A02-FFE1-44FA-8F7A-6406DC439B85}"/>
              </a:ext>
            </a:extLst>
          </p:cNvPr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F24AD7ED-F93C-4DAD-A3A4-ECD463095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IISFU i GovTech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6ED575-FC42-41D5-97A2-0BA0E0ECC0DC}"/>
                </a:ext>
              </a:extLst>
            </p:cNvPr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2D918C-3B94-40DC-B195-4A3221AC9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D216A93-87A0-474C-A797-3A8A3894713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00" y="1117254"/>
            <a:ext cx="4114800" cy="2258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C03AF8-05ED-4D98-A803-F94ABF4EBA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360" y="3849925"/>
            <a:ext cx="3291840" cy="24575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739341-D6F2-4FFB-9C45-98FBE1FA3B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1360" y="1117254"/>
            <a:ext cx="3291840" cy="23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79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47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Akademija GovTech-a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25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BCEE8-7376-419F-A1F6-679478D73451}"/>
              </a:ext>
            </a:extLst>
          </p:cNvPr>
          <p:cNvSpPr/>
          <p:nvPr/>
        </p:nvSpPr>
        <p:spPr>
          <a:xfrm>
            <a:off x="449755" y="73817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0000CC"/>
                </a:solidFill>
              </a:rPr>
              <a:t>Akademija GovTech-a i tečajevi na platformi otvorenog učenja (Open Learning Campus)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423E90-551B-44E2-A498-E16C1767BE58}"/>
              </a:ext>
            </a:extLst>
          </p:cNvPr>
          <p:cNvSpPr txBox="1"/>
          <p:nvPr/>
        </p:nvSpPr>
        <p:spPr>
          <a:xfrm>
            <a:off x="390835" y="1331902"/>
            <a:ext cx="8347440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Akademija GovTech-a</a:t>
            </a:r>
            <a:r>
              <a:rPr lang="hr-HR" dirty="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 uključivat će posebne </a:t>
            </a:r>
            <a:r>
              <a:rPr lang="hr-HR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e-tečajeve </a:t>
            </a:r>
            <a:r>
              <a:rPr lang="hr-HR" dirty="0">
                <a:solidFill>
                  <a:srgbClr val="0070C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kao podršku zemljama klijentima Svjetske banke i osoblju koje radi na programu GovTech-a.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solidFill>
                  <a:srgbClr val="0070C0"/>
                </a:solidFill>
              </a:rPr>
              <a:t>Platforma Svjetske banke za </a:t>
            </a:r>
            <a:r>
              <a:rPr lang="hr-HR" dirty="0">
                <a:solidFill>
                  <a:srgbClr val="C00000"/>
                </a:solidFill>
              </a:rPr>
              <a:t>otvoreno učenje</a:t>
            </a:r>
            <a:r>
              <a:rPr lang="hr-HR" dirty="0">
                <a:solidFill>
                  <a:srgbClr val="0070C0"/>
                </a:solidFill>
              </a:rPr>
              <a:t> (OLC) upotrebljavat će se za pokretanje e-tečajeva GovTech-a za samostalno učenje vlastitom dinamikom.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solidFill>
                  <a:srgbClr val="0070C0"/>
                </a:solidFill>
              </a:rPr>
              <a:t>Svaki tečaj na platformi OLC-a sadržavat će određene </a:t>
            </a:r>
            <a:r>
              <a:rPr lang="hr-HR" dirty="0">
                <a:solidFill>
                  <a:srgbClr val="C00000"/>
                </a:solidFill>
              </a:rPr>
              <a:t>module</a:t>
            </a:r>
            <a:r>
              <a:rPr lang="hr-HR" dirty="0">
                <a:solidFill>
                  <a:srgbClr val="0070C0"/>
                </a:solidFill>
              </a:rPr>
              <a:t> za predstavljanje multimedijskih sadržaja. Svaki modul imat će nekoliko </a:t>
            </a:r>
            <a:r>
              <a:rPr lang="hr-HR" dirty="0">
                <a:solidFill>
                  <a:srgbClr val="C00000"/>
                </a:solidFill>
              </a:rPr>
              <a:t>blokova </a:t>
            </a:r>
            <a:r>
              <a:rPr lang="hr-HR" dirty="0">
                <a:solidFill>
                  <a:srgbClr val="0070C0"/>
                </a:solidFill>
              </a:rPr>
              <a:t>za proširenje sadržaja putem animiranih slajdova, video isječaka, provjera znanja i ostalih opcija.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solidFill>
                  <a:srgbClr val="0070C0"/>
                </a:solidFill>
              </a:rPr>
              <a:t>Sudionici trebaju završiti sve module i postići najmanje 80% na svim testovima kako bi zaslužili potvrdu o završenom tečaju.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B300234-904A-4780-9AB5-40FBB7E01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87" y="4187785"/>
            <a:ext cx="5826537" cy="23995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6953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47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GovTech 101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26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BCEE8-7376-419F-A1F6-679478D73451}"/>
              </a:ext>
            </a:extLst>
          </p:cNvPr>
          <p:cNvSpPr/>
          <p:nvPr/>
        </p:nvSpPr>
        <p:spPr>
          <a:xfrm>
            <a:off x="449755" y="73817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rgbClr val="0000CC"/>
                </a:solidFill>
              </a:rPr>
              <a:t>Tečaj GovTech-a br. 1: Osnove i ključni pojmovi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BCD32A8-FEBC-4E35-A773-2F81FC43C0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8" y="1346776"/>
            <a:ext cx="3291840" cy="2473696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5BC99C4A-0E06-40A8-B09F-C1797AAF8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34" y="1346776"/>
            <a:ext cx="3291840" cy="2467498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F8B4EE4-ABC6-41B5-8B33-8A6CB9EB2F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8" y="3944213"/>
            <a:ext cx="3291840" cy="2467498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C60E971-601D-41D6-874F-9958F1E0D2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34" y="3944213"/>
            <a:ext cx="3291840" cy="2467498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9027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47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GovTech 101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27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BCEE8-7376-419F-A1F6-679478D73451}"/>
              </a:ext>
            </a:extLst>
          </p:cNvPr>
          <p:cNvSpPr/>
          <p:nvPr/>
        </p:nvSpPr>
        <p:spPr>
          <a:xfrm>
            <a:off x="449755" y="73817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rgbClr val="0000CC"/>
                </a:solidFill>
              </a:rPr>
              <a:t>Tečaj GovTech-a br. 1: Moduli i blokovi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D123EB-A38C-4FF3-A3E3-644D15C7B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" y="1139588"/>
            <a:ext cx="7315200" cy="5460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26554-0F83-4716-AE01-982E4B3364E8}"/>
              </a:ext>
            </a:extLst>
          </p:cNvPr>
          <p:cNvSpPr txBox="1"/>
          <p:nvPr/>
        </p:nvSpPr>
        <p:spPr>
          <a:xfrm>
            <a:off x="1707814" y="1639476"/>
            <a:ext cx="12924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100" algn="ctr">
              <a:lnSpc>
                <a:spcPts val="1150"/>
              </a:lnSpc>
            </a:pPr>
            <a: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GovTech-a: Najnovija</a:t>
            </a:r>
            <a:b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generacija</a:t>
            </a:r>
            <a:b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reformama</a:t>
            </a:r>
            <a:b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javnog sektora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66B58-AD45-4BED-93C1-71978B31CFD7}"/>
              </a:ext>
            </a:extLst>
          </p:cNvPr>
          <p:cNvSpPr txBox="1"/>
          <p:nvPr/>
        </p:nvSpPr>
        <p:spPr>
          <a:xfrm>
            <a:off x="836003" y="1601253"/>
            <a:ext cx="9268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0000CC"/>
                </a:solidFill>
              </a:rPr>
              <a:t>Vi ste ovdje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34005-32A6-4FB2-98E3-A7017741B412}"/>
              </a:ext>
            </a:extLst>
          </p:cNvPr>
          <p:cNvSpPr txBox="1"/>
          <p:nvPr/>
        </p:nvSpPr>
        <p:spPr>
          <a:xfrm>
            <a:off x="4572000" y="1288946"/>
            <a:ext cx="12924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100" algn="ctr">
              <a:lnSpc>
                <a:spcPts val="1150"/>
              </a:lnSpc>
            </a:pPr>
            <a: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GovTech</a:t>
            </a:r>
          </a:p>
          <a:p>
            <a:pPr marL="38100" algn="ctr">
              <a:lnSpc>
                <a:spcPts val="1150"/>
              </a:lnSpc>
            </a:pPr>
            <a:r>
              <a:rPr lang="hr-HR" sz="105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Indeks zrelosti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6ADA39-0E87-4789-AC06-DC44332D5C9B}"/>
              </a:ext>
            </a:extLst>
          </p:cNvPr>
          <p:cNvSpPr txBox="1"/>
          <p:nvPr/>
        </p:nvSpPr>
        <p:spPr>
          <a:xfrm>
            <a:off x="6036899" y="5275611"/>
            <a:ext cx="1292422" cy="562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9700" indent="101600" algn="ctr">
              <a:lnSpc>
                <a:spcPts val="1150"/>
              </a:lnSpc>
            </a:pPr>
            <a:r>
              <a:rPr lang="hr-HR" sz="1400" b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Rješenja GovTech-a za stručnjake s praktičnim znanjem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4E0F13-E2B8-4E49-9237-E0C40110B614}"/>
              </a:ext>
            </a:extLst>
          </p:cNvPr>
          <p:cNvSpPr txBox="1"/>
          <p:nvPr/>
        </p:nvSpPr>
        <p:spPr>
          <a:xfrm>
            <a:off x="3000236" y="5989683"/>
            <a:ext cx="1292422" cy="7100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27000" indent="63500" algn="ctr">
              <a:lnSpc>
                <a:spcPts val="1150"/>
              </a:lnSpc>
            </a:pPr>
            <a:r>
              <a:rPr lang="hr-HR" sz="1200" b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Područja fokusa u pogledu GovTech-a: praktični rad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1A6F8-DDB8-4CD3-A9EE-0A6929977627}"/>
              </a:ext>
            </a:extLst>
          </p:cNvPr>
          <p:cNvSpPr txBox="1"/>
          <p:nvPr/>
        </p:nvSpPr>
        <p:spPr>
          <a:xfrm>
            <a:off x="1707814" y="3077288"/>
            <a:ext cx="1026543" cy="409023"/>
          </a:xfrm>
          <a:prstGeom prst="rect">
            <a:avLst/>
          </a:prstGeom>
          <a:solidFill>
            <a:srgbClr val="FFCC06"/>
          </a:solidFill>
        </p:spPr>
        <p:txBody>
          <a:bodyPr wrap="square" rtlCol="0">
            <a:spAutoFit/>
          </a:bodyPr>
          <a:lstStyle/>
          <a:p>
            <a:pPr marL="139700" indent="101600" algn="ctr">
              <a:lnSpc>
                <a:spcPts val="1150"/>
              </a:lnSpc>
            </a:pPr>
            <a:r>
              <a:rPr lang="hr-HR" sz="1400" b="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 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941E72-713F-48C4-B1A0-810012870324}"/>
              </a:ext>
            </a:extLst>
          </p:cNvPr>
          <p:cNvSpPr txBox="1"/>
          <p:nvPr/>
        </p:nvSpPr>
        <p:spPr>
          <a:xfrm>
            <a:off x="3320789" y="4885346"/>
            <a:ext cx="845388" cy="415755"/>
          </a:xfrm>
          <a:prstGeom prst="rect">
            <a:avLst/>
          </a:prstGeom>
          <a:solidFill>
            <a:srgbClr val="3F74D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hr-HR" sz="16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 </a:t>
            </a:r>
          </a:p>
          <a:p>
            <a:pPr algn="ctr">
              <a:lnSpc>
                <a:spcPts val="1150"/>
              </a:lnSpc>
            </a:pPr>
            <a:r>
              <a:rPr lang="hr-HR" sz="16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403B2C-4A83-4D95-AADD-1F03E332647B}"/>
              </a:ext>
            </a:extLst>
          </p:cNvPr>
          <p:cNvSpPr txBox="1"/>
          <p:nvPr/>
        </p:nvSpPr>
        <p:spPr>
          <a:xfrm>
            <a:off x="4812769" y="2419681"/>
            <a:ext cx="810883" cy="409023"/>
          </a:xfrm>
          <a:prstGeom prst="rect">
            <a:avLst/>
          </a:prstGeom>
          <a:solidFill>
            <a:srgbClr val="3F74D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hr-HR" sz="14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 </a:t>
            </a:r>
          </a:p>
          <a:p>
            <a:pPr algn="ctr">
              <a:lnSpc>
                <a:spcPts val="1150"/>
              </a:lnSpc>
            </a:pPr>
            <a:r>
              <a:rPr lang="hr-HR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4AD87A-EF7D-4DA7-8A07-160CB7DD640F}"/>
              </a:ext>
            </a:extLst>
          </p:cNvPr>
          <p:cNvSpPr txBox="1"/>
          <p:nvPr/>
        </p:nvSpPr>
        <p:spPr>
          <a:xfrm>
            <a:off x="6245957" y="4221559"/>
            <a:ext cx="916762" cy="415755"/>
          </a:xfrm>
          <a:prstGeom prst="rect">
            <a:avLst/>
          </a:prstGeom>
          <a:solidFill>
            <a:srgbClr val="3F74D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hr-HR" sz="16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</a:p>
          <a:p>
            <a:pPr algn="ctr">
              <a:lnSpc>
                <a:spcPts val="1150"/>
              </a:lnSpc>
            </a:pP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3BD1A0-2EF2-4C7A-BB21-3FF5C2F4DBF7}"/>
              </a:ext>
            </a:extLst>
          </p:cNvPr>
          <p:cNvSpPr txBox="1"/>
          <p:nvPr/>
        </p:nvSpPr>
        <p:spPr>
          <a:xfrm>
            <a:off x="1646002" y="3776289"/>
            <a:ext cx="1175497" cy="2272417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pPr lvl="0" indent="19050" algn="just" rt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8265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</a:t>
            </a:r>
          </a:p>
          <a:p>
            <a:pPr lvl="0" indent="1905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1.1.: Što je GovTech: Definicije</a:t>
            </a:r>
          </a:p>
          <a:p>
            <a:pPr lvl="0" indent="19050" algn="just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1.2.:</a:t>
            </a:r>
          </a:p>
          <a:p>
            <a:pPr indent="19050" algn="l">
              <a:lnSpc>
                <a:spcPts val="960"/>
              </a:lnSpc>
            </a:pPr>
            <a:r>
              <a:rPr lang="hr-HR" sz="90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Evolucija digitalnog upravljanja</a:t>
            </a:r>
          </a:p>
          <a:p>
            <a:pPr lvl="0" indent="1905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1.3.: Pristupi GovTech-a</a:t>
            </a:r>
          </a:p>
          <a:p>
            <a:pPr lvl="0" indent="1905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1.4.: Koja su fokusna područja GovTech-a?</a:t>
            </a:r>
          </a:p>
          <a:p>
            <a:pPr lvl="0" indent="1905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1.5.: Koji su izazovi u domeni GovTech-a?</a:t>
            </a:r>
          </a:p>
          <a:p>
            <a:pPr lvl="0" indent="1905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1.6.: Tko su partneri GovTech-a?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D0517-566D-4205-A6C8-9695F4596FCB}"/>
              </a:ext>
            </a:extLst>
          </p:cNvPr>
          <p:cNvSpPr txBox="1"/>
          <p:nvPr/>
        </p:nvSpPr>
        <p:spPr>
          <a:xfrm>
            <a:off x="3155735" y="2537420"/>
            <a:ext cx="1175497" cy="1887696"/>
          </a:xfrm>
          <a:prstGeom prst="rect">
            <a:avLst/>
          </a:prstGeom>
          <a:solidFill>
            <a:srgbClr val="CDFFFF"/>
          </a:solidFill>
        </p:spPr>
        <p:txBody>
          <a:bodyPr wrap="square" rtlCol="0">
            <a:spAutoFit/>
          </a:bodyPr>
          <a:lstStyle/>
          <a:p>
            <a:pPr lvl="0" algn="just" rt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8265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</a:t>
            </a:r>
          </a:p>
          <a:p>
            <a:pPr lvl="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2.1.: Temeljni sustavi vlade</a:t>
            </a:r>
          </a:p>
          <a:p>
            <a:pPr lvl="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2.2.: Pružanje javnih usluga</a:t>
            </a:r>
          </a:p>
          <a:p>
            <a:pPr lvl="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2.3.: Uključivanje građana (CivicTech)</a:t>
            </a:r>
          </a:p>
          <a:p>
            <a:pPr lvl="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2.4.: Aktivatori GovTech-a</a:t>
            </a:r>
          </a:p>
          <a:p>
            <a:pPr lvl="0" algn="l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509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2.5.: Odgovor GovTech-a na COVID-19</a:t>
            </a:r>
          </a:p>
          <a:p>
            <a:pPr lvl="0" algn="just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88265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Ključni zaključci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DCDCB-077B-43C6-8F3B-EBB312F1158C}"/>
              </a:ext>
            </a:extLst>
          </p:cNvPr>
          <p:cNvSpPr txBox="1"/>
          <p:nvPr/>
        </p:nvSpPr>
        <p:spPr>
          <a:xfrm>
            <a:off x="4615132" y="3077288"/>
            <a:ext cx="1219249" cy="2015936"/>
          </a:xfrm>
          <a:prstGeom prst="rect">
            <a:avLst/>
          </a:prstGeom>
          <a:solidFill>
            <a:srgbClr val="CDFFFF"/>
          </a:solidFill>
        </p:spPr>
        <p:txBody>
          <a:bodyPr wrap="square" rtlCol="0">
            <a:spAutoFit/>
          </a:bodyPr>
          <a:lstStyle/>
          <a:p>
            <a:pPr marL="85725" lvl="0" rt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</a:t>
            </a:r>
          </a:p>
          <a:p>
            <a:pPr marL="85725" lv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3.1.: Indeks zrelosti GovTech-a</a:t>
            </a:r>
          </a:p>
          <a:p>
            <a:pPr marL="85725" marR="203200" lvl="0">
              <a:lnSpc>
                <a:spcPts val="960"/>
              </a:lnSpc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3.2.: GTMI: Metodologija i analiza podataka</a:t>
            </a:r>
          </a:p>
          <a:p>
            <a:pPr marL="85725" marR="203200" lvl="0">
              <a:lnSpc>
                <a:spcPts val="960"/>
              </a:lnSpc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3.3.: GTMI: Nalazi i dobre prakse</a:t>
            </a:r>
          </a:p>
          <a:p>
            <a:pPr marL="85725" lv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3,4.: GTMI:</a:t>
            </a:r>
          </a:p>
          <a:p>
            <a:pPr marL="85725">
              <a:lnSpc>
                <a:spcPts val="960"/>
              </a:lnSpc>
              <a:tabLst>
                <a:tab pos="0" algn="l"/>
              </a:tabLst>
            </a:pPr>
            <a:r>
              <a:rPr lang="hr-HR" sz="90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Ključne poruke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085E7F-071C-4F59-84F4-08A66103CFB9}"/>
              </a:ext>
            </a:extLst>
          </p:cNvPr>
          <p:cNvSpPr txBox="1"/>
          <p:nvPr/>
        </p:nvSpPr>
        <p:spPr>
          <a:xfrm>
            <a:off x="6118281" y="2043603"/>
            <a:ext cx="1235791" cy="1887696"/>
          </a:xfrm>
          <a:prstGeom prst="rect">
            <a:avLst/>
          </a:prstGeom>
          <a:solidFill>
            <a:srgbClr val="CDFFFF"/>
          </a:solidFill>
        </p:spPr>
        <p:txBody>
          <a:bodyPr wrap="square" rtlCol="0">
            <a:spAutoFit/>
          </a:bodyPr>
          <a:lstStyle/>
          <a:p>
            <a:pPr lvl="0" rt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</a:t>
            </a:r>
          </a:p>
          <a:p>
            <a:pPr lv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4.1.: Kategorije ulaganja prema GovTech-u (mapirano prema fokusnim područjima)</a:t>
            </a:r>
          </a:p>
          <a:p>
            <a:pPr lv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4.2.:</a:t>
            </a:r>
          </a:p>
          <a:p>
            <a:pPr lvl="0">
              <a:lnSpc>
                <a:spcPts val="960"/>
              </a:lnSpc>
              <a:buClr>
                <a:srgbClr val="000000"/>
              </a:buClr>
              <a:buSzPts val="800"/>
              <a:tabLst>
                <a:tab pos="449263" algn="l"/>
              </a:tabLst>
            </a:pPr>
            <a:r>
              <a:rPr lang="hr-HR" sz="90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Rješenja GovTech</a:t>
            </a:r>
          </a:p>
          <a:p>
            <a:pPr lv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4.4.: Izazovi i mogućnosti</a:t>
            </a:r>
          </a:p>
          <a:p>
            <a:pPr lv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4.5.: Ključni zaključci</a:t>
            </a:r>
          </a:p>
          <a:p>
            <a:pPr lvl="0">
              <a:lnSpc>
                <a:spcPts val="960"/>
              </a:lnSpc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hr-HR" sz="90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Odjeljak 4.6.:</a:t>
            </a:r>
          </a:p>
          <a:p>
            <a:pPr lvl="0">
              <a:lnSpc>
                <a:spcPts val="960"/>
              </a:lnSpc>
              <a:buClr>
                <a:srgbClr val="000000"/>
              </a:buClr>
              <a:buSzPts val="800"/>
              <a:tabLst>
                <a:tab pos="449263" algn="l"/>
              </a:tabLst>
            </a:pPr>
            <a:r>
              <a:rPr lang="hr-HR" sz="900" u="none" strike="noStrike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Zaključci</a:t>
            </a:r>
          </a:p>
        </p:txBody>
      </p:sp>
    </p:spTree>
    <p:extLst>
      <p:ext uri="{BB962C8B-B14F-4D97-AF65-F5344CB8AC3E}">
        <p14:creationId xmlns:p14="http://schemas.microsoft.com/office/powerpoint/2010/main" val="295148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9FC7B-E1DF-4CF6-BD87-FFDC11E24735}"/>
              </a:ext>
            </a:extLst>
          </p:cNvPr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47FC28CF-A6BD-46A1-8BCA-2730066A4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Internetske stranice GovTech-a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B73AC4-B0AD-4FD6-899E-A526A3228A0B}"/>
                </a:ext>
              </a:extLst>
            </p:cNvPr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A85532-62EE-4E6A-B04A-77CC11F4B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C874825-8A30-4734-AD97-F5F7271ED8EC}"/>
              </a:ext>
            </a:extLst>
          </p:cNvPr>
          <p:cNvSpPr/>
          <p:nvPr/>
        </p:nvSpPr>
        <p:spPr>
          <a:xfrm>
            <a:off x="914400" y="624798"/>
            <a:ext cx="731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C85BEF-8767-4D83-9890-AD5A79BD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1" y="987340"/>
            <a:ext cx="8261350" cy="55753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F2B4C-6480-4FA0-9FC2-2D0909233ED6}"/>
              </a:ext>
            </a:extLst>
          </p:cNvPr>
          <p:cNvSpPr/>
          <p:nvPr/>
        </p:nvSpPr>
        <p:spPr>
          <a:xfrm>
            <a:off x="1981184" y="594985"/>
            <a:ext cx="5165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>
                <a:hlinkClick r:id="rId4"/>
              </a:rPr>
              <a:t>https://www.worldbank.org/en/programs/govtech</a:t>
            </a:r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19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b="1" dirty="0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Smjernice GSB-a o odgovorima na pandemiju koronavirusne bolesti COVID-19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B13139-4BC5-4854-9893-C4122AB22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917DAC-052F-451F-A3A6-FEE0C78A808A}"/>
              </a:ext>
            </a:extLst>
          </p:cNvPr>
          <p:cNvSpPr/>
          <p:nvPr/>
        </p:nvSpPr>
        <p:spPr>
          <a:xfrm>
            <a:off x="185356" y="638198"/>
            <a:ext cx="877824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2400" b="1" dirty="0">
                <a:solidFill>
                  <a:srgbClr val="0000CC"/>
                </a:solidFill>
                <a:ea typeface="Malgun Gothic" panose="020B0503020000020004" pitchFamily="34" charset="-127"/>
              </a:rPr>
              <a:t>Osiguravanje transparentnosti i odgovornosti s pomoću tehnologije </a:t>
            </a:r>
          </a:p>
          <a:p>
            <a:pPr marL="342900" indent="-342900"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ea typeface="Malgun Gothic" panose="020B0503020000020004" pitchFamily="34" charset="-127"/>
              </a:rPr>
              <a:t>Kako prepoznati i ublažiti rizike koji bi mogli umanjivati transparentnost i odgovornost tijekom krize izazvane pandemijom koronavirusne bolesti COVID-19 u svrhu kvalitetnog upravljanja javnim financijama?</a:t>
            </a:r>
          </a:p>
          <a:p>
            <a:pPr>
              <a:buSzPct val="80000"/>
            </a:pPr>
            <a:endParaRPr lang="en-US" sz="1100" dirty="0">
              <a:ea typeface="Malgun Gothic" panose="020B0503020000020004" pitchFamily="34" charset="-127"/>
            </a:endParaRPr>
          </a:p>
          <a:p>
            <a:pPr algn="ctr">
              <a:buSzPct val="80000"/>
            </a:pPr>
            <a:r>
              <a:rPr lang="hr-HR" sz="2000" b="1" dirty="0">
                <a:ea typeface="Malgun Gothic" panose="020B0503020000020004" pitchFamily="34" charset="-127"/>
              </a:rPr>
              <a:t>GSB je 2020. pripremio nekoliko smjernica, ističući, između ostalog, važnost sljedećih aktivnosti koje se odnose na sustav</a:t>
            </a:r>
          </a:p>
          <a:p>
            <a:pPr marL="342900" indent="-342900"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ea typeface="Malgun Gothic" panose="020B0503020000020004" pitchFamily="34" charset="-127"/>
              </a:rPr>
              <a:t>Prijeđite na virtualnu komunikaciju kako biste osigurali kontinuitet poslovanja</a:t>
            </a:r>
          </a:p>
          <a:p>
            <a:pPr marL="342900" indent="-342900"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ea typeface="Malgun Gothic" panose="020B0503020000020004" pitchFamily="34" charset="-127"/>
              </a:rPr>
              <a:t>Inovirajte i premostite teškoće, ali obavezno pratite rashode</a:t>
            </a:r>
          </a:p>
          <a:p>
            <a:pPr marL="342900" indent="-342900"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ea typeface="Malgun Gothic" panose="020B0503020000020004" pitchFamily="34" charset="-127"/>
              </a:rPr>
              <a:t>Nemojte izgubiti revizijski trag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dirty="0">
                <a:ea typeface="Malgun Gothic" panose="020B0503020000020004" pitchFamily="34" charset="-127"/>
              </a:rPr>
              <a:t>Upotrebljavajte tehnologiju tijekom i nakon krize</a:t>
            </a:r>
          </a:p>
          <a:p>
            <a:pPr marL="346075" lvl="1">
              <a:buSzPct val="80000"/>
            </a:pPr>
            <a:r>
              <a:rPr lang="hr-HR" dirty="0">
                <a:ea typeface="Malgun Gothic" panose="020B0503020000020004" pitchFamily="34" charset="-127"/>
              </a:rPr>
              <a:t>Prednosti </a:t>
            </a:r>
            <a:r>
              <a:rPr lang="hr-HR" b="1" dirty="0">
                <a:solidFill>
                  <a:srgbClr val="0000CC"/>
                </a:solidFill>
                <a:ea typeface="Malgun Gothic" panose="020B0503020000020004" pitchFamily="34" charset="-127"/>
              </a:rPr>
              <a:t>GovTech </a:t>
            </a:r>
            <a:r>
              <a:rPr lang="hr-HR" dirty="0">
                <a:ea typeface="Malgun Gothic" panose="020B0503020000020004" pitchFamily="34" charset="-127"/>
              </a:rPr>
              <a:t>u reviziji &gt; Tijekom odgovora na pandemiju COVID-19, službenici MF-a i revizori mogli su uzeti u obzir inovacije </a:t>
            </a:r>
            <a:r>
              <a:rPr lang="hr-HR" b="1" dirty="0">
                <a:solidFill>
                  <a:srgbClr val="0000CC"/>
                </a:solidFill>
                <a:ea typeface="Malgun Gothic" panose="020B0503020000020004" pitchFamily="34" charset="-127"/>
              </a:rPr>
              <a:t>GovTech </a:t>
            </a:r>
            <a:r>
              <a:rPr lang="hr-HR" dirty="0">
                <a:ea typeface="Malgun Gothic" panose="020B0503020000020004" pitchFamily="34" charset="-127"/>
              </a:rPr>
              <a:t>(privremeno prihvaćajući digitalne dokumente za plaćanje, upotrebljavajući mobilne novčanike i bankovne kartice, ako je to moguće, te izrađivati papirne/elektroničke dokumente u svrhu naknadne potvrde).</a:t>
            </a:r>
          </a:p>
          <a:p>
            <a:pPr>
              <a:buSzPct val="80000"/>
            </a:pPr>
            <a:endParaRPr lang="en-US" sz="1100" dirty="0">
              <a:ea typeface="Malgun Gothic" panose="020B0503020000020004" pitchFamily="34" charset="-127"/>
            </a:endParaRPr>
          </a:p>
          <a:p>
            <a:pPr>
              <a:buSzPct val="80000"/>
            </a:pPr>
            <a:r>
              <a:rPr lang="hr-HR" sz="1400" dirty="0">
                <a:ea typeface="Malgun Gothic" panose="020B0503020000020004" pitchFamily="34" charset="-127"/>
              </a:rPr>
              <a:t>Izvor: GSB &gt; </a:t>
            </a:r>
            <a:r>
              <a:rPr lang="hr-HR" sz="1400" dirty="0">
                <a:ea typeface="Malgun Gothic" panose="020B0503020000020004" pitchFamily="34" charset="-127"/>
                <a:hlinkClick r:id="rId4"/>
              </a:rPr>
              <a:t>Governance &amp; Institutions COVID-19 Response Resources (Resursi za odgovor uprave i institucija na pandemiju COVID-19)</a:t>
            </a:r>
            <a:r>
              <a:rPr lang="hr-HR" sz="1400" dirty="0">
                <a:ea typeface="Malgun Gothic" panose="020B0503020000020004" pitchFamily="34" charset="-127"/>
              </a:rPr>
              <a:t> (internetske stranice)</a:t>
            </a:r>
          </a:p>
          <a:p>
            <a:pPr marL="914400" indent="-228600">
              <a:buSzPct val="80000"/>
              <a:buFont typeface="Arial" panose="020B0604020202020204" pitchFamily="34" charset="0"/>
              <a:buChar char="•"/>
            </a:pPr>
            <a:r>
              <a:rPr lang="hr-HR" sz="1400" dirty="0">
                <a:ea typeface="Malgun Gothic" panose="020B0503020000020004" pitchFamily="34" charset="-127"/>
                <a:hlinkClick r:id="rId5"/>
              </a:rPr>
              <a:t>Role of Supreme Audit Institutions (VRI-ja) in Governments' Response to COVID-19 (Uloga Vrhovnih revizijskih institucija (VRi) u odgovorima vlada na pandemiju COVID-19</a:t>
            </a:r>
          </a:p>
          <a:p>
            <a:pPr marL="914400" indent="-228600">
              <a:buSzPct val="80000"/>
              <a:buFont typeface="Arial" panose="020B0604020202020204" pitchFamily="34" charset="0"/>
              <a:buChar char="•"/>
            </a:pPr>
            <a:r>
              <a:rPr lang="hr-HR" sz="1400" dirty="0">
                <a:ea typeface="Malgun Gothic" panose="020B0503020000020004" pitchFamily="34" charset="-127"/>
                <a:hlinkClick r:id="rId6"/>
              </a:rPr>
              <a:t>Ensuring Integrity in Governments' Response to COVID-19 (Osiguranje integriteta u odgovorima vlada na pandemiju koronavirusne bolesti COVID-19)</a:t>
            </a:r>
          </a:p>
          <a:p>
            <a:pPr marL="914400" indent="-228600">
              <a:buSzPct val="80000"/>
              <a:buFont typeface="Arial" panose="020B0604020202020204" pitchFamily="34" charset="0"/>
              <a:buChar char="•"/>
            </a:pPr>
            <a:r>
              <a:rPr lang="hr-HR" sz="1400" dirty="0">
                <a:ea typeface="Malgun Gothic" panose="020B0503020000020004" pitchFamily="34" charset="-127"/>
                <a:hlinkClick r:id="rId7"/>
              </a:rPr>
              <a:t>Agilno poslovanje riznice tijekom koronavirusne bolesti (COVID-19)</a:t>
            </a:r>
          </a:p>
        </p:txBody>
      </p:sp>
    </p:spTree>
    <p:extLst>
      <p:ext uri="{BB962C8B-B14F-4D97-AF65-F5344CB8AC3E}">
        <p14:creationId xmlns:p14="http://schemas.microsoft.com/office/powerpoint/2010/main" val="185447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0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Što je GovTech?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EE5B3-ADC0-4CD4-B4BA-B4717AD9F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F25C4-A2C1-48BB-83D4-53A7391D3720}"/>
              </a:ext>
            </a:extLst>
          </p:cNvPr>
          <p:cNvSpPr txBox="1"/>
          <p:nvPr/>
        </p:nvSpPr>
        <p:spPr>
          <a:xfrm>
            <a:off x="183337" y="757816"/>
            <a:ext cx="8778240" cy="830997"/>
          </a:xfrm>
          <a:prstGeom prst="rect">
            <a:avLst/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solidFill>
                  <a:srgbClr val="0000CC"/>
                </a:solidFill>
              </a:rPr>
              <a:t>GovTech je pristup zasnovan na cjelovitom upravljanju u pogledu modernizacije javnog sektora</a:t>
            </a:r>
            <a:br>
              <a:rPr lang="hr-HR" sz="1600" b="1">
                <a:solidFill>
                  <a:srgbClr val="0000CC"/>
                </a:solidFill>
              </a:rPr>
            </a:br>
            <a:r>
              <a:rPr lang="hr-HR" sz="1600" b="1">
                <a:solidFill>
                  <a:srgbClr val="0000CC"/>
                </a:solidFill>
              </a:rPr>
              <a:t>kojim se promiče jednostavno, efikasno i transparentno upravljanje</a:t>
            </a:r>
            <a:br>
              <a:rPr lang="hr-HR" sz="1600" b="1">
                <a:solidFill>
                  <a:srgbClr val="0000CC"/>
                </a:solidFill>
              </a:rPr>
            </a:br>
            <a:r>
              <a:rPr lang="hr-HR" sz="1600" b="1">
                <a:solidFill>
                  <a:srgbClr val="0000CC"/>
                </a:solidFill>
              </a:rPr>
              <a:t>u kojem je građanin u središtu reformi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DA501F-C4F7-4D4A-848C-061EBD4F2A2B}"/>
              </a:ext>
            </a:extLst>
          </p:cNvPr>
          <p:cNvGrpSpPr/>
          <p:nvPr/>
        </p:nvGrpSpPr>
        <p:grpSpPr>
          <a:xfrm>
            <a:off x="874728" y="2289938"/>
            <a:ext cx="2011680" cy="2011680"/>
            <a:chOff x="864974" y="2371789"/>
            <a:chExt cx="2011680" cy="2011680"/>
          </a:xfrm>
        </p:grpSpPr>
        <p:sp>
          <p:nvSpPr>
            <p:cNvPr id="12" name="Google Shape;204;p39">
              <a:extLst>
                <a:ext uri="{FF2B5EF4-FFF2-40B4-BE49-F238E27FC236}">
                  <a16:creationId xmlns:a16="http://schemas.microsoft.com/office/drawing/2014/main" id="{A51F9014-A987-46CC-B49B-279A399801F4}"/>
                </a:ext>
              </a:extLst>
            </p:cNvPr>
            <p:cNvSpPr/>
            <p:nvPr/>
          </p:nvSpPr>
          <p:spPr>
            <a:xfrm>
              <a:off x="864974" y="2371789"/>
              <a:ext cx="2011680" cy="2011680"/>
            </a:xfrm>
            <a:prstGeom prst="foldedCorner">
              <a:avLst>
                <a:gd name="adj" fmla="val 25758"/>
              </a:avLst>
            </a:prstGeom>
            <a:solidFill>
              <a:srgbClr val="0033CC"/>
            </a:solidFill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13;p39">
              <a:extLst>
                <a:ext uri="{FF2B5EF4-FFF2-40B4-BE49-F238E27FC236}">
                  <a16:creationId xmlns:a16="http://schemas.microsoft.com/office/drawing/2014/main" id="{F2767C95-2310-4BE2-83FE-63ED736D790E}"/>
                </a:ext>
              </a:extLst>
            </p:cNvPr>
            <p:cNvSpPr txBox="1"/>
            <p:nvPr/>
          </p:nvSpPr>
          <p:spPr>
            <a:xfrm>
              <a:off x="956414" y="2553323"/>
              <a:ext cx="1828800" cy="146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600">
                  <a:solidFill>
                    <a:schemeClr val="lt1"/>
                  </a:solidFill>
                  <a:latin typeface="Poppins"/>
                  <a:cs typeface="Poppins"/>
                  <a:sym typeface="Poppins"/>
                </a:rPr>
                <a:t>Pristup digitalnoj transformaciji koji se zasniva na cjelovitom upravljanju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186F9-BE25-45D6-9794-AD10A68A9093}"/>
              </a:ext>
            </a:extLst>
          </p:cNvPr>
          <p:cNvGrpSpPr/>
          <p:nvPr/>
        </p:nvGrpSpPr>
        <p:grpSpPr>
          <a:xfrm>
            <a:off x="3566617" y="2289938"/>
            <a:ext cx="2011680" cy="2011680"/>
            <a:chOff x="3458373" y="2371175"/>
            <a:chExt cx="2011680" cy="2011680"/>
          </a:xfrm>
        </p:grpSpPr>
        <p:sp>
          <p:nvSpPr>
            <p:cNvPr id="13" name="Google Shape;205;p39">
              <a:extLst>
                <a:ext uri="{FF2B5EF4-FFF2-40B4-BE49-F238E27FC236}">
                  <a16:creationId xmlns:a16="http://schemas.microsoft.com/office/drawing/2014/main" id="{1E8A7F25-1DBA-41D5-9EC8-1B769FE4FBE5}"/>
                </a:ext>
              </a:extLst>
            </p:cNvPr>
            <p:cNvSpPr/>
            <p:nvPr/>
          </p:nvSpPr>
          <p:spPr>
            <a:xfrm>
              <a:off x="3458373" y="2371175"/>
              <a:ext cx="2011680" cy="2011680"/>
            </a:xfrm>
            <a:prstGeom prst="foldedCorner">
              <a:avLst>
                <a:gd name="adj" fmla="val 25758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15;p39">
              <a:extLst>
                <a:ext uri="{FF2B5EF4-FFF2-40B4-BE49-F238E27FC236}">
                  <a16:creationId xmlns:a16="http://schemas.microsoft.com/office/drawing/2014/main" id="{27511B23-4125-439F-83F5-2C62795A2584}"/>
                </a:ext>
              </a:extLst>
            </p:cNvPr>
            <p:cNvSpPr txBox="1"/>
            <p:nvPr/>
          </p:nvSpPr>
          <p:spPr>
            <a:xfrm>
              <a:off x="3549813" y="2553323"/>
              <a:ext cx="1828800" cy="146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Usluge usmjerene na građane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koje su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univerzalno dostupne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C0BF2-325D-4801-82A6-33C23763EFD2}"/>
              </a:ext>
            </a:extLst>
          </p:cNvPr>
          <p:cNvGrpSpPr/>
          <p:nvPr/>
        </p:nvGrpSpPr>
        <p:grpSpPr>
          <a:xfrm>
            <a:off x="6269121" y="2289938"/>
            <a:ext cx="2011680" cy="2011680"/>
            <a:chOff x="5974549" y="2423160"/>
            <a:chExt cx="2011680" cy="2011680"/>
          </a:xfrm>
        </p:grpSpPr>
        <p:sp>
          <p:nvSpPr>
            <p:cNvPr id="14" name="Google Shape;206;p39">
              <a:extLst>
                <a:ext uri="{FF2B5EF4-FFF2-40B4-BE49-F238E27FC236}">
                  <a16:creationId xmlns:a16="http://schemas.microsoft.com/office/drawing/2014/main" id="{931AB2D8-B0F9-408D-96A7-379CE3B988CA}"/>
                </a:ext>
              </a:extLst>
            </p:cNvPr>
            <p:cNvSpPr/>
            <p:nvPr/>
          </p:nvSpPr>
          <p:spPr>
            <a:xfrm>
              <a:off x="5974549" y="2423160"/>
              <a:ext cx="2011680" cy="2011680"/>
            </a:xfrm>
            <a:prstGeom prst="foldedCorner">
              <a:avLst>
                <a:gd name="adj" fmla="val 2575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17;p39">
              <a:extLst>
                <a:ext uri="{FF2B5EF4-FFF2-40B4-BE49-F238E27FC236}">
                  <a16:creationId xmlns:a16="http://schemas.microsoft.com/office/drawing/2014/main" id="{37052C7A-56FF-438A-8CFE-D0418D2B94DC}"/>
                </a:ext>
              </a:extLst>
            </p:cNvPr>
            <p:cNvSpPr txBox="1"/>
            <p:nvPr/>
          </p:nvSpPr>
          <p:spPr>
            <a:xfrm>
              <a:off x="6080519" y="2553323"/>
              <a:ext cx="1828800" cy="146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600">
                  <a:solidFill>
                    <a:srgbClr val="0033CC"/>
                  </a:solidFill>
                  <a:latin typeface="Poppins"/>
                  <a:ea typeface="Poppins"/>
                  <a:cs typeface="Poppins"/>
                  <a:sym typeface="Poppins"/>
                </a:rPr>
                <a:t>Jednostavni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600">
                  <a:solidFill>
                    <a:srgbClr val="0033CC"/>
                  </a:solidFill>
                  <a:latin typeface="Poppins"/>
                  <a:ea typeface="Poppins"/>
                  <a:cs typeface="Poppins"/>
                  <a:sym typeface="Poppins"/>
                </a:rPr>
                <a:t>i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600">
                  <a:solidFill>
                    <a:srgbClr val="0033CC"/>
                  </a:solidFill>
                  <a:latin typeface="Poppins"/>
                  <a:ea typeface="Poppins"/>
                  <a:cs typeface="Poppins"/>
                  <a:sym typeface="Poppins"/>
                </a:rPr>
                <a:t>efikasni sustavi upravljanja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46A307-47E8-4C68-A6DA-D41C865A8BCB}"/>
              </a:ext>
            </a:extLst>
          </p:cNvPr>
          <p:cNvSpPr txBox="1"/>
          <p:nvPr/>
        </p:nvSpPr>
        <p:spPr>
          <a:xfrm>
            <a:off x="1501392" y="1783266"/>
            <a:ext cx="6142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b="1"/>
              <a:t>Pristup GovTech-a naglašava tri aspekta modernizacije javnog sektora: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DD807-A08A-4621-9BDA-0081BC7F07FA}"/>
              </a:ext>
            </a:extLst>
          </p:cNvPr>
          <p:cNvSpPr txBox="1"/>
          <p:nvPr/>
        </p:nvSpPr>
        <p:spPr>
          <a:xfrm>
            <a:off x="501531" y="4416964"/>
            <a:ext cx="81418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r-HR" sz="1600"/>
              <a:t>Program GovTech-a također uključuje: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/>
              <a:t>učinkovitu upotrebu </a:t>
            </a:r>
            <a:r>
              <a:rPr lang="hr-HR" sz="1600">
                <a:solidFill>
                  <a:srgbClr val="C00000"/>
                </a:solidFill>
              </a:rPr>
              <a:t>disruptivnih tehnologija </a:t>
            </a:r>
            <a:r>
              <a:rPr lang="hr-HR" sz="1600"/>
              <a:t>(npr. AI/ML, sustav oblaka, IoT),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>
                <a:solidFill>
                  <a:srgbClr val="C00000"/>
                </a:solidFill>
              </a:rPr>
              <a:t>javne platforme podataka </a:t>
            </a:r>
            <a:r>
              <a:rPr lang="hr-HR" sz="1600"/>
              <a:t>(promicanje upotrebe javnih podataka od strane pojedinaca i društava),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/>
              <a:t>lokalni </a:t>
            </a:r>
            <a:r>
              <a:rPr lang="hr-HR" sz="1600">
                <a:solidFill>
                  <a:srgbClr val="C00000"/>
                </a:solidFill>
              </a:rPr>
              <a:t>ekosustavi GovTech-a </a:t>
            </a:r>
            <a:r>
              <a:rPr lang="hr-HR" sz="1600"/>
              <a:t>(podrška lokalnim poduzetnicima i novoosnovanim poduzećima) te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/>
              <a:t>veća upotreba </a:t>
            </a:r>
            <a:r>
              <a:rPr lang="hr-HR" sz="1600">
                <a:solidFill>
                  <a:srgbClr val="C00000"/>
                </a:solidFill>
              </a:rPr>
              <a:t>javno-privatnih partnerstva </a:t>
            </a:r>
            <a:r>
              <a:rPr lang="hr-HR" sz="1600"/>
              <a:t>radi oslanjanja na vještine privatnog sektora, inovacije i ulaganja u svrhu suočavanja s izazovima u javnom sektoru.</a:t>
            </a:r>
          </a:p>
        </p:txBody>
      </p:sp>
    </p:spTree>
    <p:extLst>
      <p:ext uri="{BB962C8B-B14F-4D97-AF65-F5344CB8AC3E}">
        <p14:creationId xmlns:p14="http://schemas.microsoft.com/office/powerpoint/2010/main" val="219603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0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Evolucija digitalnog upravljanja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1C68C2-6C18-4E4D-8E99-74BA1329001B}"/>
              </a:ext>
            </a:extLst>
          </p:cNvPr>
          <p:cNvGrpSpPr/>
          <p:nvPr/>
        </p:nvGrpSpPr>
        <p:grpSpPr>
          <a:xfrm>
            <a:off x="660192" y="2054555"/>
            <a:ext cx="7777587" cy="3108960"/>
            <a:chOff x="463763" y="2221869"/>
            <a:chExt cx="7777587" cy="3108960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5014DDDD-3561-4935-BFD9-466E9EA472FA}"/>
                </a:ext>
              </a:extLst>
            </p:cNvPr>
            <p:cNvSpPr/>
            <p:nvPr/>
          </p:nvSpPr>
          <p:spPr>
            <a:xfrm>
              <a:off x="4179517" y="2221869"/>
              <a:ext cx="3017520" cy="3108960"/>
            </a:xfrm>
            <a:prstGeom prst="chevron">
              <a:avLst>
                <a:gd name="adj" fmla="val 2097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r-HR" sz="90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201AEECA-C374-4098-AF3B-D74D0E79FD3A}"/>
                </a:ext>
              </a:extLst>
            </p:cNvPr>
            <p:cNvSpPr/>
            <p:nvPr/>
          </p:nvSpPr>
          <p:spPr>
            <a:xfrm>
              <a:off x="6412550" y="2221869"/>
              <a:ext cx="1828800" cy="3108960"/>
            </a:xfrm>
            <a:prstGeom prst="homePlate">
              <a:avLst>
                <a:gd name="adj" fmla="val 34290"/>
              </a:avLst>
            </a:prstGeom>
            <a:solidFill>
              <a:srgbClr val="0033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r-HR" sz="900">
                  <a:solidFill>
                    <a:srgbClr val="0000CC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07BBE42D-77FB-49F0-8254-72AE77AD7BC5}"/>
                </a:ext>
              </a:extLst>
            </p:cNvPr>
            <p:cNvSpPr/>
            <p:nvPr/>
          </p:nvSpPr>
          <p:spPr>
            <a:xfrm>
              <a:off x="1770826" y="2404749"/>
              <a:ext cx="2926080" cy="2743200"/>
            </a:xfrm>
            <a:prstGeom prst="chevron">
              <a:avLst>
                <a:gd name="adj" fmla="val 1998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r-HR" sz="90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2328648D-83A5-4A9F-9A45-93F5F50F8B12}"/>
                </a:ext>
              </a:extLst>
            </p:cNvPr>
            <p:cNvSpPr txBox="1"/>
            <p:nvPr/>
          </p:nvSpPr>
          <p:spPr>
            <a:xfrm>
              <a:off x="2381687" y="2527280"/>
              <a:ext cx="1920240" cy="23774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hr-HR" sz="16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e-Vlada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Pristup usmjeren na korisnika, no usmjeren na opskrbu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Jednosmjerna komunikacija i pružanje usluga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Postupci koji se temelje na IKT-u, no koji su često analogni u pogledu dizajna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Segmentirani razvoj i nabava IKT-a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Veća transparentnost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Vlada kao pružatelj usluga</a:t>
              </a:r>
            </a:p>
            <a:p>
              <a:pPr marL="114300" marR="0" indent="-1143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r-HR" sz="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r-HR" sz="105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E9E7EBD3-0DE8-468A-BE4B-F7AFE1091DF8}"/>
                </a:ext>
              </a:extLst>
            </p:cNvPr>
            <p:cNvSpPr txBox="1"/>
            <p:nvPr/>
          </p:nvSpPr>
          <p:spPr>
            <a:xfrm>
              <a:off x="4453218" y="2322195"/>
              <a:ext cx="1920240" cy="2743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hr-HR" sz="16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Digitalno upravljanje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EF15E02B-921F-43B7-B609-F3CB27D7F374}"/>
                </a:ext>
              </a:extLst>
            </p:cNvPr>
            <p:cNvSpPr txBox="1"/>
            <p:nvPr/>
          </p:nvSpPr>
          <p:spPr>
            <a:xfrm>
              <a:off x="6510972" y="2747625"/>
              <a:ext cx="1371600" cy="24688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Javne usluge usmjerene na građane koje su univerzalno dostupne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Pristup digitalnoj transformaciji koji se zasniva na cjelovitom upravljanju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Jednostavni, efikasni i transparentni sustavi upravljanja</a:t>
              </a: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D59641F1-17DD-4C91-A32D-9AA4A319B5F0}"/>
                </a:ext>
              </a:extLst>
            </p:cNvPr>
            <p:cNvSpPr txBox="1"/>
            <p:nvPr/>
          </p:nvSpPr>
          <p:spPr>
            <a:xfrm>
              <a:off x="4895982" y="2747625"/>
              <a:ext cx="1554480" cy="24688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Postupci koji su dizajnirani digitalno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Javne usluge usmjerene na korisnike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Vlada kao platforma (GaaP) 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Zadana otvorenost (zajedničko stvaranje)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Javni sektor utemeljen na podacima</a:t>
              </a:r>
            </a:p>
            <a:p>
              <a:pPr marL="17145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Proaktivna administracija</a:t>
              </a: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88091624-CBC8-45F2-9490-2E60E6DFFAEB}"/>
                </a:ext>
              </a:extLst>
            </p:cNvPr>
            <p:cNvSpPr/>
            <p:nvPr/>
          </p:nvSpPr>
          <p:spPr>
            <a:xfrm>
              <a:off x="463763" y="2679069"/>
              <a:ext cx="1737360" cy="2194560"/>
            </a:xfrm>
            <a:prstGeom prst="homePlate">
              <a:avLst>
                <a:gd name="adj" fmla="val 2452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r-HR" sz="1600" b="1">
                  <a:ea typeface="Calibri" panose="020F0502020204030204" pitchFamily="34" charset="0"/>
                  <a:cs typeface="Times New Roman" panose="02020603050405020304" pitchFamily="18" charset="0"/>
                </a:rPr>
                <a:t>Analogno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hr-HR" sz="1600" b="1">
                  <a:ea typeface="Calibri" panose="020F0502020204030204" pitchFamily="34" charset="0"/>
                  <a:cs typeface="Times New Roman" panose="02020603050405020304" pitchFamily="18" charset="0"/>
                </a:rPr>
                <a:t>Vlada</a:t>
              </a:r>
            </a:p>
            <a:p>
              <a:pPr marL="22860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ea typeface="Calibri" panose="020F0502020204030204" pitchFamily="34" charset="0"/>
                  <a:cs typeface="Times New Roman" panose="02020603050405020304" pitchFamily="18" charset="0"/>
                </a:rPr>
                <a:t>Zatvorene aktivnosti i unutarnji fokus</a:t>
              </a:r>
            </a:p>
            <a:p>
              <a:pPr marL="22860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ea typeface="Calibri" panose="020F0502020204030204" pitchFamily="34" charset="0"/>
                  <a:cs typeface="Times New Roman" panose="02020603050405020304" pitchFamily="18" charset="0"/>
                </a:rPr>
                <a:t>Analogni postupci</a:t>
              </a:r>
            </a:p>
            <a:p>
              <a:pPr marL="228600" marR="0" indent="-1714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●"/>
              </a:pPr>
              <a:r>
                <a:rPr lang="hr-HR" sz="1100">
                  <a:ea typeface="Calibri" panose="020F0502020204030204" pitchFamily="34" charset="0"/>
                  <a:cs typeface="Times New Roman" panose="02020603050405020304" pitchFamily="18" charset="0"/>
                </a:rPr>
                <a:t>Vlada kao pružatelj usluga</a:t>
              </a:r>
            </a:p>
          </p:txBody>
        </p:sp>
        <p:sp>
          <p:nvSpPr>
            <p:cNvPr id="22" name="Text Box 1">
              <a:extLst>
                <a:ext uri="{FF2B5EF4-FFF2-40B4-BE49-F238E27FC236}">
                  <a16:creationId xmlns:a16="http://schemas.microsoft.com/office/drawing/2014/main" id="{2D21FC76-0D00-4502-A19C-78E279448411}"/>
                </a:ext>
              </a:extLst>
            </p:cNvPr>
            <p:cNvSpPr txBox="1"/>
            <p:nvPr/>
          </p:nvSpPr>
          <p:spPr>
            <a:xfrm>
              <a:off x="6666322" y="2322195"/>
              <a:ext cx="914400" cy="2743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hr-HR" sz="16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GovTech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EE2432D-444C-46BF-9AFF-6A8A65B41673}"/>
              </a:ext>
            </a:extLst>
          </p:cNvPr>
          <p:cNvSpPr/>
          <p:nvPr/>
        </p:nvSpPr>
        <p:spPr>
          <a:xfrm>
            <a:off x="1149182" y="5572656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Izvor: </a:t>
            </a:r>
            <a:r>
              <a:rPr lang="hr-HR" sz="9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Svjetska banka; Proširenje izlaganja OECD-a o digitalnoj transformaciji u Studijama o digitalnom upravljanju (2019.)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B13139-4BC5-4854-9893-C4122AB22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13776"/>
            <a:ext cx="857250" cy="2857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D3F3C0-4D37-4D17-BFA9-45DB2AE1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38" y="720616"/>
            <a:ext cx="870032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r-HR" sz="2400" b="1">
                <a:solidFill>
                  <a:srgbClr val="0033CC"/>
                </a:solidFill>
              </a:rPr>
              <a:t>Digitalna transformacija javnog sektora može se promatrati kao kontinuirani proces - GovTech je najnovija generacija navedenih reformi</a:t>
            </a:r>
          </a:p>
        </p:txBody>
      </p:sp>
    </p:spTree>
    <p:extLst>
      <p:ext uri="{BB962C8B-B14F-4D97-AF65-F5344CB8AC3E}">
        <p14:creationId xmlns:p14="http://schemas.microsoft.com/office/powerpoint/2010/main" val="297740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BC5215-A05F-41FC-ACF7-0A40E3AB416E}"/>
              </a:ext>
            </a:extLst>
          </p:cNvPr>
          <p:cNvSpPr/>
          <p:nvPr/>
        </p:nvSpPr>
        <p:spPr>
          <a:xfrm>
            <a:off x="1234383" y="2292336"/>
            <a:ext cx="4846320" cy="274320"/>
          </a:xfrm>
          <a:custGeom>
            <a:avLst/>
            <a:gdLst>
              <a:gd name="connsiteX0" fmla="*/ 0 w 4111542"/>
              <a:gd name="connsiteY0" fmla="*/ 0 h 302729"/>
              <a:gd name="connsiteX1" fmla="*/ 4111542 w 4111542"/>
              <a:gd name="connsiteY1" fmla="*/ 0 h 302729"/>
              <a:gd name="connsiteX2" fmla="*/ 4111542 w 4111542"/>
              <a:gd name="connsiteY2" fmla="*/ 302729 h 302729"/>
              <a:gd name="connsiteX3" fmla="*/ 0 w 4111542"/>
              <a:gd name="connsiteY3" fmla="*/ 302729 h 302729"/>
              <a:gd name="connsiteX4" fmla="*/ 0 w 4111542"/>
              <a:gd name="connsiteY4" fmla="*/ 0 h 30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542" h="302729">
                <a:moveTo>
                  <a:pt x="0" y="0"/>
                </a:moveTo>
                <a:lnTo>
                  <a:pt x="4111542" y="0"/>
                </a:lnTo>
                <a:lnTo>
                  <a:pt x="4111542" y="302729"/>
                </a:lnTo>
                <a:lnTo>
                  <a:pt x="0" y="302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b="1">
                <a:solidFill>
                  <a:srgbClr val="0000CC"/>
                </a:solidFill>
              </a:rPr>
              <a:t>Pružanje usluga usmjerenih na korisnike 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3DF09AE-C4CE-4B2D-BA3D-E1A97FB0BB18}"/>
              </a:ext>
            </a:extLst>
          </p:cNvPr>
          <p:cNvSpPr/>
          <p:nvPr/>
        </p:nvSpPr>
        <p:spPr>
          <a:xfrm>
            <a:off x="1059984" y="2597120"/>
            <a:ext cx="7861047" cy="914400"/>
          </a:xfrm>
          <a:custGeom>
            <a:avLst/>
            <a:gdLst>
              <a:gd name="connsiteX0" fmla="*/ 0 w 1507911"/>
              <a:gd name="connsiteY0" fmla="*/ 0 h 4111542"/>
              <a:gd name="connsiteX1" fmla="*/ 1507911 w 1507911"/>
              <a:gd name="connsiteY1" fmla="*/ 0 h 4111542"/>
              <a:gd name="connsiteX2" fmla="*/ 1507911 w 1507911"/>
              <a:gd name="connsiteY2" fmla="*/ 4111542 h 4111542"/>
              <a:gd name="connsiteX3" fmla="*/ 0 w 1507911"/>
              <a:gd name="connsiteY3" fmla="*/ 4111542 h 4111542"/>
              <a:gd name="connsiteX4" fmla="*/ 0 w 1507911"/>
              <a:gd name="connsiteY4" fmla="*/ 0 h 411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911" h="4111542">
                <a:moveTo>
                  <a:pt x="0" y="0"/>
                </a:moveTo>
                <a:lnTo>
                  <a:pt x="1507911" y="0"/>
                </a:lnTo>
                <a:lnTo>
                  <a:pt x="1507911" y="4111542"/>
                </a:lnTo>
                <a:lnTo>
                  <a:pt x="0" y="411154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71450" lvl="1" indent="-171450" algn="l" defTabSz="5334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Internetske usluge usmjerene na korisnike koje su jednostavne, transparentne i svima dostupne.</a:t>
            </a:r>
          </a:p>
          <a:p>
            <a:pPr marL="171450" lvl="1" indent="-171450" algn="l" defTabSz="5334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Usluge kojima je moguće pristupiti s pomoću cjenovno pristupačnih digitalnih rješenja (npr. mobilnim telefonima, aplikacije otvorenog koda) koje su prilagođene digitalnoj pismenosti i dopiru do svih predviđenih korisnika.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68AFED-5D61-47C6-AFED-D3253E8E7EE6}"/>
              </a:ext>
            </a:extLst>
          </p:cNvPr>
          <p:cNvGrpSpPr/>
          <p:nvPr/>
        </p:nvGrpSpPr>
        <p:grpSpPr>
          <a:xfrm>
            <a:off x="237334" y="2254769"/>
            <a:ext cx="731520" cy="731520"/>
            <a:chOff x="298541" y="1233957"/>
            <a:chExt cx="731520" cy="73152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F2CD8A-A86B-43A2-8F99-CA23EA3417CD}"/>
                </a:ext>
              </a:extLst>
            </p:cNvPr>
            <p:cNvSpPr/>
            <p:nvPr/>
          </p:nvSpPr>
          <p:spPr>
            <a:xfrm>
              <a:off x="298541" y="1233957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9" name="Graphic 48" descr="Email">
              <a:extLst>
                <a:ext uri="{FF2B5EF4-FFF2-40B4-BE49-F238E27FC236}">
                  <a16:creationId xmlns:a16="http://schemas.microsoft.com/office/drawing/2014/main" id="{AEC45D7A-DD71-4424-A301-81E61F3B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541" y="1233957"/>
              <a:ext cx="731520" cy="7315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0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Područja glavnog interesa u pogledu GovTech-a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6F1BEE9-94E6-4760-A576-03DDF6B84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32437"/>
            <a:ext cx="801263" cy="267088"/>
          </a:xfrm>
          <a:prstGeom prst="rect">
            <a:avLst/>
          </a:prstGeom>
          <a:solidFill>
            <a:srgbClr val="93B68D"/>
          </a:solidFill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74F5EC3-3654-48AE-BCA6-B75A8B5CB4ED}"/>
              </a:ext>
            </a:extLst>
          </p:cNvPr>
          <p:cNvSpPr/>
          <p:nvPr/>
        </p:nvSpPr>
        <p:spPr>
          <a:xfrm>
            <a:off x="1234383" y="3749166"/>
            <a:ext cx="4846320" cy="302729"/>
          </a:xfrm>
          <a:custGeom>
            <a:avLst/>
            <a:gdLst>
              <a:gd name="connsiteX0" fmla="*/ 0 w 4111542"/>
              <a:gd name="connsiteY0" fmla="*/ 0 h 302729"/>
              <a:gd name="connsiteX1" fmla="*/ 4111542 w 4111542"/>
              <a:gd name="connsiteY1" fmla="*/ 0 h 302729"/>
              <a:gd name="connsiteX2" fmla="*/ 4111542 w 4111542"/>
              <a:gd name="connsiteY2" fmla="*/ 302729 h 302729"/>
              <a:gd name="connsiteX3" fmla="*/ 0 w 4111542"/>
              <a:gd name="connsiteY3" fmla="*/ 302729 h 302729"/>
              <a:gd name="connsiteX4" fmla="*/ 0 w 4111542"/>
              <a:gd name="connsiteY4" fmla="*/ 0 h 30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542" h="302729">
                <a:moveTo>
                  <a:pt x="0" y="0"/>
                </a:moveTo>
                <a:lnTo>
                  <a:pt x="4111542" y="0"/>
                </a:lnTo>
                <a:lnTo>
                  <a:pt x="4111542" y="302729"/>
                </a:lnTo>
                <a:lnTo>
                  <a:pt x="0" y="302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b="1">
                <a:solidFill>
                  <a:srgbClr val="0000CC"/>
                </a:solidFill>
              </a:rPr>
              <a:t>Popularizacija uključenosti građana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1954F97-04E5-4187-BC8F-5FBF83E92FF7}"/>
              </a:ext>
            </a:extLst>
          </p:cNvPr>
          <p:cNvSpPr/>
          <p:nvPr/>
        </p:nvSpPr>
        <p:spPr>
          <a:xfrm>
            <a:off x="1059984" y="4077756"/>
            <a:ext cx="7863840" cy="914400"/>
          </a:xfrm>
          <a:custGeom>
            <a:avLst/>
            <a:gdLst>
              <a:gd name="connsiteX0" fmla="*/ 0 w 1507911"/>
              <a:gd name="connsiteY0" fmla="*/ 0 h 4111542"/>
              <a:gd name="connsiteX1" fmla="*/ 1507911 w 1507911"/>
              <a:gd name="connsiteY1" fmla="*/ 0 h 4111542"/>
              <a:gd name="connsiteX2" fmla="*/ 1507911 w 1507911"/>
              <a:gd name="connsiteY2" fmla="*/ 4111542 h 4111542"/>
              <a:gd name="connsiteX3" fmla="*/ 0 w 1507911"/>
              <a:gd name="connsiteY3" fmla="*/ 4111542 h 4111542"/>
              <a:gd name="connsiteX4" fmla="*/ 0 w 1507911"/>
              <a:gd name="connsiteY4" fmla="*/ 0 h 411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911" h="4111542">
                <a:moveTo>
                  <a:pt x="0" y="0"/>
                </a:moveTo>
                <a:lnTo>
                  <a:pt x="1507911" y="0"/>
                </a:lnTo>
                <a:lnTo>
                  <a:pt x="1507911" y="4111542"/>
                </a:lnTo>
                <a:lnTo>
                  <a:pt x="0" y="411154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82880" lvl="1" indent="-182880" algn="l" defTabSz="5334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Alati CivicTech-a, uključujući povratne informacije građana i mehanizme za rješavanje pritužbi.</a:t>
            </a:r>
          </a:p>
          <a:p>
            <a:pPr marL="182880" lvl="1" indent="-182880" algn="l" defTabSz="5334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Alati odgovornosti (sporazum o uslugama i standardima) s mehanizmima provedbe i nadzora.</a:t>
            </a:r>
          </a:p>
          <a:p>
            <a:pPr marL="182880" lvl="1" indent="-182880" algn="l" defTabSz="5334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Upotreba tehnologije u svrhu jačanja vladinih napora u pogledu veće transparentnosti.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6C5BAE0-D8C0-4412-B7D0-7D2CBA02EBD8}"/>
              </a:ext>
            </a:extLst>
          </p:cNvPr>
          <p:cNvSpPr/>
          <p:nvPr/>
        </p:nvSpPr>
        <p:spPr>
          <a:xfrm>
            <a:off x="1234383" y="5219649"/>
            <a:ext cx="4846320" cy="302729"/>
          </a:xfrm>
          <a:custGeom>
            <a:avLst/>
            <a:gdLst>
              <a:gd name="connsiteX0" fmla="*/ 0 w 4111542"/>
              <a:gd name="connsiteY0" fmla="*/ 0 h 302729"/>
              <a:gd name="connsiteX1" fmla="*/ 4111542 w 4111542"/>
              <a:gd name="connsiteY1" fmla="*/ 0 h 302729"/>
              <a:gd name="connsiteX2" fmla="*/ 4111542 w 4111542"/>
              <a:gd name="connsiteY2" fmla="*/ 302729 h 302729"/>
              <a:gd name="connsiteX3" fmla="*/ 0 w 4111542"/>
              <a:gd name="connsiteY3" fmla="*/ 302729 h 302729"/>
              <a:gd name="connsiteX4" fmla="*/ 0 w 4111542"/>
              <a:gd name="connsiteY4" fmla="*/ 0 h 30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542" h="302729">
                <a:moveTo>
                  <a:pt x="0" y="0"/>
                </a:moveTo>
                <a:lnTo>
                  <a:pt x="4111542" y="0"/>
                </a:lnTo>
                <a:lnTo>
                  <a:pt x="4111542" y="302729"/>
                </a:lnTo>
                <a:lnTo>
                  <a:pt x="0" y="302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b="1">
                <a:solidFill>
                  <a:srgbClr val="0000CC"/>
                </a:solidFill>
              </a:rPr>
              <a:t>Aktivatori GovTech-a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CE8BB49-B4EC-4678-9BC5-CDD54AC68D3D}"/>
              </a:ext>
            </a:extLst>
          </p:cNvPr>
          <p:cNvSpPr/>
          <p:nvPr/>
        </p:nvSpPr>
        <p:spPr>
          <a:xfrm>
            <a:off x="1059984" y="5545886"/>
            <a:ext cx="7863840" cy="914400"/>
          </a:xfrm>
          <a:custGeom>
            <a:avLst/>
            <a:gdLst>
              <a:gd name="connsiteX0" fmla="*/ 0 w 1507911"/>
              <a:gd name="connsiteY0" fmla="*/ 0 h 4111542"/>
              <a:gd name="connsiteX1" fmla="*/ 1507911 w 1507911"/>
              <a:gd name="connsiteY1" fmla="*/ 0 h 4111542"/>
              <a:gd name="connsiteX2" fmla="*/ 1507911 w 1507911"/>
              <a:gd name="connsiteY2" fmla="*/ 4111542 h 4111542"/>
              <a:gd name="connsiteX3" fmla="*/ 0 w 1507911"/>
              <a:gd name="connsiteY3" fmla="*/ 4111542 h 4111542"/>
              <a:gd name="connsiteX4" fmla="*/ 0 w 1507911"/>
              <a:gd name="connsiteY4" fmla="*/ 0 h 411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911" h="4111542">
                <a:moveTo>
                  <a:pt x="0" y="0"/>
                </a:moveTo>
                <a:lnTo>
                  <a:pt x="1507911" y="0"/>
                </a:lnTo>
                <a:lnTo>
                  <a:pt x="1507911" y="4111542"/>
                </a:lnTo>
                <a:lnTo>
                  <a:pt x="0" y="411154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82880" lvl="1" indent="-182880" algn="l" defTabSz="533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Međusektorski pokretači digitalne transformacije, poput digitalnih vještina, odgovarajućeg i povoljnog pravnog i regulatornog režima, snažnih institucija koje osiguravanju podršku i zaštitu te okruženja koje potiče inovacije u javnom sektoru („analogni dodaci” digitalnih ulaganja u Izvješću o svjetskom razvoju iz 2016.)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EFEDA-07C3-4CBC-9807-5E94CDC454C4}"/>
              </a:ext>
            </a:extLst>
          </p:cNvPr>
          <p:cNvGrpSpPr/>
          <p:nvPr/>
        </p:nvGrpSpPr>
        <p:grpSpPr>
          <a:xfrm>
            <a:off x="237334" y="3721979"/>
            <a:ext cx="731520" cy="731520"/>
            <a:chOff x="4694097" y="1187297"/>
            <a:chExt cx="731520" cy="7315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603E2C-7FE5-4EE1-A58C-9D1167A0C57F}"/>
                </a:ext>
              </a:extLst>
            </p:cNvPr>
            <p:cNvSpPr/>
            <p:nvPr/>
          </p:nvSpPr>
          <p:spPr>
            <a:xfrm>
              <a:off x="4694097" y="1187297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3" name="Graphic 42" descr="Customer review RTL">
              <a:extLst>
                <a:ext uri="{FF2B5EF4-FFF2-40B4-BE49-F238E27FC236}">
                  <a16:creationId xmlns:a16="http://schemas.microsoft.com/office/drawing/2014/main" id="{64AB2F3E-9BC5-41A3-8AA2-F99E4AC1A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94097" y="1187297"/>
              <a:ext cx="731520" cy="7315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882D87-7BE1-47BB-9E34-B9561D9190CB}"/>
              </a:ext>
            </a:extLst>
          </p:cNvPr>
          <p:cNvGrpSpPr/>
          <p:nvPr/>
        </p:nvGrpSpPr>
        <p:grpSpPr>
          <a:xfrm>
            <a:off x="237334" y="5205554"/>
            <a:ext cx="731520" cy="731520"/>
            <a:chOff x="6915901" y="1199905"/>
            <a:chExt cx="731520" cy="7315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0240E5-1C1D-475B-8A36-29553CF39B1F}"/>
                </a:ext>
              </a:extLst>
            </p:cNvPr>
            <p:cNvSpPr/>
            <p:nvPr/>
          </p:nvSpPr>
          <p:spPr>
            <a:xfrm>
              <a:off x="6915901" y="1199905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6" name="Graphic 45" descr="Checklist">
              <a:extLst>
                <a:ext uri="{FF2B5EF4-FFF2-40B4-BE49-F238E27FC236}">
                  <a16:creationId xmlns:a16="http://schemas.microsoft.com/office/drawing/2014/main" id="{771F8328-2FF0-4A8E-97A1-A38ECA23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17744" y="1201748"/>
              <a:ext cx="727834" cy="727834"/>
            </a:xfrm>
            <a:prstGeom prst="rect">
              <a:avLst/>
            </a:prstGeom>
          </p:spPr>
        </p:pic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36C559-BA81-4708-9FBE-FE5F2D1CB867}"/>
              </a:ext>
            </a:extLst>
          </p:cNvPr>
          <p:cNvSpPr/>
          <p:nvPr/>
        </p:nvSpPr>
        <p:spPr>
          <a:xfrm>
            <a:off x="1234383" y="808983"/>
            <a:ext cx="4846320" cy="302729"/>
          </a:xfrm>
          <a:custGeom>
            <a:avLst/>
            <a:gdLst>
              <a:gd name="connsiteX0" fmla="*/ 0 w 4111542"/>
              <a:gd name="connsiteY0" fmla="*/ 0 h 302729"/>
              <a:gd name="connsiteX1" fmla="*/ 4111542 w 4111542"/>
              <a:gd name="connsiteY1" fmla="*/ 0 h 302729"/>
              <a:gd name="connsiteX2" fmla="*/ 4111542 w 4111542"/>
              <a:gd name="connsiteY2" fmla="*/ 302729 h 302729"/>
              <a:gd name="connsiteX3" fmla="*/ 0 w 4111542"/>
              <a:gd name="connsiteY3" fmla="*/ 302729 h 302729"/>
              <a:gd name="connsiteX4" fmla="*/ 0 w 4111542"/>
              <a:gd name="connsiteY4" fmla="*/ 0 h 30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542" h="302729">
                <a:moveTo>
                  <a:pt x="0" y="0"/>
                </a:moveTo>
                <a:lnTo>
                  <a:pt x="4111542" y="0"/>
                </a:lnTo>
                <a:lnTo>
                  <a:pt x="4111542" y="302729"/>
                </a:lnTo>
                <a:lnTo>
                  <a:pt x="0" y="302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b="1">
                <a:solidFill>
                  <a:srgbClr val="0000CC"/>
                </a:solidFill>
              </a:rPr>
              <a:t>Temeljni sustavi vlade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39B624D-B04A-4905-818D-4C1501A0C545}"/>
              </a:ext>
            </a:extLst>
          </p:cNvPr>
          <p:cNvSpPr/>
          <p:nvPr/>
        </p:nvSpPr>
        <p:spPr>
          <a:xfrm>
            <a:off x="1059984" y="1136764"/>
            <a:ext cx="7863840" cy="914400"/>
          </a:xfrm>
          <a:custGeom>
            <a:avLst/>
            <a:gdLst>
              <a:gd name="connsiteX0" fmla="*/ 0 w 1507911"/>
              <a:gd name="connsiteY0" fmla="*/ 0 h 4111542"/>
              <a:gd name="connsiteX1" fmla="*/ 1507911 w 1507911"/>
              <a:gd name="connsiteY1" fmla="*/ 0 h 4111542"/>
              <a:gd name="connsiteX2" fmla="*/ 1507911 w 1507911"/>
              <a:gd name="connsiteY2" fmla="*/ 4111542 h 4111542"/>
              <a:gd name="connsiteX3" fmla="*/ 0 w 1507911"/>
              <a:gd name="connsiteY3" fmla="*/ 4111542 h 4111542"/>
              <a:gd name="connsiteX4" fmla="*/ 0 w 1507911"/>
              <a:gd name="connsiteY4" fmla="*/ 0 h 411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911" h="4111542">
                <a:moveTo>
                  <a:pt x="0" y="0"/>
                </a:moveTo>
                <a:lnTo>
                  <a:pt x="1507911" y="0"/>
                </a:lnTo>
                <a:lnTo>
                  <a:pt x="1507911" y="4111542"/>
                </a:lnTo>
                <a:lnTo>
                  <a:pt x="0" y="411154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82880" lvl="1" indent="-182880" algn="l" defTabSz="5334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Modernizacija temeljnih sustava vlade (npr. ISFU, HRMIS, obračuni plaća, porezi, javna nabava, Sustav upravljanja osobnim podacima (PIMS))</a:t>
            </a:r>
          </a:p>
          <a:p>
            <a:pPr marL="182880" lvl="1" indent="-182880" algn="l" defTabSz="5334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200">
                <a:solidFill>
                  <a:srgbClr val="0000CC"/>
                </a:solidFill>
              </a:rPr>
              <a:t>Učinkovita upotreba zajedničkih platformi (zasnovanih na sustavu oblaka) i podataka koji su interoperabilni i sigurni, kao dio pristupa zasnovanog na cjelovitom upravljanju 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5331534-14EB-4CBC-8A50-7EFE81D65BFE}"/>
              </a:ext>
            </a:extLst>
          </p:cNvPr>
          <p:cNvGrpSpPr/>
          <p:nvPr/>
        </p:nvGrpSpPr>
        <p:grpSpPr>
          <a:xfrm>
            <a:off x="237334" y="789415"/>
            <a:ext cx="731520" cy="731520"/>
            <a:chOff x="2473846" y="1218698"/>
            <a:chExt cx="731520" cy="7315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D05B949-7DA7-4EF8-A597-B89573596A90}"/>
                </a:ext>
              </a:extLst>
            </p:cNvPr>
            <p:cNvSpPr/>
            <p:nvPr/>
          </p:nvSpPr>
          <p:spPr>
            <a:xfrm>
              <a:off x="2473846" y="1218698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56" name="Graphic 55" descr="Cloud Computing">
              <a:extLst>
                <a:ext uri="{FF2B5EF4-FFF2-40B4-BE49-F238E27FC236}">
                  <a16:creationId xmlns:a16="http://schemas.microsoft.com/office/drawing/2014/main" id="{78025EA9-3EEE-45D3-82E4-E4003E27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73846" y="1218698"/>
              <a:ext cx="731520" cy="731520"/>
            </a:xfrm>
            <a:prstGeom prst="rect">
              <a:avLst/>
            </a:prstGeom>
          </p:spPr>
        </p:pic>
      </p:grp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412D695-4A9A-4E54-82CF-A7BD615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050" smtClean="0">
                <a:solidFill>
                  <a:srgbClr val="0000FF"/>
                </a:solidFill>
              </a:rPr>
              <a:pPr/>
              <a:t>5</a:t>
            </a:fld>
            <a:endParaRPr lang="en-US" sz="105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0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0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Otporne i agilne platforme ISFU-a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050" smtClean="0">
                <a:solidFill>
                  <a:srgbClr val="0000FF"/>
                </a:solidFill>
              </a:rPr>
              <a:pPr/>
              <a:t>6</a:t>
            </a:fld>
            <a:endParaRPr lang="en-US" sz="1050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F1BEE9-94E6-4760-A576-03DDF6B8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32437"/>
            <a:ext cx="801263" cy="267088"/>
          </a:xfrm>
          <a:prstGeom prst="rect">
            <a:avLst/>
          </a:prstGeom>
          <a:solidFill>
            <a:srgbClr val="93B68D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9FF5DA-A228-4176-91E4-EA0A75DB32AD}"/>
              </a:ext>
            </a:extLst>
          </p:cNvPr>
          <p:cNvSpPr/>
          <p:nvPr/>
        </p:nvSpPr>
        <p:spPr>
          <a:xfrm>
            <a:off x="185351" y="596835"/>
            <a:ext cx="877824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Kriza izazvana pandemijom COVID-19 ukazala je na činjenicu da rješenja GovTech-a imaju središnju ulogu u pogledu otpornih i agilnih aktivnosti ISFU-a</a:t>
            </a:r>
          </a:p>
          <a:p>
            <a:pPr marL="346075" indent="-346075"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Osiguravanje kontinuiteta poslovanja </a:t>
            </a:r>
          </a:p>
          <a:p>
            <a:pPr marL="346075" lvl="1">
              <a:spcAft>
                <a:spcPts val="600"/>
              </a:spcAft>
              <a:buSzPct val="80000"/>
            </a:pPr>
            <a:r>
              <a:rPr lang="hr-HR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Prijelaz na virtualne sustave (rješenja zasnovana na sustavu oblaka, (Infrastruktura kao usluga) IAAS, (Platforma kao usluga) PAAS, itd.) + raspodjela posla i rad na daljinu + fleksibilno radno vrijeme rada i izmjenjivanje pauza za ručak + pozivni centri i automatizirani sustavi za razgovor</a:t>
            </a:r>
          </a:p>
          <a:p>
            <a:pPr marL="346075" indent="-346075"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Izvanredne mjere za osnovne funkcije upravljanja javnim financijama</a:t>
            </a:r>
          </a:p>
          <a:p>
            <a:pPr marL="346075" lvl="1">
              <a:spcAft>
                <a:spcPts val="600"/>
              </a:spcAft>
              <a:buSzPct val="80000"/>
            </a:pPr>
            <a:r>
              <a:rPr lang="hr-HR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Operacionalizacija centra za izvanredne mjere s daljinskim pristupom sustavu i mrežnim alatima za plaćanje</a:t>
            </a:r>
          </a:p>
          <a:p>
            <a:pPr marL="346075" indent="-346075"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Inovativna rješenja za brzi odgovor</a:t>
            </a:r>
          </a:p>
          <a:p>
            <a:pPr marL="346075">
              <a:spcAft>
                <a:spcPts val="600"/>
              </a:spcAft>
              <a:buSzPct val="80000"/>
            </a:pPr>
            <a:r>
              <a:rPr lang="hr-HR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 državnih sustava za hitna plaćanja i knjiženja na portalu financijske transparentnosti u okolnostima pandemije COVID-19</a:t>
            </a:r>
          </a:p>
          <a:p>
            <a:pPr marL="346075" indent="-346075"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postpandemijskim okruženjem</a:t>
            </a:r>
          </a:p>
          <a:p>
            <a:pPr marL="346075" lvl="1">
              <a:spcAft>
                <a:spcPts val="600"/>
              </a:spcAft>
              <a:buSzPct val="80000"/>
            </a:pPr>
            <a:r>
              <a:rPr lang="hr-HR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Oporavak, obnova i otpornost</a:t>
            </a:r>
          </a:p>
        </p:txBody>
      </p:sp>
    </p:spTree>
    <p:extLst>
      <p:ext uri="{BB962C8B-B14F-4D97-AF65-F5344CB8AC3E}">
        <p14:creationId xmlns:p14="http://schemas.microsoft.com/office/powerpoint/2010/main" val="83895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D3B879-F269-4920-9D30-B215B399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2" y="1341951"/>
            <a:ext cx="3219141" cy="5448881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7</a:t>
            </a:fld>
            <a:endParaRPr lang="en-US" sz="1100">
              <a:solidFill>
                <a:srgbClr val="0000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143BD2-CD6D-4402-90FE-0D01C926433B}"/>
              </a:ext>
            </a:extLst>
          </p:cNvPr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096FE3E4-3594-4A24-A3D0-9B3F5D7E1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cs typeface="Helvetica" panose="020B0604020202020204" pitchFamily="34" charset="0"/>
                </a:rPr>
                <a:t>Sjeverna Makedonija &gt; CERC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6703FB-E943-4A8A-B058-09C5D483E271}"/>
                </a:ext>
              </a:extLst>
            </p:cNvPr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82CB26-675B-4655-9ED8-A5DB40CDC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4C2D4C-0E4D-4D62-88F9-D124BE94CAAF}"/>
              </a:ext>
            </a:extLst>
          </p:cNvPr>
          <p:cNvSpPr/>
          <p:nvPr/>
        </p:nvSpPr>
        <p:spPr>
          <a:xfrm>
            <a:off x="136351" y="610431"/>
            <a:ext cx="89396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/>
              <a:t>Komponenta izvanrednih mjera za nepredvidive okolnosti (CERC) </a:t>
            </a:r>
          </a:p>
          <a:p>
            <a:pPr algn="ctr"/>
            <a:r>
              <a:rPr lang="hr-HR" sz="2400" b="1">
                <a:solidFill>
                  <a:srgbClr val="0000CC"/>
                </a:solidFill>
              </a:rPr>
              <a:t>Odgovor na pandemiju COVID-19: Isplata plaća i financijska podrška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BA4DBD-80D4-4CD0-8255-0A44D84B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183" y="1376532"/>
            <a:ext cx="3474720" cy="245516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C8E8086B-F961-42DE-AD4E-D27C5503AFA5}"/>
              </a:ext>
            </a:extLst>
          </p:cNvPr>
          <p:cNvSpPr/>
          <p:nvPr/>
        </p:nvSpPr>
        <p:spPr>
          <a:xfrm>
            <a:off x="4030915" y="1927651"/>
            <a:ext cx="543697" cy="365760"/>
          </a:xfrm>
          <a:prstGeom prst="lef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5BC2B72A-099C-4275-8A1B-766EF5CFD7AD}"/>
              </a:ext>
            </a:extLst>
          </p:cNvPr>
          <p:cNvSpPr/>
          <p:nvPr/>
        </p:nvSpPr>
        <p:spPr>
          <a:xfrm flipH="1">
            <a:off x="4030915" y="5391668"/>
            <a:ext cx="543697" cy="365760"/>
          </a:xfrm>
          <a:prstGeom prst="lef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A75A40-8131-4D47-95FB-0BA1D9872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23" y="3880353"/>
            <a:ext cx="3840480" cy="257209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83C79FB-C9EC-4D30-93BD-9FA48CEE5B85}"/>
              </a:ext>
            </a:extLst>
          </p:cNvPr>
          <p:cNvSpPr/>
          <p:nvPr/>
        </p:nvSpPr>
        <p:spPr>
          <a:xfrm>
            <a:off x="3313994" y="1597676"/>
            <a:ext cx="173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hlinkClick r:id="rId6"/>
              </a:rPr>
              <a:t>http://www.ujp.gov.mk/</a:t>
            </a:r>
            <a:r>
              <a:rPr lang="hr-HR" sz="120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BE70FC-FDA2-45EE-AE16-C571272DBD4F}"/>
              </a:ext>
            </a:extLst>
          </p:cNvPr>
          <p:cNvSpPr/>
          <p:nvPr/>
        </p:nvSpPr>
        <p:spPr>
          <a:xfrm>
            <a:off x="3313994" y="6470983"/>
            <a:ext cx="507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>
                <a:hlinkClick r:id="rId7"/>
              </a:rPr>
              <a:t>https://finansiskatransparentnost.koronavirus.gov.mk/#/payments-details</a:t>
            </a:r>
            <a:r>
              <a:rPr lang="hr-HR" sz="120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8053-8917-49A5-8C8D-24354D0E4FAE}"/>
              </a:ext>
            </a:extLst>
          </p:cNvPr>
          <p:cNvSpPr/>
          <p:nvPr/>
        </p:nvSpPr>
        <p:spPr>
          <a:xfrm>
            <a:off x="3342643" y="2375453"/>
            <a:ext cx="192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>
                <a:solidFill>
                  <a:srgbClr val="0000CC"/>
                </a:solidFill>
              </a:rPr>
              <a:t>Sredstva WB-a:</a:t>
            </a:r>
          </a:p>
          <a:p>
            <a:pPr algn="ctr"/>
            <a:r>
              <a:rPr lang="hr-HR" b="1">
                <a:solidFill>
                  <a:srgbClr val="0000CC"/>
                </a:solidFill>
              </a:rPr>
              <a:t>11.000 društava</a:t>
            </a:r>
          </a:p>
          <a:p>
            <a:pPr algn="ctr"/>
            <a:r>
              <a:rPr lang="hr-HR" b="1">
                <a:solidFill>
                  <a:srgbClr val="0000CC"/>
                </a:solidFill>
              </a:rPr>
              <a:t>70.000 zaposlenih</a:t>
            </a:r>
          </a:p>
          <a:p>
            <a:pPr algn="ctr"/>
            <a:r>
              <a:rPr lang="hr-HR" b="1">
                <a:solidFill>
                  <a:srgbClr val="0000CC"/>
                </a:solidFill>
              </a:rPr>
              <a:t>970,069,850 MKD</a:t>
            </a:r>
          </a:p>
          <a:p>
            <a:pPr algn="ctr"/>
            <a:r>
              <a:rPr lang="hr-HR" b="1">
                <a:solidFill>
                  <a:srgbClr val="0000CC"/>
                </a:solidFill>
              </a:rPr>
              <a:t>(12 mil. dolara) mjesečno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347EC6-E57C-4169-A9E9-A89381D32B08}"/>
              </a:ext>
            </a:extLst>
          </p:cNvPr>
          <p:cNvSpPr/>
          <p:nvPr/>
        </p:nvSpPr>
        <p:spPr>
          <a:xfrm>
            <a:off x="136351" y="5952036"/>
            <a:ext cx="2050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hlinkClick r:id="rId8"/>
              </a:rPr>
              <a:t>https://open.finance.gov.mk/</a:t>
            </a:r>
            <a:r>
              <a:rPr lang="hr-HR" sz="120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0F6A5-14FA-4B48-B13D-5F37AD4E9BDD}"/>
              </a:ext>
            </a:extLst>
          </p:cNvPr>
          <p:cNvSpPr/>
          <p:nvPr/>
        </p:nvSpPr>
        <p:spPr>
          <a:xfrm>
            <a:off x="3647585" y="4159556"/>
            <a:ext cx="1310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/>
              <a:t>P170267 </a:t>
            </a:r>
          </a:p>
          <a:p>
            <a:pPr algn="ctr"/>
            <a:r>
              <a:rPr lang="hr-HR" sz="1600" b="1"/>
              <a:t>Projekt povezivanja lokalnih cesta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CDC409-225B-4D18-826C-6E27CDDE397A}"/>
              </a:ext>
            </a:extLst>
          </p:cNvPr>
          <p:cNvSpPr/>
          <p:nvPr/>
        </p:nvSpPr>
        <p:spPr>
          <a:xfrm>
            <a:off x="5517299" y="3575981"/>
            <a:ext cx="3129545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hr-HR" sz="1600" b="1">
                <a:solidFill>
                  <a:srgbClr val="0000CC"/>
                </a:solidFill>
              </a:rPr>
              <a:t>Dostava prijava i pritužbi internetom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8863C1-9637-41F9-94A9-CFD3A466DBBA}"/>
              </a:ext>
            </a:extLst>
          </p:cNvPr>
          <p:cNvSpPr/>
          <p:nvPr/>
        </p:nvSpPr>
        <p:spPr>
          <a:xfrm>
            <a:off x="5554367" y="4112759"/>
            <a:ext cx="2743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Portal transparentnosti u pogledu pandemije COVID-19</a:t>
            </a:r>
          </a:p>
        </p:txBody>
      </p:sp>
    </p:spTree>
    <p:extLst>
      <p:ext uri="{BB962C8B-B14F-4D97-AF65-F5344CB8AC3E}">
        <p14:creationId xmlns:p14="http://schemas.microsoft.com/office/powerpoint/2010/main" val="279347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Republika Koreja &gt; dBrain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8</a:t>
            </a:fld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F1BEE9-94E6-4760-A576-03DDF6B8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6532437"/>
            <a:ext cx="801263" cy="267088"/>
          </a:xfrm>
          <a:prstGeom prst="rect">
            <a:avLst/>
          </a:prstGeom>
          <a:solidFill>
            <a:srgbClr val="93B68D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9FF5DA-A228-4176-91E4-EA0A75DB32AD}"/>
              </a:ext>
            </a:extLst>
          </p:cNvPr>
          <p:cNvSpPr/>
          <p:nvPr/>
        </p:nvSpPr>
        <p:spPr>
          <a:xfrm>
            <a:off x="185351" y="596835"/>
            <a:ext cx="8778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240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 KPFIS-a na pandemiju COVID-19: Lekcije koje proizlaze iz operativne otpornosti sustava dBrain tijekom pandemije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7F8BEE-4923-4ABE-9960-FBCDBB9721FD}"/>
              </a:ext>
            </a:extLst>
          </p:cNvPr>
          <p:cNvSpPr/>
          <p:nvPr/>
        </p:nvSpPr>
        <p:spPr>
          <a:xfrm>
            <a:off x="1234440" y="6370470"/>
            <a:ext cx="6675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00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Izvor: </a:t>
            </a:r>
            <a:r>
              <a:rPr lang="hr-HR" sz="10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Odgovor KPFIS-a na pandemiju COVID-19: Lekcije koje proizlaze iz operativne otpornosti sustava dBrain tijekom pandemije (15. prosinca/decembra 2020.)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0AD784-79D1-4FE3-92B1-FFD169CB4555}"/>
              </a:ext>
            </a:extLst>
          </p:cNvPr>
          <p:cNvSpPr/>
          <p:nvPr/>
        </p:nvSpPr>
        <p:spPr>
          <a:xfrm>
            <a:off x="7043096" y="2707914"/>
            <a:ext cx="1828800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59000">
                  <a:srgbClr val="004181"/>
                </a:gs>
                <a:gs pos="100000">
                  <a:srgbClr val="00B0F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200">
              <a:solidFill>
                <a:srgbClr val="004181"/>
              </a:solidFill>
              <a:latin typeface="KoPub돋움체 Bold"/>
              <a:ea typeface="KoPub돋움체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758B54-0BCF-4D39-8878-99E76DC06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70539" y="2402710"/>
            <a:ext cx="1098108" cy="383758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그림 51">
            <a:extLst>
              <a:ext uri="{FF2B5EF4-FFF2-40B4-BE49-F238E27FC236}">
                <a16:creationId xmlns:a16="http://schemas.microsoft.com/office/drawing/2014/main" id="{DE5AAF5D-EE30-4419-8650-6EFE1B93A6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225028" y="1550975"/>
            <a:ext cx="1567885" cy="486594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81F4448A-FDC6-4B38-82E1-1B836727CF4D}"/>
              </a:ext>
            </a:extLst>
          </p:cNvPr>
          <p:cNvSpPr txBox="1"/>
          <p:nvPr/>
        </p:nvSpPr>
        <p:spPr>
          <a:xfrm>
            <a:off x="7197946" y="3371306"/>
            <a:ext cx="1519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r-HR" sz="1200" dirty="0">
                <a:solidFill>
                  <a:srgbClr val="004181"/>
                </a:solidFill>
                <a:latin typeface="KoPub돋움체 Bold"/>
                <a:ea typeface="KoPub돋움체 Bold"/>
              </a:rPr>
              <a:t>Izvanredne situacije uslijed COVID-19</a:t>
            </a:r>
          </a:p>
        </p:txBody>
      </p:sp>
      <p:pic>
        <p:nvPicPr>
          <p:cNvPr id="21" name="그래픽 54" descr="강사">
            <a:extLst>
              <a:ext uri="{FF2B5EF4-FFF2-40B4-BE49-F238E27FC236}">
                <a16:creationId xmlns:a16="http://schemas.microsoft.com/office/drawing/2014/main" id="{EE745010-F4EB-4841-86D9-64F63F443B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37456" y="2793121"/>
            <a:ext cx="640080" cy="64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29089-13CC-45C1-9423-D0E172503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94" y="2092416"/>
            <a:ext cx="5315692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7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090ce025f65ec9d412f5c04271630cee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9dc8738d4c506cd2353f45a97d24382f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932B9D-61A2-4004-BD82-C44573A45F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9B071-C577-47C8-A187-A62B074E4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000244-E8FE-4E84-95A9-821B988FE4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28172</TotalTime>
  <Words>3460</Words>
  <Application>Microsoft Office PowerPoint</Application>
  <PresentationFormat>On-screen Show (4:3)</PresentationFormat>
  <Paragraphs>471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Arial,Sans-Serif</vt:lpstr>
      <vt:lpstr>Calibri</vt:lpstr>
      <vt:lpstr>KoPub돋움체 Bold</vt:lpstr>
      <vt:lpstr>KoPub돋움체 Medium</vt:lpstr>
      <vt:lpstr>Poppins</vt:lpstr>
      <vt:lpstr>Symbol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Cem Dener</dc:creator>
  <cp:lastModifiedBy>Author</cp:lastModifiedBy>
  <cp:revision>3835</cp:revision>
  <cp:lastPrinted>2016-12-02T03:48:00Z</cp:lastPrinted>
  <dcterms:created xsi:type="dcterms:W3CDTF">2010-10-03T19:12:30Z</dcterms:created>
  <dcterms:modified xsi:type="dcterms:W3CDTF">2021-06-02T14:48:26Z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