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4" r:id="rId4"/>
    <p:sldId id="263" r:id="rId5"/>
    <p:sldId id="258" r:id="rId6"/>
    <p:sldId id="259" r:id="rId7"/>
    <p:sldId id="261" r:id="rId8"/>
    <p:sldId id="260" r:id="rId9"/>
    <p:sldId id="265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8B6285-343F-4596-8ECA-021B7E0D5B09}" v="116" dt="2021-02-14T08:38:24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73" autoAdjust="0"/>
  </p:normalViewPr>
  <p:slideViewPr>
    <p:cSldViewPr snapToGrid="0">
      <p:cViewPr varScale="1">
        <p:scale>
          <a:sx n="60" d="100"/>
          <a:sy n="60" d="100"/>
        </p:scale>
        <p:origin x="78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islav Micetic" userId="c03090f4c31ca481" providerId="LiveId" clId="{838B6285-343F-4596-8ECA-021B7E0D5B09}"/>
    <pc:docChg chg="undo custSel addSld delSld modSld sldOrd modMainMaster">
      <pc:chgData name="Tomislav Micetic" userId="c03090f4c31ca481" providerId="LiveId" clId="{838B6285-343F-4596-8ECA-021B7E0D5B09}" dt="2021-02-17T17:41:26.227" v="3804" actId="33524"/>
      <pc:docMkLst>
        <pc:docMk/>
      </pc:docMkLst>
      <pc:sldChg chg="modSp new mod">
        <pc:chgData name="Tomislav Micetic" userId="c03090f4c31ca481" providerId="LiveId" clId="{838B6285-343F-4596-8ECA-021B7E0D5B09}" dt="2021-02-17T17:41:26.227" v="3804" actId="33524"/>
        <pc:sldMkLst>
          <pc:docMk/>
          <pc:sldMk cId="1455112809" sldId="256"/>
        </pc:sldMkLst>
        <pc:spChg chg="mod">
          <ac:chgData name="Tomislav Micetic" userId="c03090f4c31ca481" providerId="LiveId" clId="{838B6285-343F-4596-8ECA-021B7E0D5B09}" dt="2021-02-17T17:41:08.742" v="3798" actId="20577"/>
          <ac:spMkLst>
            <pc:docMk/>
            <pc:sldMk cId="1455112809" sldId="256"/>
            <ac:spMk id="2" creationId="{E477FF03-41C4-440E-A478-F94DEC672B87}"/>
          </ac:spMkLst>
        </pc:spChg>
        <pc:spChg chg="mod">
          <ac:chgData name="Tomislav Micetic" userId="c03090f4c31ca481" providerId="LiveId" clId="{838B6285-343F-4596-8ECA-021B7E0D5B09}" dt="2021-02-17T17:41:26.227" v="3804" actId="33524"/>
          <ac:spMkLst>
            <pc:docMk/>
            <pc:sldMk cId="1455112809" sldId="256"/>
            <ac:spMk id="3" creationId="{BC0ACB58-41E2-4287-936C-2E8D2E2E83C1}"/>
          </ac:spMkLst>
        </pc:spChg>
      </pc:sldChg>
      <pc:sldChg chg="addSp delSp modSp new del mod modClrScheme chgLayout">
        <pc:chgData name="Tomislav Micetic" userId="c03090f4c31ca481" providerId="LiveId" clId="{838B6285-343F-4596-8ECA-021B7E0D5B09}" dt="2021-02-17T17:20:48.722" v="2494" actId="2696"/>
        <pc:sldMkLst>
          <pc:docMk/>
          <pc:sldMk cId="708213667" sldId="257"/>
        </pc:sldMkLst>
        <pc:spChg chg="mod ord">
          <ac:chgData name="Tomislav Micetic" userId="c03090f4c31ca481" providerId="LiveId" clId="{838B6285-343F-4596-8ECA-021B7E0D5B09}" dt="2021-02-13T14:27:14.961" v="617"/>
          <ac:spMkLst>
            <pc:docMk/>
            <pc:sldMk cId="708213667" sldId="257"/>
            <ac:spMk id="2" creationId="{9FE37560-5B99-4E38-BAEA-2C59C28EE471}"/>
          </ac:spMkLst>
        </pc:spChg>
        <pc:spChg chg="del mod ord">
          <ac:chgData name="Tomislav Micetic" userId="c03090f4c31ca481" providerId="LiveId" clId="{838B6285-343F-4596-8ECA-021B7E0D5B09}" dt="2021-02-11T07:17:21.317" v="32" actId="700"/>
          <ac:spMkLst>
            <pc:docMk/>
            <pc:sldMk cId="708213667" sldId="257"/>
            <ac:spMk id="3" creationId="{FB5D4431-8A51-49DC-84BB-FF2F88B94DB3}"/>
          </ac:spMkLst>
        </pc:spChg>
        <pc:spChg chg="add mod ord">
          <ac:chgData name="Tomislav Micetic" userId="c03090f4c31ca481" providerId="LiveId" clId="{838B6285-343F-4596-8ECA-021B7E0D5B09}" dt="2021-02-13T14:27:14.961" v="617"/>
          <ac:spMkLst>
            <pc:docMk/>
            <pc:sldMk cId="708213667" sldId="257"/>
            <ac:spMk id="4" creationId="{2BC5EAF2-3968-4A94-B336-4D090FE1F146}"/>
          </ac:spMkLst>
        </pc:spChg>
        <pc:spChg chg="add mod ord">
          <ac:chgData name="Tomislav Micetic" userId="c03090f4c31ca481" providerId="LiveId" clId="{838B6285-343F-4596-8ECA-021B7E0D5B09}" dt="2021-02-13T14:27:14.961" v="617"/>
          <ac:spMkLst>
            <pc:docMk/>
            <pc:sldMk cId="708213667" sldId="257"/>
            <ac:spMk id="5" creationId="{B6FB0C8B-D4C9-4980-8DFD-9133A62FB15A}"/>
          </ac:spMkLst>
        </pc:spChg>
        <pc:spChg chg="add mod ord">
          <ac:chgData name="Tomislav Micetic" userId="c03090f4c31ca481" providerId="LiveId" clId="{838B6285-343F-4596-8ECA-021B7E0D5B09}" dt="2021-02-13T14:27:14.961" v="617"/>
          <ac:spMkLst>
            <pc:docMk/>
            <pc:sldMk cId="708213667" sldId="257"/>
            <ac:spMk id="6" creationId="{A7A80115-FF9A-49AA-AC8B-39711A11C42E}"/>
          </ac:spMkLst>
        </pc:spChg>
        <pc:spChg chg="add mod ord">
          <ac:chgData name="Tomislav Micetic" userId="c03090f4c31ca481" providerId="LiveId" clId="{838B6285-343F-4596-8ECA-021B7E0D5B09}" dt="2021-02-13T14:27:14.961" v="617"/>
          <ac:spMkLst>
            <pc:docMk/>
            <pc:sldMk cId="708213667" sldId="257"/>
            <ac:spMk id="7" creationId="{A3587D3A-DE0B-45D1-9D07-92F254D8074D}"/>
          </ac:spMkLst>
        </pc:spChg>
      </pc:sldChg>
      <pc:sldChg chg="modSp new mod modNotesTx">
        <pc:chgData name="Tomislav Micetic" userId="c03090f4c31ca481" providerId="LiveId" clId="{838B6285-343F-4596-8ECA-021B7E0D5B09}" dt="2021-02-17T17:38:54.987" v="3754" actId="313"/>
        <pc:sldMkLst>
          <pc:docMk/>
          <pc:sldMk cId="4019318896" sldId="258"/>
        </pc:sldMkLst>
        <pc:spChg chg="mod">
          <ac:chgData name="Tomislav Micetic" userId="c03090f4c31ca481" providerId="LiveId" clId="{838B6285-343F-4596-8ECA-021B7E0D5B09}" dt="2021-02-17T17:37:55.586" v="3640" actId="790"/>
          <ac:spMkLst>
            <pc:docMk/>
            <pc:sldMk cId="4019318896" sldId="258"/>
            <ac:spMk id="2" creationId="{A0842DCF-E8A1-4051-A90D-9B4FC54FC8BA}"/>
          </ac:spMkLst>
        </pc:spChg>
        <pc:spChg chg="mod">
          <ac:chgData name="Tomislav Micetic" userId="c03090f4c31ca481" providerId="LiveId" clId="{838B6285-343F-4596-8ECA-021B7E0D5B09}" dt="2021-02-17T17:37:55.586" v="3640" actId="790"/>
          <ac:spMkLst>
            <pc:docMk/>
            <pc:sldMk cId="4019318896" sldId="258"/>
            <ac:spMk id="3" creationId="{B1AD8CD0-E78A-42FF-BF17-E203BDF94BC3}"/>
          </ac:spMkLst>
        </pc:spChg>
        <pc:spChg chg="mod">
          <ac:chgData name="Tomislav Micetic" userId="c03090f4c31ca481" providerId="LiveId" clId="{838B6285-343F-4596-8ECA-021B7E0D5B09}" dt="2021-02-17T17:38:54.987" v="3754" actId="313"/>
          <ac:spMkLst>
            <pc:docMk/>
            <pc:sldMk cId="4019318896" sldId="258"/>
            <ac:spMk id="4" creationId="{E7BB89D7-C683-4562-A81A-5B28E1915DA9}"/>
          </ac:spMkLst>
        </pc:spChg>
        <pc:spChg chg="mod">
          <ac:chgData name="Tomislav Micetic" userId="c03090f4c31ca481" providerId="LiveId" clId="{838B6285-343F-4596-8ECA-021B7E0D5B09}" dt="2021-02-17T17:37:55.586" v="3640" actId="790"/>
          <ac:spMkLst>
            <pc:docMk/>
            <pc:sldMk cId="4019318896" sldId="258"/>
            <ac:spMk id="5" creationId="{CCC3565F-D936-4A2A-9A84-DAEDF49FF9A0}"/>
          </ac:spMkLst>
        </pc:spChg>
        <pc:spChg chg="mod">
          <ac:chgData name="Tomislav Micetic" userId="c03090f4c31ca481" providerId="LiveId" clId="{838B6285-343F-4596-8ECA-021B7E0D5B09}" dt="2021-02-17T17:37:55.586" v="3640" actId="790"/>
          <ac:spMkLst>
            <pc:docMk/>
            <pc:sldMk cId="4019318896" sldId="258"/>
            <ac:spMk id="6" creationId="{5E910622-4BA2-4F8D-BF73-0FD6F4C443B5}"/>
          </ac:spMkLst>
        </pc:spChg>
      </pc:sldChg>
      <pc:sldChg chg="modSp new mod">
        <pc:chgData name="Tomislav Micetic" userId="c03090f4c31ca481" providerId="LiveId" clId="{838B6285-343F-4596-8ECA-021B7E0D5B09}" dt="2021-02-17T17:37:47.852" v="3639" actId="790"/>
        <pc:sldMkLst>
          <pc:docMk/>
          <pc:sldMk cId="1925703195" sldId="259"/>
        </pc:sldMkLst>
        <pc:spChg chg="mod">
          <ac:chgData name="Tomislav Micetic" userId="c03090f4c31ca481" providerId="LiveId" clId="{838B6285-343F-4596-8ECA-021B7E0D5B09}" dt="2021-02-17T17:37:47.852" v="3639" actId="790"/>
          <ac:spMkLst>
            <pc:docMk/>
            <pc:sldMk cId="1925703195" sldId="259"/>
            <ac:spMk id="2" creationId="{F014A25D-CE28-43EA-AA7F-F19CFAED76AA}"/>
          </ac:spMkLst>
        </pc:spChg>
        <pc:spChg chg="mod">
          <ac:chgData name="Tomislav Micetic" userId="c03090f4c31ca481" providerId="LiveId" clId="{838B6285-343F-4596-8ECA-021B7E0D5B09}" dt="2021-02-17T17:37:47.852" v="3639" actId="790"/>
          <ac:spMkLst>
            <pc:docMk/>
            <pc:sldMk cId="1925703195" sldId="259"/>
            <ac:spMk id="3" creationId="{EB05CA6F-E153-42BE-94F0-B789F62F17DF}"/>
          </ac:spMkLst>
        </pc:spChg>
        <pc:spChg chg="mod">
          <ac:chgData name="Tomislav Micetic" userId="c03090f4c31ca481" providerId="LiveId" clId="{838B6285-343F-4596-8ECA-021B7E0D5B09}" dt="2021-02-17T17:37:47.852" v="3639" actId="790"/>
          <ac:spMkLst>
            <pc:docMk/>
            <pc:sldMk cId="1925703195" sldId="259"/>
            <ac:spMk id="4" creationId="{1D8E60CB-19AF-4AE2-A770-70C664FF8FC8}"/>
          </ac:spMkLst>
        </pc:spChg>
        <pc:spChg chg="mod">
          <ac:chgData name="Tomislav Micetic" userId="c03090f4c31ca481" providerId="LiveId" clId="{838B6285-343F-4596-8ECA-021B7E0D5B09}" dt="2021-02-17T17:37:47.852" v="3639" actId="790"/>
          <ac:spMkLst>
            <pc:docMk/>
            <pc:sldMk cId="1925703195" sldId="259"/>
            <ac:spMk id="5" creationId="{6B9F592E-B11C-47AD-B3C8-439C8C4941D5}"/>
          </ac:spMkLst>
        </pc:spChg>
        <pc:spChg chg="mod">
          <ac:chgData name="Tomislav Micetic" userId="c03090f4c31ca481" providerId="LiveId" clId="{838B6285-343F-4596-8ECA-021B7E0D5B09}" dt="2021-02-17T17:37:47.852" v="3639" actId="790"/>
          <ac:spMkLst>
            <pc:docMk/>
            <pc:sldMk cId="1925703195" sldId="259"/>
            <ac:spMk id="6" creationId="{D3A9C3C5-33DB-4393-89B3-3F44420C2088}"/>
          </ac:spMkLst>
        </pc:spChg>
      </pc:sldChg>
      <pc:sldChg chg="modSp new mod">
        <pc:chgData name="Tomislav Micetic" userId="c03090f4c31ca481" providerId="LiveId" clId="{838B6285-343F-4596-8ECA-021B7E0D5B09}" dt="2021-02-17T17:36:55.256" v="3622" actId="790"/>
        <pc:sldMkLst>
          <pc:docMk/>
          <pc:sldMk cId="141640656" sldId="260"/>
        </pc:sldMkLst>
        <pc:spChg chg="mod">
          <ac:chgData name="Tomislav Micetic" userId="c03090f4c31ca481" providerId="LiveId" clId="{838B6285-343F-4596-8ECA-021B7E0D5B09}" dt="2021-02-17T17:36:55.256" v="3622" actId="790"/>
          <ac:spMkLst>
            <pc:docMk/>
            <pc:sldMk cId="141640656" sldId="260"/>
            <ac:spMk id="2" creationId="{F4086700-1C3E-43AD-AE64-16E675888343}"/>
          </ac:spMkLst>
        </pc:spChg>
        <pc:spChg chg="mod">
          <ac:chgData name="Tomislav Micetic" userId="c03090f4c31ca481" providerId="LiveId" clId="{838B6285-343F-4596-8ECA-021B7E0D5B09}" dt="2021-02-17T17:36:55.256" v="3622" actId="790"/>
          <ac:spMkLst>
            <pc:docMk/>
            <pc:sldMk cId="141640656" sldId="260"/>
            <ac:spMk id="3" creationId="{0877D7E3-2F20-48E4-A74E-CBEF9C2EBF89}"/>
          </ac:spMkLst>
        </pc:spChg>
        <pc:spChg chg="mod">
          <ac:chgData name="Tomislav Micetic" userId="c03090f4c31ca481" providerId="LiveId" clId="{838B6285-343F-4596-8ECA-021B7E0D5B09}" dt="2021-02-17T17:36:55.256" v="3622" actId="790"/>
          <ac:spMkLst>
            <pc:docMk/>
            <pc:sldMk cId="141640656" sldId="260"/>
            <ac:spMk id="4" creationId="{5B7565EB-9EF9-48F4-90FA-0974DA93FE2B}"/>
          </ac:spMkLst>
        </pc:spChg>
        <pc:spChg chg="mod">
          <ac:chgData name="Tomislav Micetic" userId="c03090f4c31ca481" providerId="LiveId" clId="{838B6285-343F-4596-8ECA-021B7E0D5B09}" dt="2021-02-17T17:36:55.256" v="3622" actId="790"/>
          <ac:spMkLst>
            <pc:docMk/>
            <pc:sldMk cId="141640656" sldId="260"/>
            <ac:spMk id="5" creationId="{093AB1E0-E9AC-4706-92DD-C325993684EC}"/>
          </ac:spMkLst>
        </pc:spChg>
        <pc:spChg chg="mod">
          <ac:chgData name="Tomislav Micetic" userId="c03090f4c31ca481" providerId="LiveId" clId="{838B6285-343F-4596-8ECA-021B7E0D5B09}" dt="2021-02-17T17:36:55.256" v="3622" actId="790"/>
          <ac:spMkLst>
            <pc:docMk/>
            <pc:sldMk cId="141640656" sldId="260"/>
            <ac:spMk id="6" creationId="{F0525EEE-52BA-4790-9C4F-5256002563D4}"/>
          </ac:spMkLst>
        </pc:spChg>
      </pc:sldChg>
      <pc:sldChg chg="modSp new mod ord">
        <pc:chgData name="Tomislav Micetic" userId="c03090f4c31ca481" providerId="LiveId" clId="{838B6285-343F-4596-8ECA-021B7E0D5B09}" dt="2021-02-17T17:39:53.209" v="3759" actId="313"/>
        <pc:sldMkLst>
          <pc:docMk/>
          <pc:sldMk cId="756110963" sldId="261"/>
        </pc:sldMkLst>
        <pc:spChg chg="mod">
          <ac:chgData name="Tomislav Micetic" userId="c03090f4c31ca481" providerId="LiveId" clId="{838B6285-343F-4596-8ECA-021B7E0D5B09}" dt="2021-02-17T17:37:04.695" v="3623" actId="790"/>
          <ac:spMkLst>
            <pc:docMk/>
            <pc:sldMk cId="756110963" sldId="261"/>
            <ac:spMk id="2" creationId="{D784D9FD-B506-49FB-A3F6-6DCD345D81E2}"/>
          </ac:spMkLst>
        </pc:spChg>
        <pc:spChg chg="mod">
          <ac:chgData name="Tomislav Micetic" userId="c03090f4c31ca481" providerId="LiveId" clId="{838B6285-343F-4596-8ECA-021B7E0D5B09}" dt="2021-02-17T17:37:04.695" v="3623" actId="790"/>
          <ac:spMkLst>
            <pc:docMk/>
            <pc:sldMk cId="756110963" sldId="261"/>
            <ac:spMk id="3" creationId="{2C244B29-85D5-4BBA-991A-63710AEA0E2C}"/>
          </ac:spMkLst>
        </pc:spChg>
        <pc:spChg chg="mod">
          <ac:chgData name="Tomislav Micetic" userId="c03090f4c31ca481" providerId="LiveId" clId="{838B6285-343F-4596-8ECA-021B7E0D5B09}" dt="2021-02-17T17:37:04.695" v="3623" actId="790"/>
          <ac:spMkLst>
            <pc:docMk/>
            <pc:sldMk cId="756110963" sldId="261"/>
            <ac:spMk id="4" creationId="{5054F0AC-E659-4A05-B151-74497CBC70B6}"/>
          </ac:spMkLst>
        </pc:spChg>
        <pc:spChg chg="mod">
          <ac:chgData name="Tomislav Micetic" userId="c03090f4c31ca481" providerId="LiveId" clId="{838B6285-343F-4596-8ECA-021B7E0D5B09}" dt="2021-02-17T17:37:04.695" v="3623" actId="790"/>
          <ac:spMkLst>
            <pc:docMk/>
            <pc:sldMk cId="756110963" sldId="261"/>
            <ac:spMk id="5" creationId="{DEE5A798-D165-42A8-A0DD-B707D50834A1}"/>
          </ac:spMkLst>
        </pc:spChg>
        <pc:spChg chg="mod">
          <ac:chgData name="Tomislav Micetic" userId="c03090f4c31ca481" providerId="LiveId" clId="{838B6285-343F-4596-8ECA-021B7E0D5B09}" dt="2021-02-17T17:39:53.209" v="3759" actId="313"/>
          <ac:spMkLst>
            <pc:docMk/>
            <pc:sldMk cId="756110963" sldId="261"/>
            <ac:spMk id="6" creationId="{1EE520CB-3BCC-4AC2-8300-C902FD1BEA2D}"/>
          </ac:spMkLst>
        </pc:spChg>
      </pc:sldChg>
      <pc:sldChg chg="del">
        <pc:chgData name="Tomislav Micetic" userId="c03090f4c31ca481" providerId="LiveId" clId="{838B6285-343F-4596-8ECA-021B7E0D5B09}" dt="2021-02-13T14:35:07.416" v="820" actId="2696"/>
        <pc:sldMkLst>
          <pc:docMk/>
          <pc:sldMk cId="695756866" sldId="262"/>
        </pc:sldMkLst>
      </pc:sldChg>
      <pc:sldChg chg="modSp new mod modNotesTx">
        <pc:chgData name="Tomislav Micetic" userId="c03090f4c31ca481" providerId="LiveId" clId="{838B6285-343F-4596-8ECA-021B7E0D5B09}" dt="2021-02-17T17:39:35.809" v="3758" actId="20577"/>
        <pc:sldMkLst>
          <pc:docMk/>
          <pc:sldMk cId="3556225772" sldId="262"/>
        </pc:sldMkLst>
        <pc:spChg chg="mod">
          <ac:chgData name="Tomislav Micetic" userId="c03090f4c31ca481" providerId="LiveId" clId="{838B6285-343F-4596-8ECA-021B7E0D5B09}" dt="2021-02-14T08:26:53.735" v="1804" actId="790"/>
          <ac:spMkLst>
            <pc:docMk/>
            <pc:sldMk cId="3556225772" sldId="262"/>
            <ac:spMk id="2" creationId="{CFC87FAD-FA6D-4D5C-92E3-5A98004CB969}"/>
          </ac:spMkLst>
        </pc:spChg>
        <pc:spChg chg="mod">
          <ac:chgData name="Tomislav Micetic" userId="c03090f4c31ca481" providerId="LiveId" clId="{838B6285-343F-4596-8ECA-021B7E0D5B09}" dt="2021-02-17T17:39:35.809" v="3758" actId="20577"/>
          <ac:spMkLst>
            <pc:docMk/>
            <pc:sldMk cId="3556225772" sldId="262"/>
            <ac:spMk id="3" creationId="{F8CE1F38-C2AE-4D74-98C8-73BB735B15A8}"/>
          </ac:spMkLst>
        </pc:spChg>
      </pc:sldChg>
      <pc:sldChg chg="addSp delSp modSp new mod modClrScheme chgLayout">
        <pc:chgData name="Tomislav Micetic" userId="c03090f4c31ca481" providerId="LiveId" clId="{838B6285-343F-4596-8ECA-021B7E0D5B09}" dt="2021-02-17T17:40:31.287" v="3786" actId="790"/>
        <pc:sldMkLst>
          <pc:docMk/>
          <pc:sldMk cId="3202265379" sldId="263"/>
        </pc:sldMkLst>
        <pc:spChg chg="mod ord">
          <ac:chgData name="Tomislav Micetic" userId="c03090f4c31ca481" providerId="LiveId" clId="{838B6285-343F-4596-8ECA-021B7E0D5B09}" dt="2021-02-17T17:40:31.287" v="3786" actId="790"/>
          <ac:spMkLst>
            <pc:docMk/>
            <pc:sldMk cId="3202265379" sldId="263"/>
            <ac:spMk id="2" creationId="{A3440926-4FCA-4413-9953-44F5952BA401}"/>
          </ac:spMkLst>
        </pc:spChg>
        <pc:spChg chg="add del mod ord">
          <ac:chgData name="Tomislav Micetic" userId="c03090f4c31ca481" providerId="LiveId" clId="{838B6285-343F-4596-8ECA-021B7E0D5B09}" dt="2021-02-14T08:45:43.525" v="2001" actId="700"/>
          <ac:spMkLst>
            <pc:docMk/>
            <pc:sldMk cId="3202265379" sldId="263"/>
            <ac:spMk id="3" creationId="{121756D4-D4EB-425C-9558-E4BCFADEF7BE}"/>
          </ac:spMkLst>
        </pc:spChg>
        <pc:spChg chg="add del mod ord">
          <ac:chgData name="Tomislav Micetic" userId="c03090f4c31ca481" providerId="LiveId" clId="{838B6285-343F-4596-8ECA-021B7E0D5B09}" dt="2021-02-13T14:56:19.557" v="1274" actId="700"/>
          <ac:spMkLst>
            <pc:docMk/>
            <pc:sldMk cId="3202265379" sldId="263"/>
            <ac:spMk id="4" creationId="{3FE7B4F7-8274-459D-B40A-79E05D71B51F}"/>
          </ac:spMkLst>
        </pc:spChg>
        <pc:spChg chg="add del mod ord">
          <ac:chgData name="Tomislav Micetic" userId="c03090f4c31ca481" providerId="LiveId" clId="{838B6285-343F-4596-8ECA-021B7E0D5B09}" dt="2021-02-13T14:56:19.557" v="1274" actId="700"/>
          <ac:spMkLst>
            <pc:docMk/>
            <pc:sldMk cId="3202265379" sldId="263"/>
            <ac:spMk id="5" creationId="{A1794AC7-B489-493C-BF73-BD35BD43BD95}"/>
          </ac:spMkLst>
        </pc:spChg>
        <pc:spChg chg="add del mod ord">
          <ac:chgData name="Tomislav Micetic" userId="c03090f4c31ca481" providerId="LiveId" clId="{838B6285-343F-4596-8ECA-021B7E0D5B09}" dt="2021-02-13T14:56:19.557" v="1274" actId="700"/>
          <ac:spMkLst>
            <pc:docMk/>
            <pc:sldMk cId="3202265379" sldId="263"/>
            <ac:spMk id="6" creationId="{B103074E-191B-4DCB-A158-D50B18C909C0}"/>
          </ac:spMkLst>
        </pc:spChg>
        <pc:spChg chg="add del mod ord">
          <ac:chgData name="Tomislav Micetic" userId="c03090f4c31ca481" providerId="LiveId" clId="{838B6285-343F-4596-8ECA-021B7E0D5B09}" dt="2021-02-13T14:56:19.557" v="1274" actId="700"/>
          <ac:spMkLst>
            <pc:docMk/>
            <pc:sldMk cId="3202265379" sldId="263"/>
            <ac:spMk id="7" creationId="{4B8E8715-EAE1-45EE-AD98-1CDC78CA72C9}"/>
          </ac:spMkLst>
        </pc:spChg>
        <pc:spChg chg="add mod ord">
          <ac:chgData name="Tomislav Micetic" userId="c03090f4c31ca481" providerId="LiveId" clId="{838B6285-343F-4596-8ECA-021B7E0D5B09}" dt="2021-02-17T17:40:31.287" v="3786" actId="790"/>
          <ac:spMkLst>
            <pc:docMk/>
            <pc:sldMk cId="3202265379" sldId="263"/>
            <ac:spMk id="8" creationId="{A4846F78-A49F-4A64-8122-B91259A2D9AE}"/>
          </ac:spMkLst>
        </pc:spChg>
        <pc:spChg chg="add mod ord">
          <ac:chgData name="Tomislav Micetic" userId="c03090f4c31ca481" providerId="LiveId" clId="{838B6285-343F-4596-8ECA-021B7E0D5B09}" dt="2021-02-17T17:40:31.287" v="3786" actId="790"/>
          <ac:spMkLst>
            <pc:docMk/>
            <pc:sldMk cId="3202265379" sldId="263"/>
            <ac:spMk id="9" creationId="{DE305E28-10F5-412F-BCD4-99C93D779CA7}"/>
          </ac:spMkLst>
        </pc:spChg>
        <pc:spChg chg="add mod ord">
          <ac:chgData name="Tomislav Micetic" userId="c03090f4c31ca481" providerId="LiveId" clId="{838B6285-343F-4596-8ECA-021B7E0D5B09}" dt="2021-02-17T17:40:31.287" v="3786" actId="790"/>
          <ac:spMkLst>
            <pc:docMk/>
            <pc:sldMk cId="3202265379" sldId="263"/>
            <ac:spMk id="10" creationId="{8BF18009-53EB-404B-8F4E-DE856A229EA4}"/>
          </ac:spMkLst>
        </pc:spChg>
        <pc:spChg chg="add mod ord">
          <ac:chgData name="Tomislav Micetic" userId="c03090f4c31ca481" providerId="LiveId" clId="{838B6285-343F-4596-8ECA-021B7E0D5B09}" dt="2021-02-17T17:40:31.287" v="3786" actId="790"/>
          <ac:spMkLst>
            <pc:docMk/>
            <pc:sldMk cId="3202265379" sldId="263"/>
            <ac:spMk id="11" creationId="{ABECF884-ECB6-4A16-832E-975E123DB2ED}"/>
          </ac:spMkLst>
        </pc:spChg>
      </pc:sldChg>
      <pc:sldChg chg="modSp new mod modNotesTx">
        <pc:chgData name="Tomislav Micetic" userId="c03090f4c31ca481" providerId="LiveId" clId="{838B6285-343F-4596-8ECA-021B7E0D5B09}" dt="2021-02-17T17:39:21.371" v="3756" actId="790"/>
        <pc:sldMkLst>
          <pc:docMk/>
          <pc:sldMk cId="3661049716" sldId="264"/>
        </pc:sldMkLst>
        <pc:spChg chg="mod">
          <ac:chgData name="Tomislav Micetic" userId="c03090f4c31ca481" providerId="LiveId" clId="{838B6285-343F-4596-8ECA-021B7E0D5B09}" dt="2021-02-17T17:39:21.371" v="3756" actId="790"/>
          <ac:spMkLst>
            <pc:docMk/>
            <pc:sldMk cId="3661049716" sldId="264"/>
            <ac:spMk id="2" creationId="{3CA784DD-6565-4F69-B83F-D93BAACDFAF4}"/>
          </ac:spMkLst>
        </pc:spChg>
        <pc:spChg chg="mod">
          <ac:chgData name="Tomislav Micetic" userId="c03090f4c31ca481" providerId="LiveId" clId="{838B6285-343F-4596-8ECA-021B7E0D5B09}" dt="2021-02-17T17:39:21.371" v="3756" actId="790"/>
          <ac:spMkLst>
            <pc:docMk/>
            <pc:sldMk cId="3661049716" sldId="264"/>
            <ac:spMk id="3" creationId="{660B525A-A2EA-4214-8E46-C67133161AA9}"/>
          </ac:spMkLst>
        </pc:spChg>
      </pc:sldChg>
      <pc:sldChg chg="addSp delSp modSp new mod modClrScheme chgLayout">
        <pc:chgData name="Tomislav Micetic" userId="c03090f4c31ca481" providerId="LiveId" clId="{838B6285-343F-4596-8ECA-021B7E0D5B09}" dt="2021-02-17T17:36:34.979" v="3621" actId="790"/>
        <pc:sldMkLst>
          <pc:docMk/>
          <pc:sldMk cId="203758148" sldId="265"/>
        </pc:sldMkLst>
        <pc:spChg chg="del mod ord">
          <ac:chgData name="Tomislav Micetic" userId="c03090f4c31ca481" providerId="LiveId" clId="{838B6285-343F-4596-8ECA-021B7E0D5B09}" dt="2021-02-17T17:28:47.599" v="3194" actId="700"/>
          <ac:spMkLst>
            <pc:docMk/>
            <pc:sldMk cId="203758148" sldId="265"/>
            <ac:spMk id="2" creationId="{61C28483-B71E-416F-A515-0ED8BCCEC47D}"/>
          </ac:spMkLst>
        </pc:spChg>
        <pc:spChg chg="del">
          <ac:chgData name="Tomislav Micetic" userId="c03090f4c31ca481" providerId="LiveId" clId="{838B6285-343F-4596-8ECA-021B7E0D5B09}" dt="2021-02-17T17:28:47.599" v="3194" actId="700"/>
          <ac:spMkLst>
            <pc:docMk/>
            <pc:sldMk cId="203758148" sldId="265"/>
            <ac:spMk id="3" creationId="{395B7CB5-E8ED-45CB-B456-8742A972DF44}"/>
          </ac:spMkLst>
        </pc:spChg>
        <pc:spChg chg="del mod ord">
          <ac:chgData name="Tomislav Micetic" userId="c03090f4c31ca481" providerId="LiveId" clId="{838B6285-343F-4596-8ECA-021B7E0D5B09}" dt="2021-02-17T17:28:47.599" v="3194" actId="700"/>
          <ac:spMkLst>
            <pc:docMk/>
            <pc:sldMk cId="203758148" sldId="265"/>
            <ac:spMk id="4" creationId="{97386CD9-77EC-49B2-A9F6-F18E6B0D324D}"/>
          </ac:spMkLst>
        </pc:spChg>
        <pc:spChg chg="del">
          <ac:chgData name="Tomislav Micetic" userId="c03090f4c31ca481" providerId="LiveId" clId="{838B6285-343F-4596-8ECA-021B7E0D5B09}" dt="2021-02-17T17:28:47.599" v="3194" actId="700"/>
          <ac:spMkLst>
            <pc:docMk/>
            <pc:sldMk cId="203758148" sldId="265"/>
            <ac:spMk id="5" creationId="{C03F775E-120E-43B6-B6C7-348C33107DF7}"/>
          </ac:spMkLst>
        </pc:spChg>
        <pc:spChg chg="del">
          <ac:chgData name="Tomislav Micetic" userId="c03090f4c31ca481" providerId="LiveId" clId="{838B6285-343F-4596-8ECA-021B7E0D5B09}" dt="2021-02-17T17:28:47.599" v="3194" actId="700"/>
          <ac:spMkLst>
            <pc:docMk/>
            <pc:sldMk cId="203758148" sldId="265"/>
            <ac:spMk id="6" creationId="{D856206F-6529-4546-89A6-A0C567354278}"/>
          </ac:spMkLst>
        </pc:spChg>
        <pc:spChg chg="add mod ord">
          <ac:chgData name="Tomislav Micetic" userId="c03090f4c31ca481" providerId="LiveId" clId="{838B6285-343F-4596-8ECA-021B7E0D5B09}" dt="2021-02-17T17:33:04.352" v="3296" actId="790"/>
          <ac:spMkLst>
            <pc:docMk/>
            <pc:sldMk cId="203758148" sldId="265"/>
            <ac:spMk id="7" creationId="{EAD28389-CF9F-4195-BAB3-80E32D51D89E}"/>
          </ac:spMkLst>
        </pc:spChg>
        <pc:spChg chg="add mod ord">
          <ac:chgData name="Tomislav Micetic" userId="c03090f4c31ca481" providerId="LiveId" clId="{838B6285-343F-4596-8ECA-021B7E0D5B09}" dt="2021-02-17T17:36:34.979" v="3621" actId="790"/>
          <ac:spMkLst>
            <pc:docMk/>
            <pc:sldMk cId="203758148" sldId="265"/>
            <ac:spMk id="8" creationId="{BBA98D6E-2BED-4120-A665-733719562FFB}"/>
          </ac:spMkLst>
        </pc:spChg>
      </pc:sldChg>
      <pc:sldChg chg="new del">
        <pc:chgData name="Tomislav Micetic" userId="c03090f4c31ca481" providerId="LiveId" clId="{838B6285-343F-4596-8ECA-021B7E0D5B09}" dt="2021-02-17T17:20:56.766" v="2496" actId="2696"/>
        <pc:sldMkLst>
          <pc:docMk/>
          <pc:sldMk cId="2720343864" sldId="265"/>
        </pc:sldMkLst>
      </pc:sldChg>
      <pc:sldMasterChg chg="delSldLayout modSldLayout sldLayoutOrd">
        <pc:chgData name="Tomislav Micetic" userId="c03090f4c31ca481" providerId="LiveId" clId="{838B6285-343F-4596-8ECA-021B7E0D5B09}" dt="2021-02-13T15:01:08.665" v="1300" actId="207"/>
        <pc:sldMasterMkLst>
          <pc:docMk/>
          <pc:sldMasterMk cId="1481021176" sldId="2147483660"/>
        </pc:sldMasterMkLst>
        <pc:sldLayoutChg chg="modSp mod">
          <pc:chgData name="Tomislav Micetic" userId="c03090f4c31ca481" providerId="LiveId" clId="{838B6285-343F-4596-8ECA-021B7E0D5B09}" dt="2021-02-13T14:34:19.150" v="793" actId="21"/>
          <pc:sldLayoutMkLst>
            <pc:docMk/>
            <pc:sldMasterMk cId="1481021176" sldId="2147483660"/>
            <pc:sldLayoutMk cId="1862007123" sldId="2147483661"/>
          </pc:sldLayoutMkLst>
          <pc:spChg chg="mod">
            <ac:chgData name="Tomislav Micetic" userId="c03090f4c31ca481" providerId="LiveId" clId="{838B6285-343F-4596-8ECA-021B7E0D5B09}" dt="2021-02-13T14:33:51.198" v="791" actId="21"/>
            <ac:spMkLst>
              <pc:docMk/>
              <pc:sldMasterMk cId="1481021176" sldId="2147483660"/>
              <pc:sldLayoutMk cId="1862007123" sldId="2147483661"/>
              <ac:spMk id="2" creationId="{00000000-0000-0000-0000-000000000000}"/>
            </ac:spMkLst>
          </pc:spChg>
          <pc:spChg chg="mod">
            <ac:chgData name="Tomislav Micetic" userId="c03090f4c31ca481" providerId="LiveId" clId="{838B6285-343F-4596-8ECA-021B7E0D5B09}" dt="2021-02-13T14:34:19.150" v="793" actId="21"/>
            <ac:spMkLst>
              <pc:docMk/>
              <pc:sldMasterMk cId="1481021176" sldId="2147483660"/>
              <pc:sldLayoutMk cId="1862007123" sldId="2147483661"/>
              <ac:spMk id="3" creationId="{00000000-0000-0000-0000-000000000000}"/>
            </ac:spMkLst>
          </pc:spChg>
          <pc:picChg chg="mod">
            <ac:chgData name="Tomislav Micetic" userId="c03090f4c31ca481" providerId="LiveId" clId="{838B6285-343F-4596-8ECA-021B7E0D5B09}" dt="2021-02-13T14:27:45.970" v="619" actId="14100"/>
            <ac:picMkLst>
              <pc:docMk/>
              <pc:sldMasterMk cId="1481021176" sldId="2147483660"/>
              <pc:sldLayoutMk cId="1862007123" sldId="2147483661"/>
              <ac:picMk id="2051" creationId="{00000000-0000-0000-0000-000000000000}"/>
            </ac:picMkLst>
          </pc:picChg>
        </pc:sldLayoutChg>
        <pc:sldLayoutChg chg="modSp mod">
          <pc:chgData name="Tomislav Micetic" userId="c03090f4c31ca481" providerId="LiveId" clId="{838B6285-343F-4596-8ECA-021B7E0D5B09}" dt="2021-02-13T14:59:40.272" v="1293" actId="1076"/>
          <pc:sldLayoutMkLst>
            <pc:docMk/>
            <pc:sldMasterMk cId="1481021176" sldId="2147483660"/>
            <pc:sldLayoutMk cId="1022413848" sldId="2147483662"/>
          </pc:sldLayoutMkLst>
          <pc:spChg chg="mod">
            <ac:chgData name="Tomislav Micetic" userId="c03090f4c31ca481" providerId="LiveId" clId="{838B6285-343F-4596-8ECA-021B7E0D5B09}" dt="2021-02-13T14:59:40.272" v="1293" actId="1076"/>
            <ac:spMkLst>
              <pc:docMk/>
              <pc:sldMasterMk cId="1481021176" sldId="2147483660"/>
              <pc:sldLayoutMk cId="1022413848" sldId="2147483662"/>
              <ac:spMk id="3" creationId="{00000000-0000-0000-0000-000000000000}"/>
            </ac:spMkLst>
          </pc:spChg>
          <pc:spChg chg="mod">
            <ac:chgData name="Tomislav Micetic" userId="c03090f4c31ca481" providerId="LiveId" clId="{838B6285-343F-4596-8ECA-021B7E0D5B09}" dt="2021-02-13T14:28:50.966" v="631" actId="20577"/>
            <ac:spMkLst>
              <pc:docMk/>
              <pc:sldMasterMk cId="1481021176" sldId="2147483660"/>
              <pc:sldLayoutMk cId="1022413848" sldId="2147483662"/>
              <ac:spMk id="6" creationId="{00000000-0000-0000-0000-000000000000}"/>
            </ac:spMkLst>
          </pc:spChg>
          <pc:spChg chg="mod">
            <ac:chgData name="Tomislav Micetic" userId="c03090f4c31ca481" providerId="LiveId" clId="{838B6285-343F-4596-8ECA-021B7E0D5B09}" dt="2021-02-13T14:35:27.476" v="822" actId="2085"/>
            <ac:spMkLst>
              <pc:docMk/>
              <pc:sldMasterMk cId="1481021176" sldId="2147483660"/>
              <pc:sldLayoutMk cId="1022413848" sldId="2147483662"/>
              <ac:spMk id="8" creationId="{00000000-0000-0000-0000-000000000000}"/>
            </ac:spMkLst>
          </pc:spChg>
          <pc:picChg chg="mod">
            <ac:chgData name="Tomislav Micetic" userId="c03090f4c31ca481" providerId="LiveId" clId="{838B6285-343F-4596-8ECA-021B7E0D5B09}" dt="2021-02-13T14:28:13.875" v="621"/>
            <ac:picMkLst>
              <pc:docMk/>
              <pc:sldMasterMk cId="1481021176" sldId="2147483660"/>
              <pc:sldLayoutMk cId="1022413848" sldId="2147483662"/>
              <ac:picMk id="1027" creationId="{00000000-0000-0000-0000-000000000000}"/>
            </ac:picMkLst>
          </pc:picChg>
        </pc:sldLayoutChg>
        <pc:sldLayoutChg chg="del ord">
          <pc:chgData name="Tomislav Micetic" userId="c03090f4c31ca481" providerId="LiveId" clId="{838B6285-343F-4596-8ECA-021B7E0D5B09}" dt="2021-02-13T15:00:47.442" v="1296" actId="2696"/>
          <pc:sldLayoutMkLst>
            <pc:docMk/>
            <pc:sldMasterMk cId="1481021176" sldId="2147483660"/>
            <pc:sldLayoutMk cId="3550525491" sldId="2147483663"/>
          </pc:sldLayoutMkLst>
        </pc:sldLayoutChg>
        <pc:sldLayoutChg chg="addSp modSp mod">
          <pc:chgData name="Tomislav Micetic" userId="c03090f4c31ca481" providerId="LiveId" clId="{838B6285-343F-4596-8ECA-021B7E0D5B09}" dt="2021-02-13T14:56:53.541" v="1278" actId="207"/>
          <pc:sldLayoutMkLst>
            <pc:docMk/>
            <pc:sldMasterMk cId="1481021176" sldId="2147483660"/>
            <pc:sldLayoutMk cId="4123650993" sldId="2147483664"/>
          </pc:sldLayoutMkLst>
          <pc:spChg chg="mod">
            <ac:chgData name="Tomislav Micetic" userId="c03090f4c31ca481" providerId="LiveId" clId="{838B6285-343F-4596-8ECA-021B7E0D5B09}" dt="2021-02-13T14:56:53.541" v="1278" actId="207"/>
            <ac:spMkLst>
              <pc:docMk/>
              <pc:sldMasterMk cId="1481021176" sldId="2147483660"/>
              <pc:sldLayoutMk cId="4123650993" sldId="2147483664"/>
              <ac:spMk id="2" creationId="{00000000-0000-0000-0000-000000000000}"/>
            </ac:spMkLst>
          </pc:spChg>
          <pc:picChg chg="add mod">
            <ac:chgData name="Tomislav Micetic" userId="c03090f4c31ca481" providerId="LiveId" clId="{838B6285-343F-4596-8ECA-021B7E0D5B09}" dt="2021-02-13T14:56:43.683" v="1277" actId="1076"/>
            <ac:picMkLst>
              <pc:docMk/>
              <pc:sldMasterMk cId="1481021176" sldId="2147483660"/>
              <pc:sldLayoutMk cId="4123650993" sldId="2147483664"/>
              <ac:picMk id="8" creationId="{231200BB-474A-4F19-83B5-75DEA33B0F73}"/>
            </ac:picMkLst>
          </pc:picChg>
        </pc:sldLayoutChg>
        <pc:sldLayoutChg chg="addSp modSp mod">
          <pc:chgData name="Tomislav Micetic" userId="c03090f4c31ca481" providerId="LiveId" clId="{838B6285-343F-4596-8ECA-021B7E0D5B09}" dt="2021-02-13T15:01:08.665" v="1300" actId="207"/>
          <pc:sldLayoutMkLst>
            <pc:docMk/>
            <pc:sldMasterMk cId="1481021176" sldId="2147483660"/>
            <pc:sldLayoutMk cId="518510696" sldId="2147483665"/>
          </pc:sldLayoutMkLst>
          <pc:spChg chg="mod">
            <ac:chgData name="Tomislav Micetic" userId="c03090f4c31ca481" providerId="LiveId" clId="{838B6285-343F-4596-8ECA-021B7E0D5B09}" dt="2021-02-13T15:01:02.288" v="1298" actId="113"/>
            <ac:spMkLst>
              <pc:docMk/>
              <pc:sldMasterMk cId="1481021176" sldId="2147483660"/>
              <pc:sldLayoutMk cId="518510696" sldId="2147483665"/>
              <ac:spMk id="2" creationId="{00000000-0000-0000-0000-000000000000}"/>
            </ac:spMkLst>
          </pc:spChg>
          <pc:spChg chg="mod">
            <ac:chgData name="Tomislav Micetic" userId="c03090f4c31ca481" providerId="LiveId" clId="{838B6285-343F-4596-8ECA-021B7E0D5B09}" dt="2021-02-13T15:01:05.542" v="1299" actId="207"/>
            <ac:spMkLst>
              <pc:docMk/>
              <pc:sldMasterMk cId="1481021176" sldId="2147483660"/>
              <pc:sldLayoutMk cId="518510696" sldId="2147483665"/>
              <ac:spMk id="3" creationId="{00000000-0000-0000-0000-000000000000}"/>
            </ac:spMkLst>
          </pc:spChg>
          <pc:spChg chg="mod">
            <ac:chgData name="Tomislav Micetic" userId="c03090f4c31ca481" providerId="LiveId" clId="{838B6285-343F-4596-8ECA-021B7E0D5B09}" dt="2021-02-13T14:57:25.835" v="1282" actId="12"/>
            <ac:spMkLst>
              <pc:docMk/>
              <pc:sldMasterMk cId="1481021176" sldId="2147483660"/>
              <pc:sldLayoutMk cId="518510696" sldId="2147483665"/>
              <ac:spMk id="4" creationId="{00000000-0000-0000-0000-000000000000}"/>
            </ac:spMkLst>
          </pc:spChg>
          <pc:spChg chg="mod">
            <ac:chgData name="Tomislav Micetic" userId="c03090f4c31ca481" providerId="LiveId" clId="{838B6285-343F-4596-8ECA-021B7E0D5B09}" dt="2021-02-13T15:01:08.665" v="1300" actId="207"/>
            <ac:spMkLst>
              <pc:docMk/>
              <pc:sldMasterMk cId="1481021176" sldId="2147483660"/>
              <pc:sldLayoutMk cId="518510696" sldId="2147483665"/>
              <ac:spMk id="5" creationId="{00000000-0000-0000-0000-000000000000}"/>
            </ac:spMkLst>
          </pc:spChg>
          <pc:spChg chg="mod">
            <ac:chgData name="Tomislav Micetic" userId="c03090f4c31ca481" providerId="LiveId" clId="{838B6285-343F-4596-8ECA-021B7E0D5B09}" dt="2021-02-13T14:59:19.764" v="1291" actId="108"/>
            <ac:spMkLst>
              <pc:docMk/>
              <pc:sldMasterMk cId="1481021176" sldId="2147483660"/>
              <pc:sldLayoutMk cId="518510696" sldId="2147483665"/>
              <ac:spMk id="6" creationId="{00000000-0000-0000-0000-000000000000}"/>
            </ac:spMkLst>
          </pc:spChg>
          <pc:picChg chg="add mod">
            <ac:chgData name="Tomislav Micetic" userId="c03090f4c31ca481" providerId="LiveId" clId="{838B6285-343F-4596-8ECA-021B7E0D5B09}" dt="2021-02-13T14:57:13" v="1281" actId="1076"/>
            <ac:picMkLst>
              <pc:docMk/>
              <pc:sldMasterMk cId="1481021176" sldId="2147483660"/>
              <pc:sldLayoutMk cId="518510696" sldId="2147483665"/>
              <ac:picMk id="10" creationId="{439FC629-176C-4844-9285-E06382A90D56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410C6C-4477-4C3E-A6CB-FB68B19E14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FB9FF-6EBF-4398-A91A-6312DCE1FF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CA95B-025E-4610-938A-662AF3394191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7EF7DD-0B9F-4D5A-9AEB-78E2C29B75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C3ED9D-0500-4AB0-BE06-A7F10A5993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A5569-F158-4B7B-8975-2252CB106A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6088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689A3-C1F8-4014-AE7D-75F3CF38762D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DEE4A-E5FA-4B73-ACC4-04ED13736E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776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Endogenous shocks arise from within the economic system</a:t>
            </a:r>
            <a:r>
              <a:rPr lang="hr-HR" dirty="0"/>
              <a:t>.</a:t>
            </a:r>
          </a:p>
          <a:p>
            <a:r>
              <a:rPr lang="en-US" dirty="0"/>
              <a:t>A truly exogenous shock would be something like an earthquake and the tsunami in its wake</a:t>
            </a:r>
            <a:r>
              <a:rPr lang="hr-HR" dirty="0"/>
              <a:t>. (https://www.wider.unu.edu/publication/covid-19-really-exogenous-shock)</a:t>
            </a:r>
          </a:p>
          <a:p>
            <a:endParaRPr lang="hr-HR" dirty="0"/>
          </a:p>
          <a:p>
            <a:r>
              <a:rPr lang="hr-HR" dirty="0"/>
              <a:t>https://narodne-novine.nn.hr/clanci/sluzbeni/2016_06_58_1487.html</a:t>
            </a:r>
          </a:p>
          <a:p>
            <a:r>
              <a:rPr lang="hr-HR" dirty="0"/>
              <a:t>https://www.zakon.hr/z/806/Zakon-o-sustavu-unutarnjih-kontrola-u-javnom-sektoru</a:t>
            </a:r>
          </a:p>
          <a:p>
            <a:r>
              <a:rPr lang="hr-HR" dirty="0"/>
              <a:t>https://narodne-novine.nn.hr/clanci/sluzbeni/2008_04_46_1547.html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DEE4A-E5FA-4B73-ACC4-04ED13736E0E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8021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https://www.revizija.hr/UserDocsImages/izvjesca-novo/Revizije%20-%202019/I_IZVJESCE_O_RADU_DRZAVNOG_UREDA_ZA_REVIZIJU_ZA_2019/IZVJESCE_O_RADU_DRZAVNOG_UREDA_ZA_REVIZIJU_ZA_2019..pdf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DEE4A-E5FA-4B73-ACC4-04ED13736E0E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61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/>
              <a:t>https://mfin.gov.hr/istaknute-teme/sredisnja-harmonizacijska-jedinica/financijsko-upravljanje-i-kontrole/upravljanje-rizicima/231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DEE4A-E5FA-4B73-ACC4-04ED13736E0E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877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17663"/>
            <a:ext cx="10363200" cy="2387600"/>
          </a:xfrm>
        </p:spPr>
        <p:txBody>
          <a:bodyPr anchor="b">
            <a:normAutofit/>
          </a:bodyPr>
          <a:lstStyle>
            <a:lvl1pPr algn="ctr">
              <a:defRPr sz="5400" b="1" i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97338"/>
            <a:ext cx="9144000" cy="1655762"/>
          </a:xfrm>
        </p:spPr>
        <p:txBody>
          <a:bodyPr/>
          <a:lstStyle>
            <a:lvl1pPr marL="0" indent="0" algn="ctr">
              <a:buNone/>
              <a:defRPr sz="18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63" y="185478"/>
            <a:ext cx="4127528" cy="1061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200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113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838201"/>
            <a:ext cx="10998200" cy="622300"/>
          </a:xfrm>
          <a:noFill/>
        </p:spPr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124"/>
            <a:ext cx="10515600" cy="4740275"/>
          </a:xfrm>
        </p:spPr>
        <p:txBody>
          <a:bodyPr/>
          <a:lstStyle>
            <a:lvl1pPr marL="228600" indent="-228600">
              <a:buFont typeface="Calibri" panose="020F0502020204030204" pitchFamily="34" charset="0"/>
              <a:buChar char="│"/>
              <a:defRPr/>
            </a:lvl1pPr>
            <a:lvl2pPr marL="685800" indent="-228600">
              <a:buSzPct val="84000"/>
              <a:buFont typeface="Calibri" panose="020F0502020204030204" pitchFamily="34" charset="0"/>
              <a:buChar char="│"/>
              <a:defRPr/>
            </a:lvl2pPr>
            <a:lvl3pPr marL="1143000" indent="-228600">
              <a:buSzPct val="70000"/>
              <a:buFont typeface="Calibri" panose="020F0502020204030204" pitchFamily="34" charset="0"/>
              <a:buChar char="│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273464"/>
            <a:ext cx="849284" cy="365125"/>
          </a:xfrm>
        </p:spPr>
        <p:txBody>
          <a:bodyPr/>
          <a:lstStyle/>
          <a:p>
            <a:fld id="{67F8D38E-C8C4-4FDB-961F-D16389617735}" type="slidenum">
              <a:rPr lang="hr-HR" smtClean="0"/>
              <a:pPr/>
              <a:t>‹#›</a:t>
            </a:fld>
            <a:endParaRPr lang="hr-HR" dirty="0"/>
          </a:p>
        </p:txBody>
      </p:sp>
      <p:cxnSp>
        <p:nvCxnSpPr>
          <p:cNvPr id="9" name="Ravni poveznik 8"/>
          <p:cNvCxnSpPr/>
          <p:nvPr/>
        </p:nvCxnSpPr>
        <p:spPr>
          <a:xfrm>
            <a:off x="491067" y="6299199"/>
            <a:ext cx="10862733" cy="0"/>
          </a:xfrm>
          <a:prstGeom prst="line">
            <a:avLst/>
          </a:prstGeom>
          <a:ln>
            <a:solidFill>
              <a:srgbClr val="5F5F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niOkvir 7"/>
          <p:cNvSpPr txBox="1"/>
          <p:nvPr/>
        </p:nvSpPr>
        <p:spPr>
          <a:xfrm>
            <a:off x="8109357" y="6317528"/>
            <a:ext cx="324444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dirty="0">
                <a:solidFill>
                  <a:schemeClr val="bg1">
                    <a:lumMod val="50000"/>
                  </a:schemeClr>
                </a:solidFill>
              </a:rPr>
              <a:t>mpu.gov.hr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18" y="125836"/>
            <a:ext cx="2745167" cy="70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41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4029"/>
            <a:ext cx="10515600" cy="626661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231200BB-474A-4F19-83B5-75DEA33B0F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14" y="183046"/>
            <a:ext cx="2745167" cy="70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365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39338"/>
            <a:ext cx="10515600" cy="751352"/>
          </a:xfrm>
        </p:spPr>
        <p:txBody>
          <a:bodyPr/>
          <a:lstStyle>
            <a:lvl1pPr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 marL="228600" indent="-228600">
              <a:buFont typeface="Calibri" panose="020F0502020204030204" pitchFamily="34" charset="0"/>
              <a:buChar char="│"/>
              <a:defRPr/>
            </a:lvl1pPr>
            <a:lvl2pPr marL="685800" indent="-228600">
              <a:buFont typeface="Calibri" panose="020F0502020204030204" pitchFamily="34" charset="0"/>
              <a:buChar char="│"/>
              <a:defRPr/>
            </a:lvl2pPr>
            <a:lvl3pPr marL="1143000" indent="-228600">
              <a:buFont typeface="Calibri" panose="020F0502020204030204" pitchFamily="34" charset="0"/>
              <a:buChar char="│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lvl1pPr marL="228600" indent="-2286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│"/>
            </a:pPr>
            <a:r>
              <a:rPr lang="en-US" dirty="0"/>
              <a:t>Click to edit Master text styles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│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│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439FC629-176C-4844-9285-E06382A90D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9" y="159479"/>
            <a:ext cx="2745167" cy="70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851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057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333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853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395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2DE4-B7FA-4EEC-8049-0240CC286AE6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840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2DE4-B7FA-4EEC-8049-0240CC286AE6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1DA60-5272-4F8D-81C8-8CAE6AE233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102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7FF03-41C4-440E-A478-F94DEC672B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IC in the new reality of  COVID pandemic</a:t>
            </a:r>
            <a:r>
              <a:rPr lang="hr-HR" dirty="0"/>
              <a:t> - Croatia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ACB58-41E2-4287-936C-2E8D2E2E83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INTERNAL CONTROL WORKING CONTROL (IC WG) MEETING</a:t>
            </a:r>
            <a:r>
              <a:rPr lang="hr-HR" dirty="0"/>
              <a:t> – </a:t>
            </a:r>
          </a:p>
          <a:p>
            <a:r>
              <a:rPr lang="en-US" dirty="0"/>
              <a:t>25 February 2021</a:t>
            </a:r>
            <a:endParaRPr lang="hr-HR" dirty="0"/>
          </a:p>
          <a:p>
            <a:endParaRPr lang="hr-HR" dirty="0"/>
          </a:p>
          <a:p>
            <a:r>
              <a:rPr lang="hr-HR" sz="2000" dirty="0"/>
              <a:t>Tomislav Mičetić, </a:t>
            </a:r>
            <a:r>
              <a:rPr lang="hr-HR" sz="2000" dirty="0" err="1"/>
              <a:t>Head</a:t>
            </a:r>
            <a:r>
              <a:rPr lang="hr-HR" sz="2000" dirty="0"/>
              <a:t> </a:t>
            </a:r>
            <a:r>
              <a:rPr lang="hr-HR" sz="2000" dirty="0" err="1"/>
              <a:t>of</a:t>
            </a:r>
            <a:r>
              <a:rPr lang="hr-HR" sz="2000" dirty="0"/>
              <a:t> </a:t>
            </a:r>
            <a:r>
              <a:rPr lang="hr-HR" sz="2000" dirty="0" err="1"/>
              <a:t>Quality</a:t>
            </a:r>
            <a:r>
              <a:rPr lang="hr-HR" sz="2000" dirty="0"/>
              <a:t> Management Service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5112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87FAD-FA6D-4D5C-92E3-5A98004CB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Croatia - some facts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E1F38-C2AE-4D74-98C8-73BB735B1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Endogenous shock</a:t>
            </a:r>
            <a:r>
              <a:rPr lang="hr-HR" dirty="0"/>
              <a:t>/</a:t>
            </a:r>
            <a:r>
              <a:rPr lang="en-US" dirty="0"/>
              <a:t>risk </a:t>
            </a:r>
          </a:p>
          <a:p>
            <a:pPr lvl="1"/>
            <a:r>
              <a:rPr lang="en-US" dirty="0"/>
              <a:t>COVID-19 pandemic – March</a:t>
            </a:r>
            <a:r>
              <a:rPr lang="hr-HR" dirty="0"/>
              <a:t> 2020</a:t>
            </a:r>
            <a:r>
              <a:rPr lang="en-US" dirty="0"/>
              <a:t> until now</a:t>
            </a:r>
          </a:p>
          <a:p>
            <a:r>
              <a:rPr lang="en-US" dirty="0"/>
              <a:t>Exogenous risk</a:t>
            </a:r>
          </a:p>
          <a:p>
            <a:pPr lvl="1"/>
            <a:r>
              <a:rPr lang="en-US" dirty="0"/>
              <a:t>Earthquake – March and December 2020 </a:t>
            </a:r>
          </a:p>
          <a:p>
            <a:r>
              <a:rPr lang="en-US" dirty="0"/>
              <a:t>Internal control standards/laws/methodologies are mostly in place</a:t>
            </a:r>
          </a:p>
          <a:p>
            <a:pPr lvl="1"/>
            <a:r>
              <a:rPr lang="en-US" dirty="0"/>
              <a:t>Risk management guidance</a:t>
            </a:r>
          </a:p>
          <a:p>
            <a:pPr lvl="1"/>
            <a:r>
              <a:rPr lang="en-US" dirty="0"/>
              <a:t>IT legal framework (continuity and security)</a:t>
            </a:r>
          </a:p>
          <a:p>
            <a:pPr lvl="1"/>
            <a:r>
              <a:rPr lang="en-US" dirty="0"/>
              <a:t>HRM – teleworking decree </a:t>
            </a:r>
          </a:p>
          <a:p>
            <a:r>
              <a:rPr lang="en-US" dirty="0"/>
              <a:t>European </a:t>
            </a:r>
            <a:r>
              <a:rPr lang="hr-HR" dirty="0"/>
              <a:t>U</a:t>
            </a:r>
            <a:r>
              <a:rPr lang="en-US" dirty="0" err="1"/>
              <a:t>nion</a:t>
            </a:r>
            <a:r>
              <a:rPr lang="en-US" dirty="0"/>
              <a:t> member since 2013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2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784DD-6565-4F69-B83F-D93BAACDF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Croatia - State Audit Office opinions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B525A-A2EA-4214-8E46-C67133161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Opinions expressed on the government/local sector units/firms:</a:t>
            </a:r>
          </a:p>
          <a:p>
            <a:pPr lvl="1"/>
            <a:r>
              <a:rPr lang="en-US"/>
              <a:t>On financial statements </a:t>
            </a:r>
          </a:p>
          <a:p>
            <a:pPr lvl="2"/>
            <a:r>
              <a:rPr lang="en-US"/>
              <a:t>130 or 53.7% of unconditional opinion</a:t>
            </a:r>
          </a:p>
          <a:p>
            <a:pPr lvl="2"/>
            <a:r>
              <a:rPr lang="en-US"/>
              <a:t>109 or 45.0% of conditional opinion and </a:t>
            </a:r>
          </a:p>
          <a:p>
            <a:pPr lvl="2"/>
            <a:r>
              <a:rPr lang="en-US"/>
              <a:t>three or 1.3% of negative opinions</a:t>
            </a:r>
          </a:p>
          <a:p>
            <a:pPr lvl="1"/>
            <a:r>
              <a:rPr lang="en-US"/>
              <a:t>On the effectiveness and cost effectiveness of business activities</a:t>
            </a:r>
          </a:p>
          <a:p>
            <a:pPr lvl="2"/>
            <a:r>
              <a:rPr lang="en-US"/>
              <a:t>140 or 58.1% of unconditional opinion, </a:t>
            </a:r>
          </a:p>
          <a:p>
            <a:pPr lvl="2"/>
            <a:r>
              <a:rPr lang="en-US"/>
              <a:t>98 or 40.7% of conditional opinion and </a:t>
            </a:r>
          </a:p>
          <a:p>
            <a:pPr lvl="2"/>
            <a:r>
              <a:rPr lang="en-US"/>
              <a:t>three or 1.2% of negative. </a:t>
            </a:r>
          </a:p>
        </p:txBody>
      </p:sp>
    </p:spTree>
    <p:extLst>
      <p:ext uri="{BB962C8B-B14F-4D97-AF65-F5344CB8AC3E}">
        <p14:creationId xmlns:p14="http://schemas.microsoft.com/office/powerpoint/2010/main" val="366104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40926-4FCA-4413-9953-44F5952BA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Control enviroment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4846F78-A49F-4A64-8122-B91259A2D9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we have: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E305E28-10F5-412F-BCD4-99C93D779C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/>
              <a:t>Administrative capacity still with place for improvement</a:t>
            </a:r>
          </a:p>
          <a:p>
            <a:r>
              <a:rPr lang="en-US"/>
              <a:t>Teleworking was challenge</a:t>
            </a:r>
          </a:p>
          <a:p>
            <a:pPr lvl="1"/>
            <a:r>
              <a:rPr lang="en-US"/>
              <a:t>Teams – A+B</a:t>
            </a:r>
          </a:p>
          <a:p>
            <a:pPr lvl="1"/>
            <a:r>
              <a:rPr lang="en-US"/>
              <a:t>Rapid introduction of video conferencing</a:t>
            </a:r>
          </a:p>
          <a:p>
            <a:pPr lvl="1"/>
            <a:r>
              <a:rPr lang="en-US"/>
              <a:t>Jitsy.hr</a:t>
            </a:r>
          </a:p>
          <a:p>
            <a:r>
              <a:rPr lang="en-US"/>
              <a:t>Strategic framework change 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BF18009-53EB-404B-8F4E-DE856A229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Under development: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BECF884-ECB6-4A16-832E-975E123DB2E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/>
              <a:t>Competency framework </a:t>
            </a:r>
          </a:p>
          <a:p>
            <a:r>
              <a:rPr lang="en-US"/>
              <a:t>Smart working system (Recovery and Resilience Facility  - RRF)</a:t>
            </a:r>
          </a:p>
          <a:p>
            <a:r>
              <a:rPr lang="en-US"/>
              <a:t>HRM system development (RRF)</a:t>
            </a:r>
          </a:p>
          <a:p>
            <a:r>
              <a:rPr lang="en-US"/>
              <a:t>Adm. capacities for strategic framework (RRF)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65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42DCF-E8A1-4051-A90D-9B4FC54FC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 management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D8CD0-E78A-42FF-BF17-E203BDF94B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we have: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B89D7-C683-4562-A81A-5B28E1915D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New strategic/operating planning framework</a:t>
            </a:r>
            <a:endParaRPr lang="hr-HR" dirty="0"/>
          </a:p>
          <a:p>
            <a:r>
              <a:rPr lang="en-US" dirty="0"/>
              <a:t>Risk management </a:t>
            </a:r>
            <a:r>
              <a:rPr lang="hr-HR" dirty="0"/>
              <a:t>- </a:t>
            </a:r>
            <a:r>
              <a:rPr lang="en-US" dirty="0"/>
              <a:t>not</a:t>
            </a:r>
            <a:r>
              <a:rPr lang="hr-HR" dirty="0"/>
              <a:t> wide</a:t>
            </a:r>
            <a:r>
              <a:rPr lang="en-US" dirty="0"/>
              <a:t> used tool for better decision making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C3565F-D936-4A2A-9A84-DAEDF49FF9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Under development: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910622-4BA2-4F8D-BF73-0FD6F4C443B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Risk management guidance to be updated in accordance with new strategic planing framework/pandemics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1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4A25D-CE28-43EA-AA7F-F19CFAED7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activities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5CA6F-E153-42BE-94F0-B789F62F17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we have: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E60CB-19AF-4AE2-A770-70C664FF8F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Accounting in place</a:t>
            </a:r>
          </a:p>
          <a:p>
            <a:r>
              <a:rPr lang="en-US"/>
              <a:t>E-invoicing introduced</a:t>
            </a:r>
          </a:p>
          <a:p>
            <a:r>
              <a:rPr lang="en-US"/>
              <a:t>E-procurement </a:t>
            </a:r>
          </a:p>
          <a:p>
            <a:r>
              <a:rPr lang="en-US"/>
              <a:t>VPN for accounting</a:t>
            </a:r>
          </a:p>
          <a:p>
            <a:r>
              <a:rPr lang="en-US"/>
              <a:t>Extended deadlines for financial reporting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9F592E-B11C-47AD-B3C8-439C8C494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Under development: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9C3C5-33DB-4393-89B3-3F44420C208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│"/>
            </a:pPr>
            <a:r>
              <a:rPr lang="en-US"/>
              <a:t>Optimisation and standardisation of processess </a:t>
            </a:r>
          </a:p>
          <a:p>
            <a:pPr>
              <a:buFont typeface="Calibri" panose="020F0502020204030204" pitchFamily="34" charset="0"/>
              <a:buChar char="│"/>
            </a:pPr>
            <a:r>
              <a:rPr lang="en-US"/>
              <a:t>Further digitalisation of processes &amp; interoperability (ERDF)</a:t>
            </a:r>
          </a:p>
          <a:p>
            <a:pPr>
              <a:buFont typeface="Calibri" panose="020F0502020204030204" pitchFamily="34" charset="0"/>
              <a:buChar char="│"/>
            </a:pPr>
            <a:r>
              <a:rPr lang="en-US"/>
              <a:t>Quality management system introduction</a:t>
            </a:r>
          </a:p>
        </p:txBody>
      </p:sp>
    </p:spTree>
    <p:extLst>
      <p:ext uri="{BB962C8B-B14F-4D97-AF65-F5344CB8AC3E}">
        <p14:creationId xmlns:p14="http://schemas.microsoft.com/office/powerpoint/2010/main" val="1925703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4D9FD-B506-49FB-A3F6-6DCD345D8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and </a:t>
            </a:r>
            <a:r>
              <a:rPr lang="en-US" dirty="0" err="1"/>
              <a:t>comunication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44B29-85D5-4BBA-991A-63710AEA0E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we have: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4F0AC-E659-4A05-B151-74497CBC70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E-mail, video, teams, shared folders</a:t>
            </a:r>
          </a:p>
          <a:p>
            <a:r>
              <a:rPr lang="en-US"/>
              <a:t>Websites</a:t>
            </a:r>
          </a:p>
          <a:p>
            <a:r>
              <a:rPr lang="en-US"/>
              <a:t>Recomendation for e-mail communication between public bodies (2017)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E5A798-D165-42A8-A0DD-B707D50834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Under development: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E520CB-3BCC-4AC2-8300-C902FD1BEA2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Digital signature and authorization</a:t>
            </a:r>
          </a:p>
          <a:p>
            <a:r>
              <a:rPr lang="en-US" dirty="0"/>
              <a:t>Cloud solution for shared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1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86700-1C3E-43AD-AE64-16E67588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Monitoring+audit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7D7E3-2F20-48E4-A74E-CBEF9C2EBF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we have: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7565EB-9EF9-48F4-90FA-0974DA93FE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Internal audit capacity</a:t>
            </a:r>
          </a:p>
          <a:p>
            <a:r>
              <a:rPr lang="en-US"/>
              <a:t>State Audit office capacity</a:t>
            </a:r>
          </a:p>
          <a:p>
            <a:r>
              <a:rPr lang="en-US"/>
              <a:t>Irregularites management still place for improvement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AB1E0-E9AC-4706-92DD-C325993684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Under development: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525EEE-52BA-4790-9C4F-5256002563D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Quality management introduction</a:t>
            </a:r>
          </a:p>
          <a:p>
            <a:pPr lvl="1"/>
            <a:r>
              <a:rPr lang="en-US"/>
              <a:t>Updated role of Internal audit</a:t>
            </a:r>
          </a:p>
          <a:p>
            <a:pPr lvl="1"/>
            <a:r>
              <a:rPr lang="en-US"/>
              <a:t>Quality manager and Quality Bord introductin</a:t>
            </a:r>
          </a:p>
          <a:p>
            <a:pPr lvl="1"/>
            <a:r>
              <a:rPr lang="en-US"/>
              <a:t>Selfassessment and certification of public bodies </a:t>
            </a:r>
          </a:p>
          <a:p>
            <a:pPr lvl="2"/>
            <a:r>
              <a:rPr lang="en-US"/>
              <a:t>Internal control as part of QM</a:t>
            </a:r>
          </a:p>
        </p:txBody>
      </p:sp>
    </p:spTree>
    <p:extLst>
      <p:ext uri="{BB962C8B-B14F-4D97-AF65-F5344CB8AC3E}">
        <p14:creationId xmlns:p14="http://schemas.microsoft.com/office/powerpoint/2010/main" val="14164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D28389-CF9F-4195-BAB3-80E32D51D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Closing remarks…	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BA98D6E-2BED-4120-A665-733719562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 i="1"/>
              <a:t>To live life most fully, one had to risk suffering and overcome it. </a:t>
            </a:r>
          </a:p>
          <a:p>
            <a:pPr lvl="1"/>
            <a:r>
              <a:rPr lang="en-US" b="1"/>
              <a:t>Friedrich Nietzsche</a:t>
            </a:r>
          </a:p>
          <a:p>
            <a:pPr lvl="1"/>
            <a:endParaRPr lang="en-US" b="1"/>
          </a:p>
          <a:p>
            <a:r>
              <a:rPr lang="en-US" i="1"/>
              <a:t>If this pandemic would not make public administration digital, nothing will.</a:t>
            </a:r>
          </a:p>
          <a:p>
            <a:pPr lvl="1"/>
            <a:r>
              <a:rPr lang="en-US" b="1"/>
              <a:t>Fabrizio Rossi, EIPA</a:t>
            </a:r>
          </a:p>
          <a:p>
            <a:pPr lvl="1"/>
            <a:endParaRPr lang="en-US" b="1"/>
          </a:p>
          <a:p>
            <a:r>
              <a:rPr lang="en-US" i="1"/>
              <a:t>Quality. Our share. Our common future. </a:t>
            </a:r>
          </a:p>
          <a:p>
            <a:pPr lvl="1"/>
            <a:r>
              <a:rPr lang="en-US" b="1"/>
              <a:t>Motto from ESF project „Intro of QM system in Croatian PA”</a:t>
            </a:r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81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MPU-en-predložak</Template>
  <TotalTime>1134</TotalTime>
  <Words>616</Words>
  <Application>Microsoft Office PowerPoint</Application>
  <PresentationFormat>Widescreen</PresentationFormat>
  <Paragraphs>101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IC in the new reality of  COVID pandemic - Croatia</vt:lpstr>
      <vt:lpstr>Croatia - some facts </vt:lpstr>
      <vt:lpstr>Croatia - State Audit Office opinions 2019</vt:lpstr>
      <vt:lpstr>Control enviroment</vt:lpstr>
      <vt:lpstr>Risk management</vt:lpstr>
      <vt:lpstr>Control activities</vt:lpstr>
      <vt:lpstr>Information and comunication</vt:lpstr>
      <vt:lpstr>Monitoring+audit</vt:lpstr>
      <vt:lpstr>Closing remarks…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Tomislav Micetic</dc:creator>
  <cp:lastModifiedBy>Tomislav Micetic</cp:lastModifiedBy>
  <cp:revision>1</cp:revision>
  <dcterms:created xsi:type="dcterms:W3CDTF">2021-02-11T07:16:46Z</dcterms:created>
  <dcterms:modified xsi:type="dcterms:W3CDTF">2021-02-17T17:41:31Z</dcterms:modified>
</cp:coreProperties>
</file>