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740" r:id="rId1"/>
    <p:sldMasterId id="2147484752" r:id="rId2"/>
    <p:sldMasterId id="2147484756" r:id="rId3"/>
  </p:sldMasterIdLst>
  <p:notesMasterIdLst>
    <p:notesMasterId r:id="rId11"/>
  </p:notesMasterIdLst>
  <p:handoutMasterIdLst>
    <p:handoutMasterId r:id="rId12"/>
  </p:handoutMasterIdLst>
  <p:sldIdLst>
    <p:sldId id="489" r:id="rId4"/>
    <p:sldId id="670" r:id="rId5"/>
    <p:sldId id="700" r:id="rId6"/>
    <p:sldId id="701" r:id="rId7"/>
    <p:sldId id="690" r:id="rId8"/>
    <p:sldId id="676" r:id="rId9"/>
    <p:sldId id="687" r:id="rId10"/>
  </p:sldIdLst>
  <p:sldSz cx="12192000" cy="6858000"/>
  <p:notesSz cx="6724650" cy="9774238"/>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45" userDrawn="1">
          <p15:clr>
            <a:srgbClr val="A4A3A4"/>
          </p15:clr>
        </p15:guide>
        <p15:guide id="2" pos="211" userDrawn="1">
          <p15:clr>
            <a:srgbClr val="A4A3A4"/>
          </p15:clr>
        </p15:guide>
      </p15:sldGuideLst>
    </p:ext>
    <p:ext uri="{2D200454-40CA-4A62-9FC3-DE9A4176ACB9}">
      <p15:notesGuideLst xmlns:p15="http://schemas.microsoft.com/office/powerpoint/2012/main">
        <p15:guide id="1" orient="horz" pos="3079" userDrawn="1">
          <p15:clr>
            <a:srgbClr val="A4A3A4"/>
          </p15:clr>
        </p15:guide>
        <p15:guide id="2" pos="211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or" initials="SGH" lastIdx="40" clrIdx="0">
    <p:extLst>
      <p:ext uri="{19B8F6BF-5375-455C-9EA6-DF929625EA0E}">
        <p15:presenceInfo xmlns:p15="http://schemas.microsoft.com/office/powerpoint/2012/main" userId="Autor" providerId="None"/>
      </p:ext>
    </p:extLst>
  </p:cmAuthor>
  <p:cmAuthor id="2" name="Ivana Žepić" initials="IŽ" lastIdx="1" clrIdx="1">
    <p:extLst>
      <p:ext uri="{19B8F6BF-5375-455C-9EA6-DF929625EA0E}">
        <p15:presenceInfo xmlns:p15="http://schemas.microsoft.com/office/powerpoint/2012/main" userId="Ivana Žepić" providerId="None"/>
      </p:ext>
    </p:extLst>
  </p:cmAuthor>
  <p:cmAuthor id="3" name="Ana Zorić" initials="AZ" lastIdx="32" clrIdx="2">
    <p:extLst>
      <p:ext uri="{19B8F6BF-5375-455C-9EA6-DF929625EA0E}">
        <p15:presenceInfo xmlns:p15="http://schemas.microsoft.com/office/powerpoint/2012/main" userId="S-1-5-21-2051559354-425281599-860360866-16653" providerId="AD"/>
      </p:ext>
    </p:extLst>
  </p:cmAuthor>
  <p:cmAuthor id="4" name="Dominik Tišljar" initials="DT" lastIdx="48" clrIdx="3">
    <p:extLst>
      <p:ext uri="{19B8F6BF-5375-455C-9EA6-DF929625EA0E}">
        <p15:presenceInfo xmlns:p15="http://schemas.microsoft.com/office/powerpoint/2012/main" userId="Dominik Tišlja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9CCFF"/>
    <a:srgbClr val="D65BE3"/>
    <a:srgbClr val="00B0F0"/>
    <a:srgbClr val="C89800"/>
    <a:srgbClr val="0070C0"/>
    <a:srgbClr val="000000"/>
    <a:srgbClr val="D5EAFF"/>
    <a:srgbClr val="CB05A1"/>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Svijetli stil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Svijetli stil 2 - Isticanj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84E427A-3D55-4303-BF80-6455036E1DE7}" styleName="Stil teme 1 - Isticanj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Stil teme 1 - Isticanje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1E4AEA4-8DFA-4A89-87EB-49C32662AFE0}" styleName="Srednji stil 2 - Isticanj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16DA210-FB5B-4158-B5E0-FEB733F419BA}" styleName="Svijetli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EC20E35-A176-4012-BC5E-935CFFF8708E}" styleName="Srednji sti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Svijetli stil 3 - Isticanj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Svijetli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8" autoAdjust="0"/>
    <p:restoredTop sz="95332" autoAdjust="0"/>
  </p:normalViewPr>
  <p:slideViewPr>
    <p:cSldViewPr>
      <p:cViewPr varScale="1">
        <p:scale>
          <a:sx n="61" d="100"/>
          <a:sy n="61" d="100"/>
        </p:scale>
        <p:origin x="852" y="60"/>
      </p:cViewPr>
      <p:guideLst>
        <p:guide orient="horz" pos="845"/>
        <p:guide pos="211"/>
      </p:guideLst>
    </p:cSldViewPr>
  </p:slideViewPr>
  <p:notesTextViewPr>
    <p:cViewPr>
      <p:scale>
        <a:sx n="3" d="2"/>
        <a:sy n="3" d="2"/>
      </p:scale>
      <p:origin x="0" y="0"/>
    </p:cViewPr>
  </p:notesTextViewPr>
  <p:sorterViewPr>
    <p:cViewPr>
      <p:scale>
        <a:sx n="125" d="100"/>
        <a:sy n="125" d="100"/>
      </p:scale>
      <p:origin x="0" y="-3270"/>
    </p:cViewPr>
  </p:sorterViewPr>
  <p:notesViewPr>
    <p:cSldViewPr>
      <p:cViewPr varScale="1">
        <p:scale>
          <a:sx n="114" d="100"/>
          <a:sy n="114" d="100"/>
        </p:scale>
        <p:origin x="5148" y="64"/>
      </p:cViewPr>
      <p:guideLst>
        <p:guide orient="horz" pos="3079"/>
        <p:guide pos="211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6E703D-86C7-4F57-AE84-996F99E634DA}"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hr-HR"/>
        </a:p>
      </dgm:t>
    </dgm:pt>
    <dgm:pt modelId="{5A9FDA57-4B4C-4369-95BB-3447F2CA8006}">
      <dgm:prSet phldrT="[Tekst]" custT="1"/>
      <dgm:spPr/>
      <dgm:t>
        <a:bodyPr/>
        <a:lstStyle/>
        <a:p>
          <a:r>
            <a:rPr lang="en-GB" sz="800" b="1"/>
            <a:t>DAILY UPDATES</a:t>
          </a:r>
        </a:p>
      </dgm:t>
    </dgm:pt>
    <dgm:pt modelId="{D1CC7BB4-F99F-4F39-957B-ECBF6E3D15DF}" type="parTrans" cxnId="{F5B5E70A-F205-4E07-93BF-A96D3418E2F1}">
      <dgm:prSet/>
      <dgm:spPr/>
      <dgm:t>
        <a:bodyPr/>
        <a:lstStyle/>
        <a:p>
          <a:endParaRPr lang="hr-HR"/>
        </a:p>
      </dgm:t>
    </dgm:pt>
    <dgm:pt modelId="{06A66908-4762-4DA1-9EC5-07C3FDFBDFD1}" type="sibTrans" cxnId="{F5B5E70A-F205-4E07-93BF-A96D3418E2F1}">
      <dgm:prSet/>
      <dgm:spPr/>
      <dgm:t>
        <a:bodyPr/>
        <a:lstStyle/>
        <a:p>
          <a:endParaRPr lang="hr-HR"/>
        </a:p>
      </dgm:t>
    </dgm:pt>
    <dgm:pt modelId="{78935A12-8A61-4ADF-BC80-99BF4FBBCF55}">
      <dgm:prSet phldrT="[Tekst]" custT="1"/>
      <dgm:spPr/>
      <dgm:t>
        <a:bodyPr/>
        <a:lstStyle/>
        <a:p>
          <a:r>
            <a:rPr lang="en-GB" sz="800" b="1"/>
            <a:t>DAILY UPDATES</a:t>
          </a:r>
        </a:p>
      </dgm:t>
    </dgm:pt>
    <dgm:pt modelId="{80AF4B5E-1C70-4B39-971C-0CE504CB47D1}" type="parTrans" cxnId="{DC06A387-D306-4E1D-9C70-F3888528EC61}">
      <dgm:prSet/>
      <dgm:spPr/>
      <dgm:t>
        <a:bodyPr/>
        <a:lstStyle/>
        <a:p>
          <a:endParaRPr lang="hr-HR"/>
        </a:p>
      </dgm:t>
    </dgm:pt>
    <dgm:pt modelId="{8F201020-BDAA-4C09-A62A-30ABF58ED35D}" type="sibTrans" cxnId="{DC06A387-D306-4E1D-9C70-F3888528EC61}">
      <dgm:prSet/>
      <dgm:spPr/>
      <dgm:t>
        <a:bodyPr/>
        <a:lstStyle/>
        <a:p>
          <a:endParaRPr lang="hr-HR"/>
        </a:p>
      </dgm:t>
    </dgm:pt>
    <dgm:pt modelId="{B85CDF00-B4C0-42B1-9212-13475652E2D4}">
      <dgm:prSet phldrT="[Tekst]" custT="1"/>
      <dgm:spPr/>
      <dgm:t>
        <a:bodyPr/>
        <a:lstStyle/>
        <a:p>
          <a:r>
            <a:rPr lang="en-GB" sz="800" b="1"/>
            <a:t>DAILY UPDATES</a:t>
          </a:r>
        </a:p>
      </dgm:t>
    </dgm:pt>
    <dgm:pt modelId="{C190E270-3136-40C7-B4E1-11A55AB09BF2}" type="parTrans" cxnId="{8AA76861-E1F4-4E53-B92D-1776652E6EE0}">
      <dgm:prSet/>
      <dgm:spPr/>
      <dgm:t>
        <a:bodyPr/>
        <a:lstStyle/>
        <a:p>
          <a:endParaRPr lang="hr-HR"/>
        </a:p>
      </dgm:t>
    </dgm:pt>
    <dgm:pt modelId="{C1DC2C89-6DB2-42EF-B957-7539DEAFC59B}" type="sibTrans" cxnId="{8AA76861-E1F4-4E53-B92D-1776652E6EE0}">
      <dgm:prSet/>
      <dgm:spPr/>
      <dgm:t>
        <a:bodyPr/>
        <a:lstStyle/>
        <a:p>
          <a:endParaRPr lang="hr-HR"/>
        </a:p>
      </dgm:t>
    </dgm:pt>
    <dgm:pt modelId="{271CD1DA-FD55-40A1-AD21-7CF0821B7F3A}">
      <dgm:prSet phldrT="[Tekst]" custT="1"/>
      <dgm:spPr/>
      <dgm:t>
        <a:bodyPr/>
        <a:lstStyle/>
        <a:p>
          <a:r>
            <a:rPr lang="en-GB" sz="800" b="1"/>
            <a:t>DAILY UPDATES</a:t>
          </a:r>
        </a:p>
      </dgm:t>
    </dgm:pt>
    <dgm:pt modelId="{1FF0EB43-101F-4150-978A-13AAB4ABE0F6}" type="parTrans" cxnId="{9571E0BB-F8CD-4542-805D-92CF36C17103}">
      <dgm:prSet/>
      <dgm:spPr/>
      <dgm:t>
        <a:bodyPr/>
        <a:lstStyle/>
        <a:p>
          <a:endParaRPr lang="hr-HR"/>
        </a:p>
      </dgm:t>
    </dgm:pt>
    <dgm:pt modelId="{4A0BE500-3723-4D6F-A2DD-874B30CBB9C5}" type="sibTrans" cxnId="{9571E0BB-F8CD-4542-805D-92CF36C17103}">
      <dgm:prSet/>
      <dgm:spPr/>
      <dgm:t>
        <a:bodyPr/>
        <a:lstStyle/>
        <a:p>
          <a:endParaRPr lang="hr-HR" sz="2000"/>
        </a:p>
      </dgm:t>
    </dgm:pt>
    <dgm:pt modelId="{6CC4888A-B739-4674-AF0A-5FE4E2D9774E}">
      <dgm:prSet phldrT="[Tekst]" custT="1"/>
      <dgm:spPr/>
      <dgm:t>
        <a:bodyPr/>
        <a:lstStyle/>
        <a:p>
          <a:r>
            <a:rPr lang="en-GB" sz="800" b="1"/>
            <a:t>DAILY UPDATES</a:t>
          </a:r>
        </a:p>
      </dgm:t>
    </dgm:pt>
    <dgm:pt modelId="{91D21A60-C955-4242-B770-6E0F4367D802}" type="parTrans" cxnId="{E150E709-8889-4006-80C3-786D8C2B9857}">
      <dgm:prSet/>
      <dgm:spPr/>
      <dgm:t>
        <a:bodyPr/>
        <a:lstStyle/>
        <a:p>
          <a:endParaRPr lang="hr-HR"/>
        </a:p>
      </dgm:t>
    </dgm:pt>
    <dgm:pt modelId="{08434E94-9559-45F0-84CF-74A2BCFD95BD}" type="sibTrans" cxnId="{E150E709-8889-4006-80C3-786D8C2B9857}">
      <dgm:prSet/>
      <dgm:spPr/>
      <dgm:t>
        <a:bodyPr/>
        <a:lstStyle/>
        <a:p>
          <a:endParaRPr lang="hr-HR"/>
        </a:p>
      </dgm:t>
    </dgm:pt>
    <dgm:pt modelId="{AD143F47-B18C-49B3-81AD-8CE2A5686128}" type="pres">
      <dgm:prSet presAssocID="{196E703D-86C7-4F57-AE84-996F99E634DA}" presName="cycle" presStyleCnt="0">
        <dgm:presLayoutVars>
          <dgm:dir/>
          <dgm:resizeHandles val="exact"/>
        </dgm:presLayoutVars>
      </dgm:prSet>
      <dgm:spPr/>
    </dgm:pt>
    <dgm:pt modelId="{4CA62F77-96BF-43EC-A608-965DB5B22F6D}" type="pres">
      <dgm:prSet presAssocID="{5A9FDA57-4B4C-4369-95BB-3447F2CA8006}" presName="dummy" presStyleCnt="0"/>
      <dgm:spPr/>
    </dgm:pt>
    <dgm:pt modelId="{8531583B-6945-4846-A31A-FA55526EEBAF}" type="pres">
      <dgm:prSet presAssocID="{5A9FDA57-4B4C-4369-95BB-3447F2CA8006}" presName="node" presStyleLbl="revTx" presStyleIdx="0" presStyleCnt="5" custScaleX="164655">
        <dgm:presLayoutVars>
          <dgm:bulletEnabled val="1"/>
        </dgm:presLayoutVars>
      </dgm:prSet>
      <dgm:spPr/>
    </dgm:pt>
    <dgm:pt modelId="{78A83769-986C-43E3-9198-0FCC4994B108}" type="pres">
      <dgm:prSet presAssocID="{06A66908-4762-4DA1-9EC5-07C3FDFBDFD1}" presName="sibTrans" presStyleLbl="node1" presStyleIdx="0" presStyleCnt="5"/>
      <dgm:spPr/>
    </dgm:pt>
    <dgm:pt modelId="{281EFBC5-F958-43E3-9BA4-9DA32B892FED}" type="pres">
      <dgm:prSet presAssocID="{78935A12-8A61-4ADF-BC80-99BF4FBBCF55}" presName="dummy" presStyleCnt="0"/>
      <dgm:spPr/>
    </dgm:pt>
    <dgm:pt modelId="{1837D81E-6734-48F5-A27D-EA066E4A7607}" type="pres">
      <dgm:prSet presAssocID="{78935A12-8A61-4ADF-BC80-99BF4FBBCF55}" presName="node" presStyleLbl="revTx" presStyleIdx="1" presStyleCnt="5" custScaleX="176621">
        <dgm:presLayoutVars>
          <dgm:bulletEnabled val="1"/>
        </dgm:presLayoutVars>
      </dgm:prSet>
      <dgm:spPr/>
    </dgm:pt>
    <dgm:pt modelId="{B4608236-D1CD-4761-8752-5E36C2F601D6}" type="pres">
      <dgm:prSet presAssocID="{8F201020-BDAA-4C09-A62A-30ABF58ED35D}" presName="sibTrans" presStyleLbl="node1" presStyleIdx="1" presStyleCnt="5"/>
      <dgm:spPr/>
    </dgm:pt>
    <dgm:pt modelId="{B30676C8-9B93-441E-90C1-3C2BFD1B1B00}" type="pres">
      <dgm:prSet presAssocID="{B85CDF00-B4C0-42B1-9212-13475652E2D4}" presName="dummy" presStyleCnt="0"/>
      <dgm:spPr/>
    </dgm:pt>
    <dgm:pt modelId="{BFCE149B-5BB9-4F2A-A049-294451AD2E73}" type="pres">
      <dgm:prSet presAssocID="{B85CDF00-B4C0-42B1-9212-13475652E2D4}" presName="node" presStyleLbl="revTx" presStyleIdx="2" presStyleCnt="5" custScaleX="179340">
        <dgm:presLayoutVars>
          <dgm:bulletEnabled val="1"/>
        </dgm:presLayoutVars>
      </dgm:prSet>
      <dgm:spPr/>
    </dgm:pt>
    <dgm:pt modelId="{A4689373-5676-4950-AD3B-75A38784BDD4}" type="pres">
      <dgm:prSet presAssocID="{C1DC2C89-6DB2-42EF-B957-7539DEAFC59B}" presName="sibTrans" presStyleLbl="node1" presStyleIdx="2" presStyleCnt="5"/>
      <dgm:spPr/>
    </dgm:pt>
    <dgm:pt modelId="{487D6912-9B5A-43D9-B969-2FAD53595166}" type="pres">
      <dgm:prSet presAssocID="{271CD1DA-FD55-40A1-AD21-7CF0821B7F3A}" presName="dummy" presStyleCnt="0"/>
      <dgm:spPr/>
    </dgm:pt>
    <dgm:pt modelId="{D6795D51-9790-4209-86DE-E79EF9C46540}" type="pres">
      <dgm:prSet presAssocID="{271CD1DA-FD55-40A1-AD21-7CF0821B7F3A}" presName="node" presStyleLbl="revTx" presStyleIdx="3" presStyleCnt="5" custScaleX="171351">
        <dgm:presLayoutVars>
          <dgm:bulletEnabled val="1"/>
        </dgm:presLayoutVars>
      </dgm:prSet>
      <dgm:spPr/>
    </dgm:pt>
    <dgm:pt modelId="{D8F03489-A795-466A-96F5-7440797B0C81}" type="pres">
      <dgm:prSet presAssocID="{4A0BE500-3723-4D6F-A2DD-874B30CBB9C5}" presName="sibTrans" presStyleLbl="node1" presStyleIdx="3" presStyleCnt="5"/>
      <dgm:spPr/>
    </dgm:pt>
    <dgm:pt modelId="{6C2C35B4-5A10-4D1E-B979-286B0EB29981}" type="pres">
      <dgm:prSet presAssocID="{6CC4888A-B739-4674-AF0A-5FE4E2D9774E}" presName="dummy" presStyleCnt="0"/>
      <dgm:spPr/>
    </dgm:pt>
    <dgm:pt modelId="{12209639-F73D-4950-B2DC-369BB6895A4F}" type="pres">
      <dgm:prSet presAssocID="{6CC4888A-B739-4674-AF0A-5FE4E2D9774E}" presName="node" presStyleLbl="revTx" presStyleIdx="4" presStyleCnt="5" custScaleX="183335">
        <dgm:presLayoutVars>
          <dgm:bulletEnabled val="1"/>
        </dgm:presLayoutVars>
      </dgm:prSet>
      <dgm:spPr/>
    </dgm:pt>
    <dgm:pt modelId="{C9B01E12-997F-44E1-A3FC-9EBE8C04091E}" type="pres">
      <dgm:prSet presAssocID="{08434E94-9559-45F0-84CF-74A2BCFD95BD}" presName="sibTrans" presStyleLbl="node1" presStyleIdx="4" presStyleCnt="5"/>
      <dgm:spPr/>
    </dgm:pt>
  </dgm:ptLst>
  <dgm:cxnLst>
    <dgm:cxn modelId="{E150E709-8889-4006-80C3-786D8C2B9857}" srcId="{196E703D-86C7-4F57-AE84-996F99E634DA}" destId="{6CC4888A-B739-4674-AF0A-5FE4E2D9774E}" srcOrd="4" destOrd="0" parTransId="{91D21A60-C955-4242-B770-6E0F4367D802}" sibTransId="{08434E94-9559-45F0-84CF-74A2BCFD95BD}"/>
    <dgm:cxn modelId="{F5B5E70A-F205-4E07-93BF-A96D3418E2F1}" srcId="{196E703D-86C7-4F57-AE84-996F99E634DA}" destId="{5A9FDA57-4B4C-4369-95BB-3447F2CA8006}" srcOrd="0" destOrd="0" parTransId="{D1CC7BB4-F99F-4F39-957B-ECBF6E3D15DF}" sibTransId="{06A66908-4762-4DA1-9EC5-07C3FDFBDFD1}"/>
    <dgm:cxn modelId="{1A91272B-0D63-40DB-9D8F-B9A3D93A0956}" type="presOf" srcId="{6CC4888A-B739-4674-AF0A-5FE4E2D9774E}" destId="{12209639-F73D-4950-B2DC-369BB6895A4F}" srcOrd="0" destOrd="0" presId="urn:microsoft.com/office/officeart/2005/8/layout/cycle1"/>
    <dgm:cxn modelId="{07814C2D-B94F-4D14-81BD-0F29C4F748CE}" type="presOf" srcId="{271CD1DA-FD55-40A1-AD21-7CF0821B7F3A}" destId="{D6795D51-9790-4209-86DE-E79EF9C46540}" srcOrd="0" destOrd="0" presId="urn:microsoft.com/office/officeart/2005/8/layout/cycle1"/>
    <dgm:cxn modelId="{2DD2155B-26B1-454D-8F44-63E68B4950DE}" type="presOf" srcId="{78935A12-8A61-4ADF-BC80-99BF4FBBCF55}" destId="{1837D81E-6734-48F5-A27D-EA066E4A7607}" srcOrd="0" destOrd="0" presId="urn:microsoft.com/office/officeart/2005/8/layout/cycle1"/>
    <dgm:cxn modelId="{8AA76861-E1F4-4E53-B92D-1776652E6EE0}" srcId="{196E703D-86C7-4F57-AE84-996F99E634DA}" destId="{B85CDF00-B4C0-42B1-9212-13475652E2D4}" srcOrd="2" destOrd="0" parTransId="{C190E270-3136-40C7-B4E1-11A55AB09BF2}" sibTransId="{C1DC2C89-6DB2-42EF-B957-7539DEAFC59B}"/>
    <dgm:cxn modelId="{7779AC68-09CF-4F12-B977-C4FEB198E281}" type="presOf" srcId="{B85CDF00-B4C0-42B1-9212-13475652E2D4}" destId="{BFCE149B-5BB9-4F2A-A049-294451AD2E73}" srcOrd="0" destOrd="0" presId="urn:microsoft.com/office/officeart/2005/8/layout/cycle1"/>
    <dgm:cxn modelId="{AA66A071-3903-4C59-9719-61A05E3B51F6}" type="presOf" srcId="{196E703D-86C7-4F57-AE84-996F99E634DA}" destId="{AD143F47-B18C-49B3-81AD-8CE2A5686128}" srcOrd="0" destOrd="0" presId="urn:microsoft.com/office/officeart/2005/8/layout/cycle1"/>
    <dgm:cxn modelId="{EF86AB51-EA83-4CEE-99DC-41A69ADBE686}" type="presOf" srcId="{08434E94-9559-45F0-84CF-74A2BCFD95BD}" destId="{C9B01E12-997F-44E1-A3FC-9EBE8C04091E}" srcOrd="0" destOrd="0" presId="urn:microsoft.com/office/officeart/2005/8/layout/cycle1"/>
    <dgm:cxn modelId="{DC06A387-D306-4E1D-9C70-F3888528EC61}" srcId="{196E703D-86C7-4F57-AE84-996F99E634DA}" destId="{78935A12-8A61-4ADF-BC80-99BF4FBBCF55}" srcOrd="1" destOrd="0" parTransId="{80AF4B5E-1C70-4B39-971C-0CE504CB47D1}" sibTransId="{8F201020-BDAA-4C09-A62A-30ABF58ED35D}"/>
    <dgm:cxn modelId="{F3A0B08B-7B98-4E44-A363-E7F31D810945}" type="presOf" srcId="{5A9FDA57-4B4C-4369-95BB-3447F2CA8006}" destId="{8531583B-6945-4846-A31A-FA55526EEBAF}" srcOrd="0" destOrd="0" presId="urn:microsoft.com/office/officeart/2005/8/layout/cycle1"/>
    <dgm:cxn modelId="{8BC6339F-DC04-4083-A48D-AEC50DDC7189}" type="presOf" srcId="{4A0BE500-3723-4D6F-A2DD-874B30CBB9C5}" destId="{D8F03489-A795-466A-96F5-7440797B0C81}" srcOrd="0" destOrd="0" presId="urn:microsoft.com/office/officeart/2005/8/layout/cycle1"/>
    <dgm:cxn modelId="{CD7D09A7-05FA-472A-AEFA-89A620ACBD30}" type="presOf" srcId="{8F201020-BDAA-4C09-A62A-30ABF58ED35D}" destId="{B4608236-D1CD-4761-8752-5E36C2F601D6}" srcOrd="0" destOrd="0" presId="urn:microsoft.com/office/officeart/2005/8/layout/cycle1"/>
    <dgm:cxn modelId="{9571E0BB-F8CD-4542-805D-92CF36C17103}" srcId="{196E703D-86C7-4F57-AE84-996F99E634DA}" destId="{271CD1DA-FD55-40A1-AD21-7CF0821B7F3A}" srcOrd="3" destOrd="0" parTransId="{1FF0EB43-101F-4150-978A-13AAB4ABE0F6}" sibTransId="{4A0BE500-3723-4D6F-A2DD-874B30CBB9C5}"/>
    <dgm:cxn modelId="{012A79E8-B059-4E9D-BFE8-0CB32E6F7F4D}" type="presOf" srcId="{06A66908-4762-4DA1-9EC5-07C3FDFBDFD1}" destId="{78A83769-986C-43E3-9198-0FCC4994B108}" srcOrd="0" destOrd="0" presId="urn:microsoft.com/office/officeart/2005/8/layout/cycle1"/>
    <dgm:cxn modelId="{FD6C0AFA-69BC-4A5D-82E7-B3FC505F098E}" type="presOf" srcId="{C1DC2C89-6DB2-42EF-B957-7539DEAFC59B}" destId="{A4689373-5676-4950-AD3B-75A38784BDD4}" srcOrd="0" destOrd="0" presId="urn:microsoft.com/office/officeart/2005/8/layout/cycle1"/>
    <dgm:cxn modelId="{82D1F37E-1D9C-4831-9BB9-2A63B738B652}" type="presParOf" srcId="{AD143F47-B18C-49B3-81AD-8CE2A5686128}" destId="{4CA62F77-96BF-43EC-A608-965DB5B22F6D}" srcOrd="0" destOrd="0" presId="urn:microsoft.com/office/officeart/2005/8/layout/cycle1"/>
    <dgm:cxn modelId="{1D1D3512-DABD-49F2-B386-E32CE25183BF}" type="presParOf" srcId="{AD143F47-B18C-49B3-81AD-8CE2A5686128}" destId="{8531583B-6945-4846-A31A-FA55526EEBAF}" srcOrd="1" destOrd="0" presId="urn:microsoft.com/office/officeart/2005/8/layout/cycle1"/>
    <dgm:cxn modelId="{B38DCF07-3BF4-49DD-B8F0-8AFD3146DF7A}" type="presParOf" srcId="{AD143F47-B18C-49B3-81AD-8CE2A5686128}" destId="{78A83769-986C-43E3-9198-0FCC4994B108}" srcOrd="2" destOrd="0" presId="urn:microsoft.com/office/officeart/2005/8/layout/cycle1"/>
    <dgm:cxn modelId="{7281A052-E03E-4F5E-B7F0-B8FB88714859}" type="presParOf" srcId="{AD143F47-B18C-49B3-81AD-8CE2A5686128}" destId="{281EFBC5-F958-43E3-9BA4-9DA32B892FED}" srcOrd="3" destOrd="0" presId="urn:microsoft.com/office/officeart/2005/8/layout/cycle1"/>
    <dgm:cxn modelId="{4D691696-C772-466D-9AA4-550F190265B3}" type="presParOf" srcId="{AD143F47-B18C-49B3-81AD-8CE2A5686128}" destId="{1837D81E-6734-48F5-A27D-EA066E4A7607}" srcOrd="4" destOrd="0" presId="urn:microsoft.com/office/officeart/2005/8/layout/cycle1"/>
    <dgm:cxn modelId="{20DCB298-D3BA-4612-BF24-8124F071E2A8}" type="presParOf" srcId="{AD143F47-B18C-49B3-81AD-8CE2A5686128}" destId="{B4608236-D1CD-4761-8752-5E36C2F601D6}" srcOrd="5" destOrd="0" presId="urn:microsoft.com/office/officeart/2005/8/layout/cycle1"/>
    <dgm:cxn modelId="{319C666A-E9E6-46C0-B5D4-75457C007044}" type="presParOf" srcId="{AD143F47-B18C-49B3-81AD-8CE2A5686128}" destId="{B30676C8-9B93-441E-90C1-3C2BFD1B1B00}" srcOrd="6" destOrd="0" presId="urn:microsoft.com/office/officeart/2005/8/layout/cycle1"/>
    <dgm:cxn modelId="{E01B4460-6CC5-462E-BE0E-B16A41C2A849}" type="presParOf" srcId="{AD143F47-B18C-49B3-81AD-8CE2A5686128}" destId="{BFCE149B-5BB9-4F2A-A049-294451AD2E73}" srcOrd="7" destOrd="0" presId="urn:microsoft.com/office/officeart/2005/8/layout/cycle1"/>
    <dgm:cxn modelId="{17BD3BAE-8D21-45CA-A5A6-1AEF375925D8}" type="presParOf" srcId="{AD143F47-B18C-49B3-81AD-8CE2A5686128}" destId="{A4689373-5676-4950-AD3B-75A38784BDD4}" srcOrd="8" destOrd="0" presId="urn:microsoft.com/office/officeart/2005/8/layout/cycle1"/>
    <dgm:cxn modelId="{5F0612D1-7338-42D7-AB48-50818CF73A62}" type="presParOf" srcId="{AD143F47-B18C-49B3-81AD-8CE2A5686128}" destId="{487D6912-9B5A-43D9-B969-2FAD53595166}" srcOrd="9" destOrd="0" presId="urn:microsoft.com/office/officeart/2005/8/layout/cycle1"/>
    <dgm:cxn modelId="{AA229C60-5306-4164-AE72-AF63196F5BB2}" type="presParOf" srcId="{AD143F47-B18C-49B3-81AD-8CE2A5686128}" destId="{D6795D51-9790-4209-86DE-E79EF9C46540}" srcOrd="10" destOrd="0" presId="urn:microsoft.com/office/officeart/2005/8/layout/cycle1"/>
    <dgm:cxn modelId="{9FC8C5A7-F2E9-4A50-B960-C92A7FDD580E}" type="presParOf" srcId="{AD143F47-B18C-49B3-81AD-8CE2A5686128}" destId="{D8F03489-A795-466A-96F5-7440797B0C81}" srcOrd="11" destOrd="0" presId="urn:microsoft.com/office/officeart/2005/8/layout/cycle1"/>
    <dgm:cxn modelId="{3655ADF3-6EE3-498B-903D-00CA3204915F}" type="presParOf" srcId="{AD143F47-B18C-49B3-81AD-8CE2A5686128}" destId="{6C2C35B4-5A10-4D1E-B979-286B0EB29981}" srcOrd="12" destOrd="0" presId="urn:microsoft.com/office/officeart/2005/8/layout/cycle1"/>
    <dgm:cxn modelId="{CD184D73-692F-4206-8654-C76CEA30134E}" type="presParOf" srcId="{AD143F47-B18C-49B3-81AD-8CE2A5686128}" destId="{12209639-F73D-4950-B2DC-369BB6895A4F}" srcOrd="13" destOrd="0" presId="urn:microsoft.com/office/officeart/2005/8/layout/cycle1"/>
    <dgm:cxn modelId="{90EA8B1C-0BD2-46A9-93A3-C7C2A93DD803}" type="presParOf" srcId="{AD143F47-B18C-49B3-81AD-8CE2A5686128}" destId="{C9B01E12-997F-44E1-A3FC-9EBE8C04091E}" srcOrd="14" destOrd="0" presId="urn:microsoft.com/office/officeart/2005/8/layout/cycle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31583B-6945-4846-A31A-FA55526EEBAF}">
      <dsp:nvSpPr>
        <dsp:cNvPr id="0" name=""/>
        <dsp:cNvSpPr/>
      </dsp:nvSpPr>
      <dsp:spPr>
        <a:xfrm>
          <a:off x="1537767" y="13070"/>
          <a:ext cx="713347" cy="433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GB" sz="800" b="1" kern="1200"/>
            <a:t>DAILY UPDATES</a:t>
          </a:r>
        </a:p>
      </dsp:txBody>
      <dsp:txXfrm>
        <a:off x="1537767" y="13070"/>
        <a:ext cx="713347" cy="433237"/>
      </dsp:txXfrm>
    </dsp:sp>
    <dsp:sp modelId="{78A83769-986C-43E3-9198-0FCC4994B108}">
      <dsp:nvSpPr>
        <dsp:cNvPr id="0" name=""/>
        <dsp:cNvSpPr/>
      </dsp:nvSpPr>
      <dsp:spPr>
        <a:xfrm>
          <a:off x="658041" y="458"/>
          <a:ext cx="1625150" cy="1625150"/>
        </a:xfrm>
        <a:prstGeom prst="circularArrow">
          <a:avLst>
            <a:gd name="adj1" fmla="val 5198"/>
            <a:gd name="adj2" fmla="val 335783"/>
            <a:gd name="adj3" fmla="val 21293772"/>
            <a:gd name="adj4" fmla="val 19765774"/>
            <a:gd name="adj5" fmla="val 606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37D81E-6734-48F5-A27D-EA066E4A7607}">
      <dsp:nvSpPr>
        <dsp:cNvPr id="0" name=""/>
        <dsp:cNvSpPr/>
      </dsp:nvSpPr>
      <dsp:spPr>
        <a:xfrm>
          <a:off x="1773784" y="819232"/>
          <a:ext cx="765188" cy="433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GB" sz="800" b="1" kern="1200"/>
            <a:t>DAILY UPDATES</a:t>
          </a:r>
        </a:p>
      </dsp:txBody>
      <dsp:txXfrm>
        <a:off x="1773784" y="819232"/>
        <a:ext cx="765188" cy="433237"/>
      </dsp:txXfrm>
    </dsp:sp>
    <dsp:sp modelId="{B4608236-D1CD-4761-8752-5E36C2F601D6}">
      <dsp:nvSpPr>
        <dsp:cNvPr id="0" name=""/>
        <dsp:cNvSpPr/>
      </dsp:nvSpPr>
      <dsp:spPr>
        <a:xfrm>
          <a:off x="658041" y="458"/>
          <a:ext cx="1625150" cy="1625150"/>
        </a:xfrm>
        <a:prstGeom prst="circularArrow">
          <a:avLst>
            <a:gd name="adj1" fmla="val 5198"/>
            <a:gd name="adj2" fmla="val 335783"/>
            <a:gd name="adj3" fmla="val 3108208"/>
            <a:gd name="adj4" fmla="val 2252928"/>
            <a:gd name="adj5" fmla="val 606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CE149B-5BB9-4F2A-A049-294451AD2E73}">
      <dsp:nvSpPr>
        <dsp:cNvPr id="0" name=""/>
        <dsp:cNvSpPr/>
      </dsp:nvSpPr>
      <dsp:spPr>
        <a:xfrm>
          <a:off x="1082131" y="1317468"/>
          <a:ext cx="776968" cy="433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GB" sz="800" b="1" kern="1200"/>
            <a:t>DAILY UPDATES</a:t>
          </a:r>
        </a:p>
      </dsp:txBody>
      <dsp:txXfrm>
        <a:off x="1082131" y="1317468"/>
        <a:ext cx="776968" cy="433237"/>
      </dsp:txXfrm>
    </dsp:sp>
    <dsp:sp modelId="{A4689373-5676-4950-AD3B-75A38784BDD4}">
      <dsp:nvSpPr>
        <dsp:cNvPr id="0" name=""/>
        <dsp:cNvSpPr/>
      </dsp:nvSpPr>
      <dsp:spPr>
        <a:xfrm>
          <a:off x="658041" y="458"/>
          <a:ext cx="1625150" cy="1625150"/>
        </a:xfrm>
        <a:prstGeom prst="circularArrow">
          <a:avLst>
            <a:gd name="adj1" fmla="val 5198"/>
            <a:gd name="adj2" fmla="val 335783"/>
            <a:gd name="adj3" fmla="val 8211289"/>
            <a:gd name="adj4" fmla="val 7356009"/>
            <a:gd name="adj5" fmla="val 606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795D51-9790-4209-86DE-E79EF9C46540}">
      <dsp:nvSpPr>
        <dsp:cNvPr id="0" name=""/>
        <dsp:cNvSpPr/>
      </dsp:nvSpPr>
      <dsp:spPr>
        <a:xfrm>
          <a:off x="413674" y="819232"/>
          <a:ext cx="742357" cy="433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GB" sz="800" b="1" kern="1200"/>
            <a:t>DAILY UPDATES</a:t>
          </a:r>
        </a:p>
      </dsp:txBody>
      <dsp:txXfrm>
        <a:off x="413674" y="819232"/>
        <a:ext cx="742357" cy="433237"/>
      </dsp:txXfrm>
    </dsp:sp>
    <dsp:sp modelId="{D8F03489-A795-466A-96F5-7440797B0C81}">
      <dsp:nvSpPr>
        <dsp:cNvPr id="0" name=""/>
        <dsp:cNvSpPr/>
      </dsp:nvSpPr>
      <dsp:spPr>
        <a:xfrm>
          <a:off x="658041" y="458"/>
          <a:ext cx="1625150" cy="1625150"/>
        </a:xfrm>
        <a:prstGeom prst="circularArrow">
          <a:avLst>
            <a:gd name="adj1" fmla="val 5198"/>
            <a:gd name="adj2" fmla="val 335783"/>
            <a:gd name="adj3" fmla="val 12298443"/>
            <a:gd name="adj4" fmla="val 10770445"/>
            <a:gd name="adj5" fmla="val 606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209639-F73D-4950-B2DC-369BB6895A4F}">
      <dsp:nvSpPr>
        <dsp:cNvPr id="0" name=""/>
        <dsp:cNvSpPr/>
      </dsp:nvSpPr>
      <dsp:spPr>
        <a:xfrm>
          <a:off x="649653" y="13070"/>
          <a:ext cx="794276" cy="433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GB" sz="800" b="1" kern="1200"/>
            <a:t>DAILY UPDATES</a:t>
          </a:r>
        </a:p>
      </dsp:txBody>
      <dsp:txXfrm>
        <a:off x="649653" y="13070"/>
        <a:ext cx="794276" cy="433237"/>
      </dsp:txXfrm>
    </dsp:sp>
    <dsp:sp modelId="{C9B01E12-997F-44E1-A3FC-9EBE8C04091E}">
      <dsp:nvSpPr>
        <dsp:cNvPr id="0" name=""/>
        <dsp:cNvSpPr/>
      </dsp:nvSpPr>
      <dsp:spPr>
        <a:xfrm>
          <a:off x="658041" y="458"/>
          <a:ext cx="1625150" cy="1625150"/>
        </a:xfrm>
        <a:prstGeom prst="circularArrow">
          <a:avLst>
            <a:gd name="adj1" fmla="val 5198"/>
            <a:gd name="adj2" fmla="val 335783"/>
            <a:gd name="adj3" fmla="val 16184835"/>
            <a:gd name="adj4" fmla="val 16072738"/>
            <a:gd name="adj5" fmla="val 606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1" y="0"/>
            <a:ext cx="2914650" cy="488950"/>
          </a:xfrm>
          <a:prstGeom prst="rect">
            <a:avLst/>
          </a:prstGeom>
          <a:noFill/>
          <a:ln>
            <a:noFill/>
          </a:ln>
          <a:effectLst/>
        </p:spPr>
        <p:txBody>
          <a:bodyPr vert="horz" wrap="square" lIns="90196" tIns="45097" rIns="90196" bIns="45097" numCol="1" anchor="t" anchorCtr="0" compatLnSpc="1">
            <a:prstTxWarp prst="textNoShape">
              <a:avLst/>
            </a:prstTxWarp>
          </a:bodyPr>
          <a:lstStyle>
            <a:lvl1pPr algn="l" eaLnBrk="1" hangingPunct="1">
              <a:defRPr sz="1200">
                <a:latin typeface="Arial" charset="0"/>
                <a:ea typeface="+mn-ea"/>
              </a:defRPr>
            </a:lvl1pPr>
          </a:lstStyle>
          <a:p>
            <a:pPr>
              <a:defRPr/>
            </a:pPr>
            <a:endParaRPr lang="hr-HR" altLang="sr-Latn-RS"/>
          </a:p>
        </p:txBody>
      </p:sp>
      <p:sp>
        <p:nvSpPr>
          <p:cNvPr id="299011" name="Rectangle 3"/>
          <p:cNvSpPr>
            <a:spLocks noGrp="1" noChangeArrowheads="1"/>
          </p:cNvSpPr>
          <p:nvPr>
            <p:ph type="dt" sz="quarter" idx="1"/>
          </p:nvPr>
        </p:nvSpPr>
        <p:spPr bwMode="auto">
          <a:xfrm>
            <a:off x="3808416" y="0"/>
            <a:ext cx="2914650" cy="488950"/>
          </a:xfrm>
          <a:prstGeom prst="rect">
            <a:avLst/>
          </a:prstGeom>
          <a:noFill/>
          <a:ln>
            <a:noFill/>
          </a:ln>
          <a:effectLst/>
        </p:spPr>
        <p:txBody>
          <a:bodyPr vert="horz" wrap="square" lIns="90196" tIns="45097" rIns="90196" bIns="45097" numCol="1" anchor="t" anchorCtr="0" compatLnSpc="1">
            <a:prstTxWarp prst="textNoShape">
              <a:avLst/>
            </a:prstTxWarp>
          </a:bodyPr>
          <a:lstStyle>
            <a:lvl1pPr algn="r" eaLnBrk="1" hangingPunct="1">
              <a:defRPr sz="1200">
                <a:latin typeface="Arial" charset="0"/>
                <a:ea typeface="+mn-ea"/>
              </a:defRPr>
            </a:lvl1pPr>
          </a:lstStyle>
          <a:p>
            <a:pPr>
              <a:defRPr/>
            </a:pPr>
            <a:endParaRPr lang="hr-HR" altLang="sr-Latn-RS"/>
          </a:p>
        </p:txBody>
      </p:sp>
      <p:sp>
        <p:nvSpPr>
          <p:cNvPr id="299012" name="Rectangle 4"/>
          <p:cNvSpPr>
            <a:spLocks noGrp="1" noChangeArrowheads="1"/>
          </p:cNvSpPr>
          <p:nvPr>
            <p:ph type="ftr" sz="quarter" idx="2"/>
          </p:nvPr>
        </p:nvSpPr>
        <p:spPr bwMode="auto">
          <a:xfrm>
            <a:off x="1" y="9283700"/>
            <a:ext cx="2914650" cy="488950"/>
          </a:xfrm>
          <a:prstGeom prst="rect">
            <a:avLst/>
          </a:prstGeom>
          <a:noFill/>
          <a:ln>
            <a:noFill/>
          </a:ln>
          <a:effectLst/>
        </p:spPr>
        <p:txBody>
          <a:bodyPr vert="horz" wrap="square" lIns="90196" tIns="45097" rIns="90196" bIns="45097" numCol="1" anchor="b" anchorCtr="0" compatLnSpc="1">
            <a:prstTxWarp prst="textNoShape">
              <a:avLst/>
            </a:prstTxWarp>
          </a:bodyPr>
          <a:lstStyle>
            <a:lvl1pPr algn="l" eaLnBrk="1" hangingPunct="1">
              <a:defRPr sz="1200">
                <a:latin typeface="Arial" charset="0"/>
                <a:ea typeface="+mn-ea"/>
              </a:defRPr>
            </a:lvl1pPr>
          </a:lstStyle>
          <a:p>
            <a:pPr>
              <a:defRPr/>
            </a:pPr>
            <a:endParaRPr lang="hr-HR" altLang="sr-Latn-RS"/>
          </a:p>
        </p:txBody>
      </p:sp>
      <p:sp>
        <p:nvSpPr>
          <p:cNvPr id="299013" name="Rectangle 5"/>
          <p:cNvSpPr>
            <a:spLocks noGrp="1" noChangeArrowheads="1"/>
          </p:cNvSpPr>
          <p:nvPr>
            <p:ph type="sldNum" sz="quarter" idx="3"/>
          </p:nvPr>
        </p:nvSpPr>
        <p:spPr bwMode="auto">
          <a:xfrm>
            <a:off x="3808416" y="9283700"/>
            <a:ext cx="2914650" cy="488950"/>
          </a:xfrm>
          <a:prstGeom prst="rect">
            <a:avLst/>
          </a:prstGeom>
          <a:noFill/>
          <a:ln>
            <a:noFill/>
          </a:ln>
          <a:effectLst/>
        </p:spPr>
        <p:txBody>
          <a:bodyPr vert="horz" wrap="square" lIns="90196" tIns="45097" rIns="90196" bIns="45097" numCol="1" anchor="b" anchorCtr="0" compatLnSpc="1">
            <a:prstTxWarp prst="textNoShape">
              <a:avLst/>
            </a:prstTxWarp>
          </a:bodyPr>
          <a:lstStyle>
            <a:lvl1pPr algn="r" eaLnBrk="1" hangingPunct="1">
              <a:defRPr sz="1200"/>
            </a:lvl1pPr>
          </a:lstStyle>
          <a:p>
            <a:pPr>
              <a:defRPr/>
            </a:pPr>
            <a:fld id="{BCC2970B-F55C-4B99-910C-A8DE943BADF4}" type="slidenum">
              <a:rPr lang="hr-HR" altLang="sr-Latn-RS"/>
              <a:pPr>
                <a:defRPr/>
              </a:pPr>
              <a:t>‹#›</a:t>
            </a:fld>
            <a:endParaRPr lang="hr-HR" altLang="sr-Latn-R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1" y="0"/>
            <a:ext cx="2914650" cy="488950"/>
          </a:xfrm>
          <a:prstGeom prst="rect">
            <a:avLst/>
          </a:prstGeom>
          <a:noFill/>
          <a:ln>
            <a:noFill/>
          </a:ln>
          <a:effectLst/>
        </p:spPr>
        <p:txBody>
          <a:bodyPr vert="horz" wrap="square" lIns="90167" tIns="45081" rIns="90167" bIns="45081" numCol="1" anchor="t" anchorCtr="0" compatLnSpc="1">
            <a:prstTxWarp prst="textNoShape">
              <a:avLst/>
            </a:prstTxWarp>
          </a:bodyPr>
          <a:lstStyle>
            <a:lvl1pPr algn="l" eaLnBrk="1" hangingPunct="1">
              <a:defRPr sz="1200">
                <a:latin typeface="Arial" charset="0"/>
                <a:ea typeface="+mn-ea"/>
              </a:defRPr>
            </a:lvl1pPr>
          </a:lstStyle>
          <a:p>
            <a:pPr>
              <a:defRPr/>
            </a:pPr>
            <a:endParaRPr lang="hr-HR" altLang="sr-Latn-RS"/>
          </a:p>
        </p:txBody>
      </p:sp>
      <p:sp>
        <p:nvSpPr>
          <p:cNvPr id="47107" name="Rectangle 3"/>
          <p:cNvSpPr>
            <a:spLocks noGrp="1" noChangeArrowheads="1"/>
          </p:cNvSpPr>
          <p:nvPr>
            <p:ph type="dt" idx="1"/>
          </p:nvPr>
        </p:nvSpPr>
        <p:spPr bwMode="auto">
          <a:xfrm>
            <a:off x="3808416" y="0"/>
            <a:ext cx="2914650" cy="488950"/>
          </a:xfrm>
          <a:prstGeom prst="rect">
            <a:avLst/>
          </a:prstGeom>
          <a:noFill/>
          <a:ln>
            <a:noFill/>
          </a:ln>
          <a:effectLst/>
        </p:spPr>
        <p:txBody>
          <a:bodyPr vert="horz" wrap="square" lIns="90167" tIns="45081" rIns="90167" bIns="45081" numCol="1" anchor="t" anchorCtr="0" compatLnSpc="1">
            <a:prstTxWarp prst="textNoShape">
              <a:avLst/>
            </a:prstTxWarp>
          </a:bodyPr>
          <a:lstStyle>
            <a:lvl1pPr algn="r" eaLnBrk="1" hangingPunct="1">
              <a:defRPr sz="1200">
                <a:latin typeface="Arial" charset="0"/>
                <a:ea typeface="+mn-ea"/>
              </a:defRPr>
            </a:lvl1pPr>
          </a:lstStyle>
          <a:p>
            <a:pPr>
              <a:defRPr/>
            </a:pPr>
            <a:endParaRPr lang="hr-HR" altLang="sr-Latn-RS"/>
          </a:p>
        </p:txBody>
      </p:sp>
      <p:sp>
        <p:nvSpPr>
          <p:cNvPr id="13316" name="Rectangle 4"/>
          <p:cNvSpPr>
            <a:spLocks noGrp="1" noRot="1" noChangeAspect="1" noChangeArrowheads="1" noTextEdit="1"/>
          </p:cNvSpPr>
          <p:nvPr>
            <p:ph type="sldImg" idx="2"/>
          </p:nvPr>
        </p:nvSpPr>
        <p:spPr bwMode="auto">
          <a:xfrm>
            <a:off x="101600" y="733425"/>
            <a:ext cx="6518275" cy="36671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7109" name="Rectangle 5"/>
          <p:cNvSpPr>
            <a:spLocks noGrp="1" noChangeArrowheads="1"/>
          </p:cNvSpPr>
          <p:nvPr>
            <p:ph type="body" sz="quarter" idx="3"/>
          </p:nvPr>
        </p:nvSpPr>
        <p:spPr bwMode="auto">
          <a:xfrm>
            <a:off x="674688" y="4643441"/>
            <a:ext cx="5378450" cy="4397375"/>
          </a:xfrm>
          <a:prstGeom prst="rect">
            <a:avLst/>
          </a:prstGeom>
          <a:noFill/>
          <a:ln>
            <a:noFill/>
          </a:ln>
          <a:effectLst/>
        </p:spPr>
        <p:txBody>
          <a:bodyPr vert="horz" wrap="square" lIns="90167" tIns="45081" rIns="90167" bIns="45081" numCol="1" anchor="t" anchorCtr="0" compatLnSpc="1">
            <a:prstTxWarp prst="textNoShape">
              <a:avLst/>
            </a:prstTxWarp>
          </a:bodyPr>
          <a:lstStyle/>
          <a:p>
            <a:pPr lvl="0"/>
            <a:r>
              <a:rPr lang="hr-HR" altLang="sr-Latn-RS" noProof="0"/>
              <a:t>Kliknite da biste uredili stilove teksta matrice</a:t>
            </a:r>
          </a:p>
          <a:p>
            <a:pPr lvl="1"/>
            <a:r>
              <a:rPr lang="hr-HR" altLang="sr-Latn-RS" noProof="0"/>
              <a:t>Druga razina</a:t>
            </a:r>
          </a:p>
          <a:p>
            <a:pPr lvl="2"/>
            <a:r>
              <a:rPr lang="hr-HR" altLang="sr-Latn-RS" noProof="0"/>
              <a:t>Treća razina</a:t>
            </a:r>
          </a:p>
          <a:p>
            <a:pPr lvl="3"/>
            <a:r>
              <a:rPr lang="hr-HR" altLang="sr-Latn-RS" noProof="0"/>
              <a:t>Četvrta razina</a:t>
            </a:r>
          </a:p>
          <a:p>
            <a:pPr lvl="4"/>
            <a:r>
              <a:rPr lang="hr-HR" altLang="sr-Latn-RS" noProof="0"/>
              <a:t>Peta razina</a:t>
            </a:r>
          </a:p>
        </p:txBody>
      </p:sp>
      <p:sp>
        <p:nvSpPr>
          <p:cNvPr id="47110" name="Rectangle 6"/>
          <p:cNvSpPr>
            <a:spLocks noGrp="1" noChangeArrowheads="1"/>
          </p:cNvSpPr>
          <p:nvPr>
            <p:ph type="ftr" sz="quarter" idx="4"/>
          </p:nvPr>
        </p:nvSpPr>
        <p:spPr bwMode="auto">
          <a:xfrm>
            <a:off x="1" y="9283700"/>
            <a:ext cx="2914650" cy="488950"/>
          </a:xfrm>
          <a:prstGeom prst="rect">
            <a:avLst/>
          </a:prstGeom>
          <a:noFill/>
          <a:ln>
            <a:noFill/>
          </a:ln>
          <a:effectLst/>
        </p:spPr>
        <p:txBody>
          <a:bodyPr vert="horz" wrap="square" lIns="90167" tIns="45081" rIns="90167" bIns="45081" numCol="1" anchor="b" anchorCtr="0" compatLnSpc="1">
            <a:prstTxWarp prst="textNoShape">
              <a:avLst/>
            </a:prstTxWarp>
          </a:bodyPr>
          <a:lstStyle>
            <a:lvl1pPr algn="l" eaLnBrk="1" hangingPunct="1">
              <a:defRPr sz="1200">
                <a:latin typeface="Arial" charset="0"/>
                <a:ea typeface="+mn-ea"/>
              </a:defRPr>
            </a:lvl1pPr>
          </a:lstStyle>
          <a:p>
            <a:pPr>
              <a:defRPr/>
            </a:pPr>
            <a:endParaRPr lang="hr-HR" altLang="sr-Latn-RS"/>
          </a:p>
        </p:txBody>
      </p:sp>
      <p:sp>
        <p:nvSpPr>
          <p:cNvPr id="47111" name="Rectangle 7"/>
          <p:cNvSpPr>
            <a:spLocks noGrp="1" noChangeArrowheads="1"/>
          </p:cNvSpPr>
          <p:nvPr>
            <p:ph type="sldNum" sz="quarter" idx="5"/>
          </p:nvPr>
        </p:nvSpPr>
        <p:spPr bwMode="auto">
          <a:xfrm>
            <a:off x="3808416" y="9283700"/>
            <a:ext cx="2914650" cy="488950"/>
          </a:xfrm>
          <a:prstGeom prst="rect">
            <a:avLst/>
          </a:prstGeom>
          <a:noFill/>
          <a:ln>
            <a:noFill/>
          </a:ln>
          <a:effectLst/>
        </p:spPr>
        <p:txBody>
          <a:bodyPr vert="horz" wrap="square" lIns="90167" tIns="45081" rIns="90167" bIns="45081" numCol="1" anchor="b" anchorCtr="0" compatLnSpc="1">
            <a:prstTxWarp prst="textNoShape">
              <a:avLst/>
            </a:prstTxWarp>
          </a:bodyPr>
          <a:lstStyle>
            <a:lvl1pPr algn="r" eaLnBrk="1" hangingPunct="1">
              <a:defRPr sz="1200"/>
            </a:lvl1pPr>
          </a:lstStyle>
          <a:p>
            <a:pPr>
              <a:defRPr/>
            </a:pPr>
            <a:fld id="{5A0BF89E-909C-459B-B75D-8089E836EC6F}" type="slidenum">
              <a:rPr lang="hr-HR" altLang="sr-Latn-RS"/>
              <a:pPr>
                <a:defRPr/>
              </a:pPr>
              <a:t>‹#›</a:t>
            </a:fld>
            <a:endParaRPr lang="hr-HR" altLang="sr-Latn-R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zervirano mjesto slike slajda 1"/>
          <p:cNvSpPr>
            <a:spLocks noGrp="1" noRot="1" noChangeAspect="1" noChangeArrowheads="1" noTextEdit="1"/>
          </p:cNvSpPr>
          <p:nvPr>
            <p:ph type="sldImg"/>
          </p:nvPr>
        </p:nvSpPr>
        <p:spPr>
          <a:xfrm>
            <a:off x="101600" y="733425"/>
            <a:ext cx="6518275" cy="3667125"/>
          </a:xfrm>
          <a:ln/>
        </p:spPr>
      </p:sp>
      <p:sp>
        <p:nvSpPr>
          <p:cNvPr id="16387" name="Rezervirano mjesto bilježaka 2"/>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r-Latn-RS" altLang="sr-Latn-RS">
              <a:latin typeface="Arial" panose="020B0604020202020204" pitchFamily="34" charset="0"/>
            </a:endParaRPr>
          </a:p>
        </p:txBody>
      </p:sp>
      <p:sp>
        <p:nvSpPr>
          <p:cNvPr id="16388" name="Rezervirano mjesto broja slajda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31603" indent="-280898">
              <a:defRPr sz="2400">
                <a:solidFill>
                  <a:schemeClr val="tx1"/>
                </a:solidFill>
                <a:latin typeface="Arial" panose="020B0604020202020204" pitchFamily="34" charset="0"/>
                <a:ea typeface="ＭＳ Ｐゴシック" panose="020B0600070205080204" pitchFamily="34" charset="-128"/>
              </a:defRPr>
            </a:lvl2pPr>
            <a:lvl3pPr marL="1125177" indent="-223766">
              <a:defRPr sz="2400">
                <a:solidFill>
                  <a:schemeClr val="tx1"/>
                </a:solidFill>
                <a:latin typeface="Arial" panose="020B0604020202020204" pitchFamily="34" charset="0"/>
                <a:ea typeface="ＭＳ Ｐゴシック" panose="020B0600070205080204" pitchFamily="34" charset="-128"/>
              </a:defRPr>
            </a:lvl3pPr>
            <a:lvl4pPr marL="1575882" indent="-223766">
              <a:defRPr sz="2400">
                <a:solidFill>
                  <a:schemeClr val="tx1"/>
                </a:solidFill>
                <a:latin typeface="Arial" panose="020B0604020202020204" pitchFamily="34" charset="0"/>
                <a:ea typeface="ＭＳ Ｐゴシック" panose="020B0600070205080204" pitchFamily="34" charset="-128"/>
              </a:defRPr>
            </a:lvl4pPr>
            <a:lvl5pPr marL="2024998" indent="-223766">
              <a:defRPr sz="2400">
                <a:solidFill>
                  <a:schemeClr val="tx1"/>
                </a:solidFill>
                <a:latin typeface="Arial" panose="020B0604020202020204" pitchFamily="34" charset="0"/>
                <a:ea typeface="ＭＳ Ｐゴシック" panose="020B0600070205080204" pitchFamily="34" charset="-128"/>
              </a:defRPr>
            </a:lvl5pPr>
            <a:lvl6pPr marL="2482053" indent="-223766"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39106" indent="-223766"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396159" indent="-223766"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53212" indent="-223766"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9B16D799-30B0-4BB1-B56C-9D849AD5A5B1}" type="slidenum">
              <a:rPr lang="hr-HR" altLang="sr-Latn-RS" sz="1200"/>
              <a:pPr/>
              <a:t>1</a:t>
            </a:fld>
            <a:endParaRPr lang="hr-HR" altLang="sr-Latn-R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10"/>
          </p:nvPr>
        </p:nvSpPr>
        <p:spPr/>
        <p:txBody>
          <a:bodyPr/>
          <a:lstStyle/>
          <a:p>
            <a:pPr>
              <a:defRPr/>
            </a:pPr>
            <a:fld id="{5A0BF89E-909C-459B-B75D-8089E836EC6F}" type="slidenum">
              <a:rPr lang="hr-HR" altLang="sr-Latn-RS" smtClean="0"/>
              <a:pPr>
                <a:defRPr/>
              </a:pPr>
              <a:t>2</a:t>
            </a:fld>
            <a:endParaRPr lang="hr-HR" altLang="sr-Latn-RS"/>
          </a:p>
        </p:txBody>
      </p:sp>
    </p:spTree>
    <p:extLst>
      <p:ext uri="{BB962C8B-B14F-4D97-AF65-F5344CB8AC3E}">
        <p14:creationId xmlns:p14="http://schemas.microsoft.com/office/powerpoint/2010/main" val="1034143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600" dirty="0">
                <a:latin typeface="+mj-lt"/>
              </a:rPr>
              <a:t>Na </a:t>
            </a:r>
            <a:r>
              <a:rPr lang="en-US" sz="600" dirty="0" err="1">
                <a:latin typeface="+mj-lt"/>
              </a:rPr>
              <a:t>jedinstvenom</a:t>
            </a:r>
            <a:r>
              <a:rPr lang="en-US" sz="600" dirty="0">
                <a:latin typeface="+mj-lt"/>
              </a:rPr>
              <a:t> </a:t>
            </a:r>
            <a:r>
              <a:rPr lang="en-US" sz="600" dirty="0" err="1">
                <a:latin typeface="+mj-lt"/>
              </a:rPr>
              <a:t>računu</a:t>
            </a:r>
            <a:r>
              <a:rPr lang="en-US" sz="600" dirty="0">
                <a:latin typeface="+mj-lt"/>
              </a:rPr>
              <a:t> </a:t>
            </a:r>
            <a:r>
              <a:rPr lang="en-US" sz="600" dirty="0" err="1">
                <a:latin typeface="+mj-lt"/>
              </a:rPr>
              <a:t>državnog</a:t>
            </a:r>
            <a:r>
              <a:rPr lang="en-US" sz="600" dirty="0">
                <a:latin typeface="+mj-lt"/>
              </a:rPr>
              <a:t> </a:t>
            </a:r>
            <a:r>
              <a:rPr lang="en-US" sz="600" dirty="0" err="1">
                <a:latin typeface="+mj-lt"/>
              </a:rPr>
              <a:t>proračuna</a:t>
            </a:r>
            <a:r>
              <a:rPr lang="en-US" sz="600" dirty="0">
                <a:latin typeface="+mj-lt"/>
              </a:rPr>
              <a:t> </a:t>
            </a:r>
            <a:r>
              <a:rPr lang="en-US" sz="600" dirty="0" err="1">
                <a:latin typeface="+mj-lt"/>
              </a:rPr>
              <a:t>ostvaruju</a:t>
            </a:r>
            <a:r>
              <a:rPr lang="en-US" sz="600" dirty="0">
                <a:latin typeface="+mj-lt"/>
              </a:rPr>
              <a:t> se </a:t>
            </a:r>
            <a:r>
              <a:rPr lang="en-US" sz="600" dirty="0" err="1">
                <a:latin typeface="+mj-lt"/>
              </a:rPr>
              <a:t>svi</a:t>
            </a:r>
            <a:r>
              <a:rPr lang="en-US" sz="600" dirty="0">
                <a:latin typeface="+mj-lt"/>
              </a:rPr>
              <a:t> </a:t>
            </a:r>
            <a:r>
              <a:rPr lang="en-US" sz="600" dirty="0" err="1">
                <a:latin typeface="+mj-lt"/>
              </a:rPr>
              <a:t>priljevi</a:t>
            </a:r>
            <a:r>
              <a:rPr lang="en-US" sz="600" dirty="0">
                <a:latin typeface="+mj-lt"/>
              </a:rPr>
              <a:t> (</a:t>
            </a:r>
            <a:r>
              <a:rPr lang="en-US" sz="600" dirty="0" err="1">
                <a:latin typeface="+mj-lt"/>
              </a:rPr>
              <a:t>prihodi</a:t>
            </a:r>
            <a:r>
              <a:rPr lang="en-US" sz="600" dirty="0">
                <a:latin typeface="+mj-lt"/>
              </a:rPr>
              <a:t>, </a:t>
            </a:r>
            <a:r>
              <a:rPr lang="en-US" sz="600" dirty="0" err="1">
                <a:latin typeface="+mj-lt"/>
              </a:rPr>
              <a:t>primici</a:t>
            </a:r>
            <a:r>
              <a:rPr lang="en-US" sz="600" dirty="0">
                <a:latin typeface="+mj-lt"/>
              </a:rPr>
              <a:t> </a:t>
            </a:r>
            <a:r>
              <a:rPr lang="en-US" sz="600" dirty="0" err="1">
                <a:latin typeface="+mj-lt"/>
              </a:rPr>
              <a:t>i</a:t>
            </a:r>
            <a:r>
              <a:rPr lang="en-US" sz="600" dirty="0">
                <a:latin typeface="+mj-lt"/>
              </a:rPr>
              <a:t> </a:t>
            </a:r>
            <a:r>
              <a:rPr lang="en-US" sz="600" dirty="0" err="1">
                <a:latin typeface="+mj-lt"/>
              </a:rPr>
              <a:t>ostale</a:t>
            </a:r>
            <a:r>
              <a:rPr lang="en-US" sz="600" dirty="0">
                <a:latin typeface="+mj-lt"/>
              </a:rPr>
              <a:t> </a:t>
            </a:r>
            <a:r>
              <a:rPr lang="en-US" sz="600" dirty="0" err="1">
                <a:latin typeface="+mj-lt"/>
              </a:rPr>
              <a:t>uplate</a:t>
            </a:r>
            <a:r>
              <a:rPr lang="en-US" sz="600" dirty="0">
                <a:latin typeface="+mj-lt"/>
              </a:rPr>
              <a:t>) </a:t>
            </a:r>
            <a:r>
              <a:rPr lang="en-US" sz="600" dirty="0" err="1">
                <a:latin typeface="+mj-lt"/>
              </a:rPr>
              <a:t>i</a:t>
            </a:r>
            <a:r>
              <a:rPr lang="en-US" sz="600" dirty="0">
                <a:latin typeface="+mj-lt"/>
              </a:rPr>
              <a:t> </a:t>
            </a:r>
            <a:r>
              <a:rPr lang="en-US" sz="600" dirty="0" err="1">
                <a:latin typeface="+mj-lt"/>
              </a:rPr>
              <a:t>izvršavaju</a:t>
            </a:r>
            <a:r>
              <a:rPr lang="en-US" sz="600" dirty="0">
                <a:latin typeface="+mj-lt"/>
              </a:rPr>
              <a:t> </a:t>
            </a:r>
            <a:r>
              <a:rPr lang="en-US" sz="600" dirty="0" err="1">
                <a:latin typeface="+mj-lt"/>
              </a:rPr>
              <a:t>svi</a:t>
            </a:r>
            <a:r>
              <a:rPr lang="en-US" sz="600" dirty="0">
                <a:latin typeface="+mj-lt"/>
              </a:rPr>
              <a:t> </a:t>
            </a:r>
            <a:r>
              <a:rPr lang="en-US" sz="600" dirty="0" err="1">
                <a:latin typeface="+mj-lt"/>
              </a:rPr>
              <a:t>odljevi</a:t>
            </a:r>
            <a:r>
              <a:rPr lang="en-US" sz="600" dirty="0">
                <a:latin typeface="+mj-lt"/>
              </a:rPr>
              <a:t> (</a:t>
            </a:r>
            <a:r>
              <a:rPr lang="en-US" sz="600" dirty="0" err="1">
                <a:latin typeface="+mj-lt"/>
              </a:rPr>
              <a:t>plaćeni</a:t>
            </a:r>
            <a:r>
              <a:rPr lang="en-US" sz="600" dirty="0">
                <a:latin typeface="+mj-lt"/>
              </a:rPr>
              <a:t> </a:t>
            </a:r>
            <a:r>
              <a:rPr lang="en-US" sz="600" dirty="0" err="1">
                <a:latin typeface="+mj-lt"/>
              </a:rPr>
              <a:t>rashodi</a:t>
            </a:r>
            <a:r>
              <a:rPr lang="en-US" sz="600" dirty="0">
                <a:latin typeface="+mj-lt"/>
              </a:rPr>
              <a:t> </a:t>
            </a:r>
            <a:r>
              <a:rPr lang="en-US" sz="600" dirty="0" err="1">
                <a:latin typeface="+mj-lt"/>
              </a:rPr>
              <a:t>i</a:t>
            </a:r>
            <a:r>
              <a:rPr lang="en-US" sz="600" dirty="0">
                <a:latin typeface="+mj-lt"/>
              </a:rPr>
              <a:t> </a:t>
            </a:r>
            <a:r>
              <a:rPr lang="en-US" sz="600" dirty="0" err="1">
                <a:latin typeface="+mj-lt"/>
              </a:rPr>
              <a:t>izdaci</a:t>
            </a:r>
            <a:r>
              <a:rPr lang="en-US" sz="600" dirty="0">
                <a:latin typeface="+mj-lt"/>
              </a:rPr>
              <a:t> </a:t>
            </a:r>
            <a:r>
              <a:rPr lang="en-US" sz="600" dirty="0" err="1">
                <a:latin typeface="+mj-lt"/>
              </a:rPr>
              <a:t>i</a:t>
            </a:r>
            <a:r>
              <a:rPr lang="en-US" sz="600" dirty="0">
                <a:latin typeface="+mj-lt"/>
              </a:rPr>
              <a:t> </a:t>
            </a:r>
            <a:r>
              <a:rPr lang="en-US" sz="600" dirty="0" err="1">
                <a:latin typeface="+mj-lt"/>
              </a:rPr>
              <a:t>ostala</a:t>
            </a:r>
            <a:r>
              <a:rPr lang="en-US" sz="600" dirty="0">
                <a:latin typeface="+mj-lt"/>
              </a:rPr>
              <a:t> </a:t>
            </a:r>
            <a:r>
              <a:rPr lang="en-US" sz="600" dirty="0" err="1">
                <a:latin typeface="+mj-lt"/>
              </a:rPr>
              <a:t>plaćanja</a:t>
            </a:r>
            <a:r>
              <a:rPr lang="en-US" sz="600" dirty="0">
                <a:latin typeface="+mj-lt"/>
              </a:rPr>
              <a:t>) </a:t>
            </a:r>
            <a:r>
              <a:rPr lang="en-US" sz="600" dirty="0" err="1">
                <a:latin typeface="+mj-lt"/>
              </a:rPr>
              <a:t>proračuna</a:t>
            </a:r>
            <a:r>
              <a:rPr lang="en-US" sz="600" dirty="0">
                <a:latin typeface="+mj-lt"/>
              </a:rPr>
              <a:t> </a:t>
            </a:r>
            <a:r>
              <a:rPr lang="en-US" sz="600" dirty="0" err="1">
                <a:latin typeface="+mj-lt"/>
              </a:rPr>
              <a:t>i</a:t>
            </a:r>
            <a:r>
              <a:rPr lang="en-US" sz="600" dirty="0">
                <a:latin typeface="+mj-lt"/>
              </a:rPr>
              <a:t> </a:t>
            </a:r>
            <a:r>
              <a:rPr lang="en-US" sz="600" dirty="0" err="1">
                <a:latin typeface="+mj-lt"/>
              </a:rPr>
              <a:t>proračunskih</a:t>
            </a:r>
            <a:r>
              <a:rPr lang="en-US" sz="600" dirty="0">
                <a:latin typeface="+mj-lt"/>
              </a:rPr>
              <a:t> </a:t>
            </a:r>
            <a:r>
              <a:rPr lang="en-US" sz="600" dirty="0" err="1">
                <a:latin typeface="+mj-lt"/>
              </a:rPr>
              <a:t>korisnika</a:t>
            </a:r>
            <a:r>
              <a:rPr lang="en-US" sz="600" dirty="0">
                <a:latin typeface="+mj-lt"/>
              </a:rPr>
              <a:t> </a:t>
            </a:r>
            <a:r>
              <a:rPr lang="en-US" sz="600" dirty="0" err="1">
                <a:latin typeface="+mj-lt"/>
              </a:rPr>
              <a:t>državnog</a:t>
            </a:r>
            <a:r>
              <a:rPr lang="en-US" sz="600" dirty="0">
                <a:latin typeface="+mj-lt"/>
              </a:rPr>
              <a:t> </a:t>
            </a:r>
            <a:r>
              <a:rPr lang="en-US" sz="600" dirty="0" err="1">
                <a:latin typeface="+mj-lt"/>
              </a:rPr>
              <a:t>proračuna</a:t>
            </a:r>
            <a:r>
              <a:rPr lang="en-US" sz="600" dirty="0">
                <a:latin typeface="+mj-lt"/>
              </a:rPr>
              <a:t> </a:t>
            </a:r>
          </a:p>
        </p:txBody>
      </p:sp>
      <p:sp>
        <p:nvSpPr>
          <p:cNvPr id="4" name="Slide Number Placeholder 3"/>
          <p:cNvSpPr>
            <a:spLocks noGrp="1"/>
          </p:cNvSpPr>
          <p:nvPr>
            <p:ph type="sldNum" sz="quarter" idx="10"/>
          </p:nvPr>
        </p:nvSpPr>
        <p:spPr/>
        <p:txBody>
          <a:bodyPr/>
          <a:lstStyle/>
          <a:p>
            <a:pPr defTabSz="897683">
              <a:defRPr/>
            </a:pPr>
            <a:fld id="{4A3E71D0-F2BD-4D69-9CDA-98F0531A388B}" type="slidenum">
              <a:rPr lang="hr-HR">
                <a:solidFill>
                  <a:prstClr val="black"/>
                </a:solidFill>
                <a:latin typeface="Calibri" panose="020F0502020204030204"/>
              </a:rPr>
              <a:pPr defTabSz="897683">
                <a:defRPr/>
              </a:pPr>
              <a:t>3</a:t>
            </a:fld>
            <a:endParaRPr lang="hr-HR">
              <a:solidFill>
                <a:prstClr val="black"/>
              </a:solidFill>
              <a:latin typeface="Calibri" panose="020F0502020204030204"/>
            </a:endParaRPr>
          </a:p>
        </p:txBody>
      </p:sp>
    </p:spTree>
    <p:extLst>
      <p:ext uri="{BB962C8B-B14F-4D97-AF65-F5344CB8AC3E}">
        <p14:creationId xmlns:p14="http://schemas.microsoft.com/office/powerpoint/2010/main" val="284043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10"/>
          </p:nvPr>
        </p:nvSpPr>
        <p:spPr/>
        <p:txBody>
          <a:bodyPr/>
          <a:lstStyle/>
          <a:p>
            <a:pPr>
              <a:defRPr/>
            </a:pPr>
            <a:fld id="{5A0BF89E-909C-459B-B75D-8089E836EC6F}" type="slidenum">
              <a:rPr lang="hr-HR" altLang="sr-Latn-RS" smtClean="0"/>
              <a:pPr>
                <a:defRPr/>
              </a:pPr>
              <a:t>5</a:t>
            </a:fld>
            <a:endParaRPr lang="hr-HR" altLang="sr-Latn-RS"/>
          </a:p>
        </p:txBody>
      </p:sp>
    </p:spTree>
    <p:extLst>
      <p:ext uri="{BB962C8B-B14F-4D97-AF65-F5344CB8AC3E}">
        <p14:creationId xmlns:p14="http://schemas.microsoft.com/office/powerpoint/2010/main" val="3236661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hr-HR"/>
              <a:t>Uredite stil naslova matrice</a:t>
            </a:r>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p>
        </p:txBody>
      </p:sp>
      <p:sp>
        <p:nvSpPr>
          <p:cNvPr id="4" name="Rezervirano mjesto datuma 3"/>
          <p:cNvSpPr>
            <a:spLocks noGrp="1"/>
          </p:cNvSpPr>
          <p:nvPr>
            <p:ph type="dt" sz="half" idx="10"/>
          </p:nvPr>
        </p:nvSpPr>
        <p:spPr/>
        <p:txBody>
          <a:bodyPr/>
          <a:lstStyle/>
          <a:p>
            <a:fld id="{E16FB7F2-4183-46A4-BFF1-CC5AB662B6A8}" type="datetime1">
              <a:rPr lang="hr-HR" smtClean="0"/>
              <a:t>14.12.2023.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lvl1pPr>
              <a:defRPr>
                <a:solidFill>
                  <a:schemeClr val="accent5">
                    <a:lumMod val="75000"/>
                  </a:schemeClr>
                </a:solidFill>
              </a:defRPr>
            </a:lvl1pPr>
          </a:lstStyle>
          <a:p>
            <a:fld id="{396ED685-062E-44C7-8342-8A776CA3ECDE}" type="slidenum">
              <a:rPr lang="hr-HR" smtClean="0"/>
              <a:pPr/>
              <a:t>‹#›</a:t>
            </a:fld>
            <a:endParaRPr lang="hr-HR" dirty="0"/>
          </a:p>
        </p:txBody>
      </p:sp>
    </p:spTree>
    <p:extLst>
      <p:ext uri="{BB962C8B-B14F-4D97-AF65-F5344CB8AC3E}">
        <p14:creationId xmlns:p14="http://schemas.microsoft.com/office/powerpoint/2010/main" val="1753563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okomitog teksta 2"/>
          <p:cNvSpPr>
            <a:spLocks noGrp="1"/>
          </p:cNvSpPr>
          <p:nvPr>
            <p:ph type="body" orient="vert" idx="1"/>
          </p:nvPr>
        </p:nvSpPr>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88D8C3D7-BE82-46D3-806D-C36B4B6461AC}" type="datetime1">
              <a:rPr lang="hr-HR" smtClean="0"/>
              <a:t>14.12.2023.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pPr>
              <a:defRPr/>
            </a:pPr>
            <a:fld id="{FC9D5BE7-B100-4245-BDA2-9C6A0F572951}" type="slidenum">
              <a:rPr lang="en-US" altLang="sr-Latn-RS" smtClean="0"/>
              <a:pPr>
                <a:defRPr/>
              </a:pPr>
              <a:t>‹#›</a:t>
            </a:fld>
            <a:endParaRPr lang="en-US" altLang="sr-Latn-RS"/>
          </a:p>
        </p:txBody>
      </p:sp>
    </p:spTree>
    <p:extLst>
      <p:ext uri="{BB962C8B-B14F-4D97-AF65-F5344CB8AC3E}">
        <p14:creationId xmlns:p14="http://schemas.microsoft.com/office/powerpoint/2010/main" val="3131073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8724900" y="365125"/>
            <a:ext cx="2628900" cy="5811838"/>
          </a:xfrm>
        </p:spPr>
        <p:txBody>
          <a:bodyPr vert="eaVert"/>
          <a:lstStyle/>
          <a:p>
            <a:r>
              <a:rPr lang="hr-HR"/>
              <a:t>Uredite stil naslova matrice</a:t>
            </a:r>
          </a:p>
        </p:txBody>
      </p:sp>
      <p:sp>
        <p:nvSpPr>
          <p:cNvPr id="3" name="Rezervirano mjesto okomitog teksta 2"/>
          <p:cNvSpPr>
            <a:spLocks noGrp="1"/>
          </p:cNvSpPr>
          <p:nvPr>
            <p:ph type="body" orient="vert" idx="1"/>
          </p:nvPr>
        </p:nvSpPr>
        <p:spPr>
          <a:xfrm>
            <a:off x="838200" y="365125"/>
            <a:ext cx="7734300" cy="5811838"/>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9AA37E8E-FBCA-4602-BFFA-EB73E5BC490A}" type="datetime1">
              <a:rPr lang="hr-HR" smtClean="0"/>
              <a:t>14.12.2023.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pPr>
              <a:defRPr/>
            </a:pPr>
            <a:fld id="{0D3CFE82-502B-4378-958C-3400E590E205}" type="slidenum">
              <a:rPr lang="en-US" altLang="sr-Latn-RS" smtClean="0"/>
              <a:pPr>
                <a:defRPr/>
              </a:pPr>
              <a:t>‹#›</a:t>
            </a:fld>
            <a:endParaRPr lang="en-US" altLang="sr-Latn-RS"/>
          </a:p>
        </p:txBody>
      </p:sp>
    </p:spTree>
    <p:extLst>
      <p:ext uri="{BB962C8B-B14F-4D97-AF65-F5344CB8AC3E}">
        <p14:creationId xmlns:p14="http://schemas.microsoft.com/office/powerpoint/2010/main" val="2433571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56F1EA9D-4D63-31B5-2D8C-9780793042B4}"/>
              </a:ext>
            </a:extLst>
          </p:cNvPr>
          <p:cNvSpPr>
            <a:spLocks noGrp="1"/>
          </p:cNvSpPr>
          <p:nvPr>
            <p:ph type="sldNum" sz="quarter" idx="4"/>
          </p:nvPr>
        </p:nvSpPr>
        <p:spPr>
          <a:xfrm>
            <a:off x="336000" y="6489433"/>
            <a:ext cx="240000" cy="110800"/>
          </a:xfrm>
          <a:prstGeom prst="rect">
            <a:avLst/>
          </a:prstGeom>
          <a:noFill/>
        </p:spPr>
        <p:txBody>
          <a:bodyPr wrap="square" lIns="0" tIns="0" rIns="0" bIns="0" rtlCol="0">
            <a:spAutoFit/>
          </a:bodyPr>
          <a:lstStyle>
            <a:lvl1pPr>
              <a:defRPr lang="en-US" sz="800" b="0" i="0" smtClean="0">
                <a:solidFill>
                  <a:schemeClr val="tx2"/>
                </a:solidFill>
                <a:effectLst/>
                <a:latin typeface="Arial" panose="020B0604020202020204" pitchFamily="34" charset="0"/>
                <a:cs typeface="Arial" panose="020B0604020202020204" pitchFamily="34" charset="0"/>
              </a:defRPr>
            </a:lvl1pPr>
          </a:lstStyle>
          <a:p>
            <a:pPr>
              <a:lnSpc>
                <a:spcPct val="90000"/>
              </a:lnSpc>
            </a:pPr>
            <a:fld id="{46C7C3DC-F2BD-3444-971E-438EC79B522A}" type="slidenum">
              <a:rPr lang="en-GB" smtClean="0"/>
              <a:pPr>
                <a:lnSpc>
                  <a:spcPct val="90000"/>
                </a:lnSpc>
              </a:pPr>
              <a:t>‹#›</a:t>
            </a:fld>
            <a:endParaRPr lang="en-GB" dirty="0"/>
          </a:p>
        </p:txBody>
      </p:sp>
      <p:cxnSp>
        <p:nvCxnSpPr>
          <p:cNvPr id="7" name="Straight Connector 6">
            <a:extLst>
              <a:ext uri="{FF2B5EF4-FFF2-40B4-BE49-F238E27FC236}">
                <a16:creationId xmlns:a16="http://schemas.microsoft.com/office/drawing/2014/main" id="{AB1B5EB2-54CF-7F2D-232B-76C1B66AD0D8}"/>
              </a:ext>
            </a:extLst>
          </p:cNvPr>
          <p:cNvCxnSpPr>
            <a:cxnSpLocks/>
          </p:cNvCxnSpPr>
          <p:nvPr userDrawn="1"/>
        </p:nvCxnSpPr>
        <p:spPr>
          <a:xfrm>
            <a:off x="670985" y="933451"/>
            <a:ext cx="10880000" cy="0"/>
          </a:xfrm>
          <a:prstGeom prst="line">
            <a:avLst/>
          </a:prstGeom>
          <a:ln w="9525" cap="rnd">
            <a:solidFill>
              <a:srgbClr val="4F81BD"/>
            </a:solidFill>
          </a:ln>
        </p:spPr>
        <p:style>
          <a:lnRef idx="1">
            <a:schemeClr val="accent1"/>
          </a:lnRef>
          <a:fillRef idx="0">
            <a:schemeClr val="accent1"/>
          </a:fillRef>
          <a:effectRef idx="0">
            <a:schemeClr val="accent1"/>
          </a:effectRef>
          <a:fontRef idx="minor">
            <a:schemeClr val="tx1"/>
          </a:fontRef>
        </p:style>
      </p:cxnSp>
      <p:sp>
        <p:nvSpPr>
          <p:cNvPr id="2" name="Content Placeholder 14">
            <a:extLst>
              <a:ext uri="{FF2B5EF4-FFF2-40B4-BE49-F238E27FC236}">
                <a16:creationId xmlns:a16="http://schemas.microsoft.com/office/drawing/2014/main" id="{8CF3D7FF-4786-A939-23D9-35C6F5E7AA41}"/>
              </a:ext>
            </a:extLst>
          </p:cNvPr>
          <p:cNvSpPr>
            <a:spLocks noGrp="1"/>
          </p:cNvSpPr>
          <p:nvPr>
            <p:ph sz="quarter" idx="11" hasCustomPrompt="1"/>
          </p:nvPr>
        </p:nvSpPr>
        <p:spPr>
          <a:xfrm>
            <a:off x="669600" y="6117168"/>
            <a:ext cx="10849326" cy="480483"/>
          </a:xfrm>
        </p:spPr>
        <p:txBody>
          <a:bodyPr anchor="ctr"/>
          <a:lstStyle>
            <a:lvl1pPr>
              <a:defRPr sz="700"/>
            </a:lvl1pPr>
          </a:lstStyle>
          <a:p>
            <a:pPr lvl="0"/>
            <a:r>
              <a:rPr lang="hr-HR" dirty="0" err="1"/>
              <a:t>Source</a:t>
            </a:r>
            <a:r>
              <a:rPr lang="hr-HR" dirty="0"/>
              <a:t>: </a:t>
            </a:r>
          </a:p>
          <a:p>
            <a:pPr lvl="0"/>
            <a:r>
              <a:rPr lang="hr-HR" dirty="0"/>
              <a:t>Notes: </a:t>
            </a:r>
          </a:p>
        </p:txBody>
      </p:sp>
      <p:sp>
        <p:nvSpPr>
          <p:cNvPr id="3" name="Text">
            <a:extLst>
              <a:ext uri="{FF2B5EF4-FFF2-40B4-BE49-F238E27FC236}">
                <a16:creationId xmlns:a16="http://schemas.microsoft.com/office/drawing/2014/main" id="{F9F88C37-22BC-0BC3-7E78-C2ED329044E9}"/>
              </a:ext>
            </a:extLst>
          </p:cNvPr>
          <p:cNvSpPr>
            <a:spLocks noGrp="1"/>
          </p:cNvSpPr>
          <p:nvPr>
            <p:ph idx="1"/>
          </p:nvPr>
        </p:nvSpPr>
        <p:spPr>
          <a:xfrm>
            <a:off x="670985" y="1411818"/>
            <a:ext cx="10849326" cy="4417484"/>
          </a:xfrm>
          <a:prstGeom prst="rect">
            <a:avLst/>
          </a:prstGeom>
        </p:spPr>
        <p:txBody>
          <a:bodyPr vert="horz" lIns="0" tIns="0" rIns="0" bIns="0" rtlCol="0">
            <a:noAutofit/>
          </a:bodyPr>
          <a:lstStyle/>
          <a:p>
            <a:pPr lvl="0"/>
            <a:r>
              <a:rPr lang="en-GB" noProof="0" dirty="0"/>
              <a:t>&lt;Heading (18pt)&gt;</a:t>
            </a:r>
          </a:p>
          <a:p>
            <a:pPr lvl="1"/>
            <a:r>
              <a:rPr lang="en-GB" noProof="0" dirty="0"/>
              <a:t>&lt;Subheading (14pt)&gt;</a:t>
            </a:r>
          </a:p>
          <a:p>
            <a:pPr lvl="2"/>
            <a:r>
              <a:rPr lang="en-GB" noProof="0" dirty="0"/>
              <a:t>&lt;Normal (14pt)&gt;</a:t>
            </a:r>
          </a:p>
          <a:p>
            <a:pPr lvl="3"/>
            <a:r>
              <a:rPr lang="en-GB" noProof="0" dirty="0"/>
              <a:t>&lt;Bullet 1 (14pt)&gt;</a:t>
            </a:r>
          </a:p>
          <a:p>
            <a:pPr lvl="4"/>
            <a:r>
              <a:rPr lang="en-GB" noProof="0" dirty="0"/>
              <a:t>&lt;Bullet 2 (14pt)&gt;</a:t>
            </a:r>
          </a:p>
          <a:p>
            <a:pPr lvl="5"/>
            <a:r>
              <a:rPr lang="en-GB" noProof="0" dirty="0"/>
              <a:t>&lt;Bullet 3 (14pt)&gt;</a:t>
            </a:r>
          </a:p>
          <a:p>
            <a:pPr lvl="6"/>
            <a:r>
              <a:rPr lang="en-GB" noProof="0" dirty="0"/>
              <a:t>Reduced Normal (11pt)</a:t>
            </a:r>
          </a:p>
          <a:p>
            <a:pPr lvl="7"/>
            <a:r>
              <a:rPr lang="en-GB" noProof="0" dirty="0"/>
              <a:t>&lt;Tick (14pt)&gt;</a:t>
            </a:r>
          </a:p>
          <a:p>
            <a:pPr lvl="8"/>
            <a:r>
              <a:rPr lang="en-GB" noProof="0" dirty="0"/>
              <a:t>&lt;Cross (14pt)&gt;</a:t>
            </a:r>
          </a:p>
          <a:p>
            <a:pPr lvl="5"/>
            <a:endParaRPr lang="en-GB" noProof="0" dirty="0"/>
          </a:p>
        </p:txBody>
      </p:sp>
      <p:sp>
        <p:nvSpPr>
          <p:cNvPr id="4" name="Slide Number Placeholder 3">
            <a:extLst>
              <a:ext uri="{FF2B5EF4-FFF2-40B4-BE49-F238E27FC236}">
                <a16:creationId xmlns:a16="http://schemas.microsoft.com/office/drawing/2014/main" id="{B636239A-CC14-7C7C-885F-6146388590E5}"/>
              </a:ext>
            </a:extLst>
          </p:cNvPr>
          <p:cNvSpPr txBox="1">
            <a:spLocks/>
          </p:cNvSpPr>
          <p:nvPr userDrawn="1"/>
        </p:nvSpPr>
        <p:spPr>
          <a:xfrm>
            <a:off x="336000" y="6480201"/>
            <a:ext cx="240000" cy="124650"/>
          </a:xfrm>
          <a:prstGeom prst="rect">
            <a:avLst/>
          </a:prstGeom>
          <a:noFill/>
        </p:spPr>
        <p:txBody>
          <a:bodyPr wrap="square" lIns="0" tIns="0" rIns="0" bIns="0" rtlCol="0">
            <a:spAutoFit/>
          </a:bodyPr>
          <a:lstStyle>
            <a:defPPr>
              <a:defRPr lang="en-US"/>
            </a:defPPr>
            <a:lvl1pPr marL="0" algn="l" defTabSz="685800" rtl="0" eaLnBrk="1" latinLnBrk="0" hangingPunct="1">
              <a:defRPr lang="en-US" sz="675" b="1" i="0" kern="1200" smtClean="0">
                <a:solidFill>
                  <a:schemeClr val="tx2"/>
                </a:solidFill>
                <a:effectLst/>
                <a:latin typeface="Arial" panose="020B0604020202020204" pitchFamily="34" charset="0"/>
                <a:ea typeface="+mn-ea"/>
                <a:cs typeface="Arial" panose="020B0604020202020204" pitchFamily="34"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nSpc>
                <a:spcPct val="90000"/>
              </a:lnSpc>
            </a:pPr>
            <a:fld id="{46C7C3DC-F2BD-3444-971E-438EC79B522A}" type="slidenum">
              <a:rPr lang="en-GB" sz="900" smtClean="0"/>
              <a:pPr>
                <a:lnSpc>
                  <a:spcPct val="90000"/>
                </a:lnSpc>
              </a:pPr>
              <a:t>‹#›</a:t>
            </a:fld>
            <a:endParaRPr lang="en-GB" sz="900"/>
          </a:p>
        </p:txBody>
      </p:sp>
      <p:sp>
        <p:nvSpPr>
          <p:cNvPr id="9" name="Title">
            <a:extLst>
              <a:ext uri="{FF2B5EF4-FFF2-40B4-BE49-F238E27FC236}">
                <a16:creationId xmlns:a16="http://schemas.microsoft.com/office/drawing/2014/main" id="{2D85DCF8-7632-0F57-37C3-9F8A451AC4C6}"/>
              </a:ext>
            </a:extLst>
          </p:cNvPr>
          <p:cNvSpPr>
            <a:spLocks noGrp="1"/>
          </p:cNvSpPr>
          <p:nvPr>
            <p:ph type="title" hasCustomPrompt="1"/>
          </p:nvPr>
        </p:nvSpPr>
        <p:spPr>
          <a:xfrm>
            <a:off x="669603" y="279597"/>
            <a:ext cx="9600002" cy="404604"/>
          </a:xfrm>
          <a:prstGeom prst="rect">
            <a:avLst/>
          </a:prstGeom>
        </p:spPr>
        <p:txBody>
          <a:bodyPr vert="horz" lIns="0" tIns="0" rIns="0" bIns="0" rtlCol="0" anchor="b">
            <a:noAutofit/>
          </a:bodyPr>
          <a:lstStyle>
            <a:lvl1pPr>
              <a:defRPr sz="2000" b="0">
                <a:solidFill>
                  <a:srgbClr val="4F81BD"/>
                </a:solidFill>
              </a:defRPr>
            </a:lvl1pPr>
          </a:lstStyle>
          <a:p>
            <a:pPr lvl="0">
              <a:lnSpc>
                <a:spcPts val="2400"/>
              </a:lnSpc>
            </a:pPr>
            <a:r>
              <a:rPr lang="en-GB" noProof="0" dirty="0"/>
              <a:t>&lt;Page title (2</a:t>
            </a:r>
            <a:r>
              <a:rPr lang="hr-HR" noProof="0" dirty="0"/>
              <a:t>0</a:t>
            </a:r>
            <a:r>
              <a:rPr lang="en-GB" noProof="0" dirty="0" err="1"/>
              <a:t>pt</a:t>
            </a:r>
            <a:r>
              <a:rPr lang="en-GB" noProof="0" dirty="0"/>
              <a:t>)&gt;</a:t>
            </a:r>
          </a:p>
        </p:txBody>
      </p:sp>
      <p:pic>
        <p:nvPicPr>
          <p:cNvPr id="10" name="Picture 9">
            <a:extLst>
              <a:ext uri="{FF2B5EF4-FFF2-40B4-BE49-F238E27FC236}">
                <a16:creationId xmlns:a16="http://schemas.microsoft.com/office/drawing/2014/main" id="{19D9DFE4-8617-3C83-3BBE-908FFA038EA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48922" y="151678"/>
            <a:ext cx="702064" cy="657148"/>
          </a:xfrm>
          <a:prstGeom prst="rect">
            <a:avLst/>
          </a:prstGeom>
        </p:spPr>
      </p:pic>
    </p:spTree>
    <p:extLst>
      <p:ext uri="{BB962C8B-B14F-4D97-AF65-F5344CB8AC3E}">
        <p14:creationId xmlns:p14="http://schemas.microsoft.com/office/powerpoint/2010/main" val="11395214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6243E2EC-F841-8117-9030-869EB0C78333}"/>
              </a:ext>
            </a:extLst>
          </p:cNvPr>
          <p:cNvSpPr>
            <a:spLocks noGrp="1"/>
          </p:cNvSpPr>
          <p:nvPr>
            <p:ph sz="quarter" idx="10"/>
          </p:nvPr>
        </p:nvSpPr>
        <p:spPr>
          <a:xfrm>
            <a:off x="635002" y="1409459"/>
            <a:ext cx="5232400" cy="247651"/>
          </a:xfrm>
        </p:spPr>
        <p:txBody>
          <a:bodyPr lIns="36000" anchor="ctr"/>
          <a:lstStyle>
            <a:lvl1pPr>
              <a:defRPr sz="1067" b="1">
                <a:solidFill>
                  <a:srgbClr val="4F81BD"/>
                </a:solidFill>
              </a:defRPr>
            </a:lvl1pPr>
          </a:lstStyle>
          <a:p>
            <a:pPr lvl="0"/>
            <a:endParaRPr lang="hr-HR" dirty="0"/>
          </a:p>
        </p:txBody>
      </p:sp>
      <p:sp>
        <p:nvSpPr>
          <p:cNvPr id="12" name="Content Placeholder 10">
            <a:extLst>
              <a:ext uri="{FF2B5EF4-FFF2-40B4-BE49-F238E27FC236}">
                <a16:creationId xmlns:a16="http://schemas.microsoft.com/office/drawing/2014/main" id="{501F382F-0682-0693-3DCD-61A0DBE64341}"/>
              </a:ext>
            </a:extLst>
          </p:cNvPr>
          <p:cNvSpPr>
            <a:spLocks noGrp="1"/>
          </p:cNvSpPr>
          <p:nvPr>
            <p:ph sz="quarter" idx="11"/>
          </p:nvPr>
        </p:nvSpPr>
        <p:spPr>
          <a:xfrm>
            <a:off x="6309917" y="1409352"/>
            <a:ext cx="5232400" cy="247651"/>
          </a:xfrm>
        </p:spPr>
        <p:txBody>
          <a:bodyPr lIns="36000" anchor="ctr"/>
          <a:lstStyle>
            <a:lvl1pPr>
              <a:defRPr sz="1067" b="1">
                <a:solidFill>
                  <a:srgbClr val="4F81BD"/>
                </a:solidFill>
              </a:defRPr>
            </a:lvl1pPr>
          </a:lstStyle>
          <a:p>
            <a:pPr lvl="0"/>
            <a:endParaRPr lang="hr-HR" dirty="0"/>
          </a:p>
        </p:txBody>
      </p:sp>
      <p:sp>
        <p:nvSpPr>
          <p:cNvPr id="13" name="Content Placeholder 10">
            <a:extLst>
              <a:ext uri="{FF2B5EF4-FFF2-40B4-BE49-F238E27FC236}">
                <a16:creationId xmlns:a16="http://schemas.microsoft.com/office/drawing/2014/main" id="{6A1FBE11-CEC4-9D8D-874C-613621E6AB68}"/>
              </a:ext>
            </a:extLst>
          </p:cNvPr>
          <p:cNvSpPr>
            <a:spLocks noGrp="1"/>
          </p:cNvSpPr>
          <p:nvPr>
            <p:ph sz="quarter" idx="12"/>
          </p:nvPr>
        </p:nvSpPr>
        <p:spPr>
          <a:xfrm>
            <a:off x="635002" y="3819245"/>
            <a:ext cx="5232400" cy="247651"/>
          </a:xfrm>
        </p:spPr>
        <p:txBody>
          <a:bodyPr lIns="36000" anchor="ctr"/>
          <a:lstStyle>
            <a:lvl1pPr>
              <a:defRPr sz="1067" b="1">
                <a:solidFill>
                  <a:srgbClr val="4F81BD"/>
                </a:solidFill>
              </a:defRPr>
            </a:lvl1pPr>
          </a:lstStyle>
          <a:p>
            <a:pPr lvl="0"/>
            <a:endParaRPr lang="hr-HR" dirty="0"/>
          </a:p>
        </p:txBody>
      </p:sp>
      <p:sp>
        <p:nvSpPr>
          <p:cNvPr id="14" name="Content Placeholder 10">
            <a:extLst>
              <a:ext uri="{FF2B5EF4-FFF2-40B4-BE49-F238E27FC236}">
                <a16:creationId xmlns:a16="http://schemas.microsoft.com/office/drawing/2014/main" id="{C21072D1-082E-76B8-2ABC-8BBD89EB4EA5}"/>
              </a:ext>
            </a:extLst>
          </p:cNvPr>
          <p:cNvSpPr>
            <a:spLocks noGrp="1"/>
          </p:cNvSpPr>
          <p:nvPr>
            <p:ph sz="quarter" idx="13"/>
          </p:nvPr>
        </p:nvSpPr>
        <p:spPr>
          <a:xfrm>
            <a:off x="6309917" y="3819139"/>
            <a:ext cx="5232400" cy="247651"/>
          </a:xfrm>
        </p:spPr>
        <p:txBody>
          <a:bodyPr lIns="36000" anchor="ctr"/>
          <a:lstStyle>
            <a:lvl1pPr>
              <a:defRPr sz="1067" b="1">
                <a:solidFill>
                  <a:srgbClr val="4F81BD"/>
                </a:solidFill>
              </a:defRPr>
            </a:lvl1pPr>
          </a:lstStyle>
          <a:p>
            <a:pPr lvl="0"/>
            <a:endParaRPr lang="hr-HR" dirty="0"/>
          </a:p>
        </p:txBody>
      </p:sp>
      <p:sp>
        <p:nvSpPr>
          <p:cNvPr id="2" name="Rectangle: Diagonal Corners Rounded 1">
            <a:extLst>
              <a:ext uri="{FF2B5EF4-FFF2-40B4-BE49-F238E27FC236}">
                <a16:creationId xmlns:a16="http://schemas.microsoft.com/office/drawing/2014/main" id="{ED4FD92C-2A4E-0C03-0862-E3394626E7F2}"/>
              </a:ext>
            </a:extLst>
          </p:cNvPr>
          <p:cNvSpPr/>
          <p:nvPr userDrawn="1"/>
        </p:nvSpPr>
        <p:spPr>
          <a:xfrm>
            <a:off x="671690" y="1418501"/>
            <a:ext cx="5210398" cy="247212"/>
          </a:xfrm>
          <a:prstGeom prst="round2Diag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48000" tIns="0" rIns="48000" bIns="0" rtlCol="0" anchor="ctr"/>
          <a:lstStyle/>
          <a:p>
            <a:endParaRPr lang="en-GB" sz="1067" b="1" dirty="0">
              <a:solidFill>
                <a:srgbClr val="4F81BD"/>
              </a:solidFill>
              <a:latin typeface="Arial" panose="020B0604020202020204" pitchFamily="34" charset="0"/>
              <a:cs typeface="Arial" panose="020B0604020202020204" pitchFamily="34" charset="0"/>
            </a:endParaRPr>
          </a:p>
        </p:txBody>
      </p:sp>
      <p:cxnSp>
        <p:nvCxnSpPr>
          <p:cNvPr id="3" name="Straight Connector 2">
            <a:extLst>
              <a:ext uri="{FF2B5EF4-FFF2-40B4-BE49-F238E27FC236}">
                <a16:creationId xmlns:a16="http://schemas.microsoft.com/office/drawing/2014/main" id="{A29EDB19-F0AE-C002-B30A-2DD69DAEDA15}"/>
              </a:ext>
            </a:extLst>
          </p:cNvPr>
          <p:cNvCxnSpPr>
            <a:cxnSpLocks/>
          </p:cNvCxnSpPr>
          <p:nvPr userDrawn="1"/>
        </p:nvCxnSpPr>
        <p:spPr>
          <a:xfrm>
            <a:off x="671690" y="1665712"/>
            <a:ext cx="5232400" cy="0"/>
          </a:xfrm>
          <a:prstGeom prst="line">
            <a:avLst/>
          </a:prstGeom>
          <a:ln>
            <a:solidFill>
              <a:srgbClr val="4F81BD"/>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60E97422-3838-4361-4F23-1B86C0AD0036}"/>
              </a:ext>
            </a:extLst>
          </p:cNvPr>
          <p:cNvCxnSpPr>
            <a:cxnSpLocks/>
          </p:cNvCxnSpPr>
          <p:nvPr userDrawn="1"/>
        </p:nvCxnSpPr>
        <p:spPr>
          <a:xfrm>
            <a:off x="6287916" y="1665712"/>
            <a:ext cx="5232400" cy="0"/>
          </a:xfrm>
          <a:prstGeom prst="line">
            <a:avLst/>
          </a:prstGeom>
          <a:ln>
            <a:solidFill>
              <a:srgbClr val="4F81BD"/>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5B1F4C9-B8E2-146C-67C0-6B030D988018}"/>
              </a:ext>
            </a:extLst>
          </p:cNvPr>
          <p:cNvCxnSpPr>
            <a:cxnSpLocks/>
          </p:cNvCxnSpPr>
          <p:nvPr userDrawn="1"/>
        </p:nvCxnSpPr>
        <p:spPr>
          <a:xfrm>
            <a:off x="671690" y="4069092"/>
            <a:ext cx="5232400" cy="0"/>
          </a:xfrm>
          <a:prstGeom prst="line">
            <a:avLst/>
          </a:prstGeom>
          <a:ln>
            <a:solidFill>
              <a:srgbClr val="4F81BD"/>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E171A6F-AEB8-A0ED-67B9-B105A3D9504D}"/>
              </a:ext>
            </a:extLst>
          </p:cNvPr>
          <p:cNvCxnSpPr>
            <a:cxnSpLocks/>
          </p:cNvCxnSpPr>
          <p:nvPr userDrawn="1"/>
        </p:nvCxnSpPr>
        <p:spPr>
          <a:xfrm>
            <a:off x="6292979" y="4066899"/>
            <a:ext cx="5232400" cy="0"/>
          </a:xfrm>
          <a:prstGeom prst="line">
            <a:avLst/>
          </a:prstGeom>
          <a:ln>
            <a:solidFill>
              <a:srgbClr val="4F81BD"/>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2A92885-1A8A-E223-9B68-DD0A68C5ADD6}"/>
              </a:ext>
            </a:extLst>
          </p:cNvPr>
          <p:cNvCxnSpPr>
            <a:cxnSpLocks/>
          </p:cNvCxnSpPr>
          <p:nvPr userDrawn="1"/>
        </p:nvCxnSpPr>
        <p:spPr>
          <a:xfrm>
            <a:off x="670985" y="933451"/>
            <a:ext cx="10880000" cy="0"/>
          </a:xfrm>
          <a:prstGeom prst="line">
            <a:avLst/>
          </a:prstGeom>
          <a:ln w="9525" cap="rnd">
            <a:solidFill>
              <a:srgbClr val="4F81BD"/>
            </a:solidFill>
          </a:ln>
        </p:spPr>
        <p:style>
          <a:lnRef idx="1">
            <a:schemeClr val="accent1"/>
          </a:lnRef>
          <a:fillRef idx="0">
            <a:schemeClr val="accent1"/>
          </a:fillRef>
          <a:effectRef idx="0">
            <a:schemeClr val="accent1"/>
          </a:effectRef>
          <a:fontRef idx="minor">
            <a:schemeClr val="tx1"/>
          </a:fontRef>
        </p:style>
      </p:cxnSp>
      <p:sp>
        <p:nvSpPr>
          <p:cNvPr id="16" name="Content Placeholder 14">
            <a:extLst>
              <a:ext uri="{FF2B5EF4-FFF2-40B4-BE49-F238E27FC236}">
                <a16:creationId xmlns:a16="http://schemas.microsoft.com/office/drawing/2014/main" id="{BFA94E9D-8F80-AFB0-EF43-600995EE09DF}"/>
              </a:ext>
            </a:extLst>
          </p:cNvPr>
          <p:cNvSpPr>
            <a:spLocks noGrp="1"/>
          </p:cNvSpPr>
          <p:nvPr>
            <p:ph sz="quarter" idx="14" hasCustomPrompt="1"/>
          </p:nvPr>
        </p:nvSpPr>
        <p:spPr>
          <a:xfrm>
            <a:off x="669600" y="6117168"/>
            <a:ext cx="10849326" cy="480483"/>
          </a:xfrm>
        </p:spPr>
        <p:txBody>
          <a:bodyPr anchor="ctr"/>
          <a:lstStyle>
            <a:lvl1pPr>
              <a:defRPr sz="700"/>
            </a:lvl1pPr>
          </a:lstStyle>
          <a:p>
            <a:pPr lvl="0"/>
            <a:r>
              <a:rPr lang="hr-HR" dirty="0" err="1"/>
              <a:t>Source</a:t>
            </a:r>
            <a:r>
              <a:rPr lang="hr-HR" dirty="0"/>
              <a:t>: </a:t>
            </a:r>
          </a:p>
          <a:p>
            <a:pPr lvl="0"/>
            <a:r>
              <a:rPr lang="hr-HR" dirty="0"/>
              <a:t>Notes: </a:t>
            </a:r>
          </a:p>
        </p:txBody>
      </p:sp>
      <p:sp>
        <p:nvSpPr>
          <p:cNvPr id="17" name="Slide Number Placeholder 3">
            <a:extLst>
              <a:ext uri="{FF2B5EF4-FFF2-40B4-BE49-F238E27FC236}">
                <a16:creationId xmlns:a16="http://schemas.microsoft.com/office/drawing/2014/main" id="{08755684-3E38-B9B3-0168-C03C55D41AA0}"/>
              </a:ext>
            </a:extLst>
          </p:cNvPr>
          <p:cNvSpPr txBox="1">
            <a:spLocks/>
          </p:cNvSpPr>
          <p:nvPr userDrawn="1"/>
        </p:nvSpPr>
        <p:spPr>
          <a:xfrm>
            <a:off x="336000" y="6480201"/>
            <a:ext cx="240000" cy="124650"/>
          </a:xfrm>
          <a:prstGeom prst="rect">
            <a:avLst/>
          </a:prstGeom>
          <a:noFill/>
        </p:spPr>
        <p:txBody>
          <a:bodyPr wrap="square" lIns="0" tIns="0" rIns="0" bIns="0" rtlCol="0">
            <a:spAutoFit/>
          </a:bodyPr>
          <a:lstStyle>
            <a:defPPr>
              <a:defRPr lang="en-US"/>
            </a:defPPr>
            <a:lvl1pPr marL="0" algn="l" defTabSz="685800" rtl="0" eaLnBrk="1" latinLnBrk="0" hangingPunct="1">
              <a:defRPr lang="en-US" sz="675" b="1" i="0" kern="1200" smtClean="0">
                <a:solidFill>
                  <a:schemeClr val="tx2"/>
                </a:solidFill>
                <a:effectLst/>
                <a:latin typeface="Arial" panose="020B0604020202020204" pitchFamily="34" charset="0"/>
                <a:ea typeface="+mn-ea"/>
                <a:cs typeface="Arial" panose="020B0604020202020204" pitchFamily="34"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nSpc>
                <a:spcPct val="90000"/>
              </a:lnSpc>
            </a:pPr>
            <a:fld id="{46C7C3DC-F2BD-3444-971E-438EC79B522A}" type="slidenum">
              <a:rPr lang="en-GB" sz="900" smtClean="0"/>
              <a:pPr>
                <a:lnSpc>
                  <a:spcPct val="90000"/>
                </a:lnSpc>
              </a:pPr>
              <a:t>‹#›</a:t>
            </a:fld>
            <a:endParaRPr lang="en-GB" sz="900"/>
          </a:p>
        </p:txBody>
      </p:sp>
      <p:sp>
        <p:nvSpPr>
          <p:cNvPr id="18" name="Title">
            <a:extLst>
              <a:ext uri="{FF2B5EF4-FFF2-40B4-BE49-F238E27FC236}">
                <a16:creationId xmlns:a16="http://schemas.microsoft.com/office/drawing/2014/main" id="{85BAB6A7-BB19-2B17-675C-EFAC94F391DC}"/>
              </a:ext>
            </a:extLst>
          </p:cNvPr>
          <p:cNvSpPr>
            <a:spLocks noGrp="1"/>
          </p:cNvSpPr>
          <p:nvPr>
            <p:ph type="title" hasCustomPrompt="1"/>
          </p:nvPr>
        </p:nvSpPr>
        <p:spPr>
          <a:xfrm>
            <a:off x="669603" y="279597"/>
            <a:ext cx="9600002" cy="404604"/>
          </a:xfrm>
          <a:prstGeom prst="rect">
            <a:avLst/>
          </a:prstGeom>
        </p:spPr>
        <p:txBody>
          <a:bodyPr vert="horz" lIns="0" tIns="0" rIns="0" bIns="0" rtlCol="0" anchor="b">
            <a:noAutofit/>
          </a:bodyPr>
          <a:lstStyle>
            <a:lvl1pPr>
              <a:defRPr sz="2000" b="0">
                <a:solidFill>
                  <a:srgbClr val="4F81BD"/>
                </a:solidFill>
              </a:defRPr>
            </a:lvl1pPr>
          </a:lstStyle>
          <a:p>
            <a:pPr lvl="0">
              <a:lnSpc>
                <a:spcPts val="2400"/>
              </a:lnSpc>
            </a:pPr>
            <a:r>
              <a:rPr lang="en-GB" noProof="0" dirty="0"/>
              <a:t>&lt;Page title (</a:t>
            </a:r>
            <a:r>
              <a:rPr lang="hr-HR" noProof="0" dirty="0"/>
              <a:t>15</a:t>
            </a:r>
            <a:r>
              <a:rPr lang="en-GB" noProof="0" dirty="0" err="1"/>
              <a:t>pt</a:t>
            </a:r>
            <a:r>
              <a:rPr lang="en-GB" noProof="0" dirty="0"/>
              <a:t>)&gt;</a:t>
            </a:r>
          </a:p>
        </p:txBody>
      </p:sp>
      <p:pic>
        <p:nvPicPr>
          <p:cNvPr id="19" name="Picture 18">
            <a:extLst>
              <a:ext uri="{FF2B5EF4-FFF2-40B4-BE49-F238E27FC236}">
                <a16:creationId xmlns:a16="http://schemas.microsoft.com/office/drawing/2014/main" id="{D05042BD-10E9-B74F-1893-4D848B53C12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48922" y="151678"/>
            <a:ext cx="702064" cy="657148"/>
          </a:xfrm>
          <a:prstGeom prst="rect">
            <a:avLst/>
          </a:prstGeom>
        </p:spPr>
      </p:pic>
    </p:spTree>
    <p:extLst>
      <p:ext uri="{BB962C8B-B14F-4D97-AF65-F5344CB8AC3E}">
        <p14:creationId xmlns:p14="http://schemas.microsoft.com/office/powerpoint/2010/main" val="1428303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29668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Prazn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hr-HR" altLang="x-none"/>
          </a:p>
        </p:txBody>
      </p:sp>
      <p:sp>
        <p:nvSpPr>
          <p:cNvPr id="3" name="Rectangle 5"/>
          <p:cNvSpPr>
            <a:spLocks noGrp="1" noChangeArrowheads="1"/>
          </p:cNvSpPr>
          <p:nvPr>
            <p:ph type="ftr" sz="quarter" idx="11"/>
          </p:nvPr>
        </p:nvSpPr>
        <p:spPr>
          <a:ln/>
        </p:spPr>
        <p:txBody>
          <a:bodyPr/>
          <a:lstStyle>
            <a:lvl1pPr>
              <a:defRPr/>
            </a:lvl1pPr>
          </a:lstStyle>
          <a:p>
            <a:pPr>
              <a:defRPr/>
            </a:pPr>
            <a:endParaRPr lang="hr-HR" altLang="x-none"/>
          </a:p>
        </p:txBody>
      </p:sp>
      <p:sp>
        <p:nvSpPr>
          <p:cNvPr id="4" name="Rectangle 6"/>
          <p:cNvSpPr>
            <a:spLocks noGrp="1" noChangeArrowheads="1"/>
          </p:cNvSpPr>
          <p:nvPr>
            <p:ph type="sldNum" sz="quarter" idx="12"/>
          </p:nvPr>
        </p:nvSpPr>
        <p:spPr>
          <a:xfrm>
            <a:off x="336000" y="6480200"/>
            <a:ext cx="240000" cy="123111"/>
          </a:xfrm>
          <a:ln/>
        </p:spPr>
        <p:txBody>
          <a:bodyPr/>
          <a:lstStyle>
            <a:lvl1pPr>
              <a:defRPr/>
            </a:lvl1pPr>
          </a:lstStyle>
          <a:p>
            <a:pPr>
              <a:defRPr/>
            </a:pPr>
            <a:fld id="{948B4B04-F2C1-42D6-9B5B-145714A19371}" type="slidenum">
              <a:rPr lang="hr-HR" altLang="sr-Latn-RS"/>
              <a:pPr>
                <a:defRPr/>
              </a:pPr>
              <a:t>‹#›</a:t>
            </a:fld>
            <a:endParaRPr lang="hr-HR" altLang="sr-Latn-RS"/>
          </a:p>
        </p:txBody>
      </p:sp>
    </p:spTree>
    <p:extLst>
      <p:ext uri="{BB962C8B-B14F-4D97-AF65-F5344CB8AC3E}">
        <p14:creationId xmlns:p14="http://schemas.microsoft.com/office/powerpoint/2010/main" val="1325634442"/>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hr-HR"/>
              <a:t>Uredite stil naslova matrice</a:t>
            </a:r>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p>
        </p:txBody>
      </p:sp>
      <p:sp>
        <p:nvSpPr>
          <p:cNvPr id="4" name="Rezervirano mjesto datuma 3"/>
          <p:cNvSpPr>
            <a:spLocks noGrp="1"/>
          </p:cNvSpPr>
          <p:nvPr>
            <p:ph type="dt" sz="half" idx="10"/>
          </p:nvPr>
        </p:nvSpPr>
        <p:spPr/>
        <p:txBody>
          <a:bodyPr/>
          <a:lstStyle/>
          <a:p>
            <a:fld id="{40279D68-E088-4C2B-A2A4-AAACFF840B08}" type="datetimeFigureOut">
              <a:rPr lang="hr-HR" smtClean="0"/>
              <a:t>14.12.2023.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36381560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40279D68-E088-4C2B-A2A4-AAACFF840B08}" type="datetimeFigureOut">
              <a:rPr lang="hr-HR" smtClean="0"/>
              <a:t>14.12.2023.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33786581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hr-HR"/>
              <a:t>Uredite stil naslova matrice</a:t>
            </a:r>
          </a:p>
        </p:txBody>
      </p:sp>
      <p:sp>
        <p:nvSpPr>
          <p:cNvPr id="3" name="Rezervirano mjesto tekst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Uredite stilove teksta matrice</a:t>
            </a:r>
          </a:p>
        </p:txBody>
      </p:sp>
      <p:sp>
        <p:nvSpPr>
          <p:cNvPr id="4" name="Rezervirano mjesto datuma 3"/>
          <p:cNvSpPr>
            <a:spLocks noGrp="1"/>
          </p:cNvSpPr>
          <p:nvPr>
            <p:ph type="dt" sz="half" idx="10"/>
          </p:nvPr>
        </p:nvSpPr>
        <p:spPr/>
        <p:txBody>
          <a:bodyPr/>
          <a:lstStyle/>
          <a:p>
            <a:fld id="{40279D68-E088-4C2B-A2A4-AAACFF840B08}" type="datetimeFigureOut">
              <a:rPr lang="hr-HR" smtClean="0"/>
              <a:t>14.12.2023.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3710903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sz="half" idx="1"/>
          </p:nvPr>
        </p:nvSpPr>
        <p:spPr>
          <a:xfrm>
            <a:off x="838200" y="1825625"/>
            <a:ext cx="5181600" cy="435133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sadržaja 3"/>
          <p:cNvSpPr>
            <a:spLocks noGrp="1"/>
          </p:cNvSpPr>
          <p:nvPr>
            <p:ph sz="half" idx="2"/>
          </p:nvPr>
        </p:nvSpPr>
        <p:spPr>
          <a:xfrm>
            <a:off x="6172200" y="1825625"/>
            <a:ext cx="5181600" cy="435133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datuma 4"/>
          <p:cNvSpPr>
            <a:spLocks noGrp="1"/>
          </p:cNvSpPr>
          <p:nvPr>
            <p:ph type="dt" sz="half" idx="10"/>
          </p:nvPr>
        </p:nvSpPr>
        <p:spPr/>
        <p:txBody>
          <a:bodyPr/>
          <a:lstStyle/>
          <a:p>
            <a:fld id="{40279D68-E088-4C2B-A2A4-AAACFF840B08}" type="datetimeFigureOut">
              <a:rPr lang="hr-HR" smtClean="0"/>
              <a:t>14.12.2023.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3058170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10" name="Date Placeholder 9"/>
          <p:cNvSpPr>
            <a:spLocks noGrp="1"/>
          </p:cNvSpPr>
          <p:nvPr>
            <p:ph type="dt" sz="half" idx="10"/>
          </p:nvPr>
        </p:nvSpPr>
        <p:spPr/>
        <p:txBody>
          <a:bodyPr/>
          <a:lstStyle/>
          <a:p>
            <a:fld id="{B7C7E660-104D-403B-9055-C7F993750945}" type="datetime1">
              <a:rPr lang="hr-HR" smtClean="0"/>
              <a:t>14.12.2023.</a:t>
            </a:fld>
            <a:endParaRPr lang="hr-HR"/>
          </a:p>
        </p:txBody>
      </p:sp>
      <p:sp>
        <p:nvSpPr>
          <p:cNvPr id="11" name="Footer Placeholder 10"/>
          <p:cNvSpPr>
            <a:spLocks noGrp="1"/>
          </p:cNvSpPr>
          <p:nvPr>
            <p:ph type="ftr" sz="quarter" idx="11"/>
          </p:nvPr>
        </p:nvSpPr>
        <p:spPr/>
        <p:txBody>
          <a:bodyPr/>
          <a:lstStyle/>
          <a:p>
            <a:endParaRPr lang="hr-HR"/>
          </a:p>
        </p:txBody>
      </p:sp>
      <p:sp>
        <p:nvSpPr>
          <p:cNvPr id="12" name="Slide Number Placeholder 11"/>
          <p:cNvSpPr>
            <a:spLocks noGrp="1"/>
          </p:cNvSpPr>
          <p:nvPr>
            <p:ph type="sldNum" sz="quarter" idx="12"/>
          </p:nvPr>
        </p:nvSpPr>
        <p:spPr/>
        <p:txBody>
          <a:bodyPr/>
          <a:lstStyle>
            <a:lvl1pPr>
              <a:defRPr>
                <a:solidFill>
                  <a:schemeClr val="accent5">
                    <a:lumMod val="75000"/>
                  </a:schemeClr>
                </a:solidFill>
              </a:defRPr>
            </a:lvl1pPr>
          </a:lstStyle>
          <a:p>
            <a:pPr>
              <a:defRPr/>
            </a:pPr>
            <a:fld id="{54DA61DC-4CED-4376-9A42-570FF119FF54}" type="slidenum">
              <a:rPr lang="en-US" altLang="sr-Latn-RS" smtClean="0"/>
              <a:pPr>
                <a:defRPr/>
              </a:pPr>
              <a:t>‹#›</a:t>
            </a:fld>
            <a:endParaRPr lang="en-US" altLang="sr-Latn-RS" dirty="0"/>
          </a:p>
        </p:txBody>
      </p:sp>
    </p:spTree>
    <p:extLst>
      <p:ext uri="{BB962C8B-B14F-4D97-AF65-F5344CB8AC3E}">
        <p14:creationId xmlns:p14="http://schemas.microsoft.com/office/powerpoint/2010/main" val="24524547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hr-HR"/>
              <a:t>Uredite stil naslova matrice</a:t>
            </a:r>
          </a:p>
        </p:txBody>
      </p:sp>
      <p:sp>
        <p:nvSpPr>
          <p:cNvPr id="3" name="Rezervirano mjesto tekst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Rezervirano mjesto sadržaja 3"/>
          <p:cNvSpPr>
            <a:spLocks noGrp="1"/>
          </p:cNvSpPr>
          <p:nvPr>
            <p:ph sz="half" idx="2"/>
          </p:nvPr>
        </p:nvSpPr>
        <p:spPr>
          <a:xfrm>
            <a:off x="839788" y="2505075"/>
            <a:ext cx="5157787" cy="368458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tekst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Rezervirano mjesto sadržaja 5"/>
          <p:cNvSpPr>
            <a:spLocks noGrp="1"/>
          </p:cNvSpPr>
          <p:nvPr>
            <p:ph sz="quarter" idx="4"/>
          </p:nvPr>
        </p:nvSpPr>
        <p:spPr>
          <a:xfrm>
            <a:off x="6172200" y="2505075"/>
            <a:ext cx="5183188" cy="368458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7" name="Rezervirano mjesto datuma 6"/>
          <p:cNvSpPr>
            <a:spLocks noGrp="1"/>
          </p:cNvSpPr>
          <p:nvPr>
            <p:ph type="dt" sz="half" idx="10"/>
          </p:nvPr>
        </p:nvSpPr>
        <p:spPr/>
        <p:txBody>
          <a:bodyPr/>
          <a:lstStyle/>
          <a:p>
            <a:fld id="{40279D68-E088-4C2B-A2A4-AAACFF840B08}" type="datetimeFigureOut">
              <a:rPr lang="hr-HR" smtClean="0"/>
              <a:t>14.12.2023.</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42131687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datuma 2"/>
          <p:cNvSpPr>
            <a:spLocks noGrp="1"/>
          </p:cNvSpPr>
          <p:nvPr>
            <p:ph type="dt" sz="half" idx="10"/>
          </p:nvPr>
        </p:nvSpPr>
        <p:spPr/>
        <p:txBody>
          <a:bodyPr/>
          <a:lstStyle/>
          <a:p>
            <a:fld id="{40279D68-E088-4C2B-A2A4-AAACFF840B08}" type="datetimeFigureOut">
              <a:rPr lang="hr-HR" smtClean="0"/>
              <a:t>14.12.2023.</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23040703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40279D68-E088-4C2B-A2A4-AAACFF840B08}" type="datetimeFigureOut">
              <a:rPr lang="hr-HR" smtClean="0"/>
              <a:t>14.12.2023.</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1299656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a:t>Uredite stil naslova matrice</a:t>
            </a:r>
          </a:p>
        </p:txBody>
      </p:sp>
      <p:sp>
        <p:nvSpPr>
          <p:cNvPr id="3" name="Rezervirano mjesto sadržaja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Rezervirano mjesto datuma 4"/>
          <p:cNvSpPr>
            <a:spLocks noGrp="1"/>
          </p:cNvSpPr>
          <p:nvPr>
            <p:ph type="dt" sz="half" idx="10"/>
          </p:nvPr>
        </p:nvSpPr>
        <p:spPr/>
        <p:txBody>
          <a:bodyPr/>
          <a:lstStyle/>
          <a:p>
            <a:fld id="{40279D68-E088-4C2B-A2A4-AAACFF840B08}" type="datetimeFigureOut">
              <a:rPr lang="hr-HR" smtClean="0"/>
              <a:t>14.12.2023.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19558479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a:t>Uredite stil naslova matrice</a:t>
            </a:r>
          </a:p>
        </p:txBody>
      </p:sp>
      <p:sp>
        <p:nvSpPr>
          <p:cNvPr id="3" name="Rezervirano mjesto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Rezervirano mjesto datuma 4"/>
          <p:cNvSpPr>
            <a:spLocks noGrp="1"/>
          </p:cNvSpPr>
          <p:nvPr>
            <p:ph type="dt" sz="half" idx="10"/>
          </p:nvPr>
        </p:nvSpPr>
        <p:spPr/>
        <p:txBody>
          <a:bodyPr/>
          <a:lstStyle/>
          <a:p>
            <a:fld id="{40279D68-E088-4C2B-A2A4-AAACFF840B08}" type="datetimeFigureOut">
              <a:rPr lang="hr-HR" smtClean="0"/>
              <a:t>14.12.2023.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39464917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okomitog teksta 2"/>
          <p:cNvSpPr>
            <a:spLocks noGrp="1"/>
          </p:cNvSpPr>
          <p:nvPr>
            <p:ph type="body" orient="vert" idx="1"/>
          </p:nvPr>
        </p:nvSpPr>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40279D68-E088-4C2B-A2A4-AAACFF840B08}" type="datetimeFigureOut">
              <a:rPr lang="hr-HR" smtClean="0"/>
              <a:t>14.12.2023.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20139329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8724900" y="365125"/>
            <a:ext cx="2628900" cy="5811838"/>
          </a:xfrm>
        </p:spPr>
        <p:txBody>
          <a:bodyPr vert="eaVert"/>
          <a:lstStyle/>
          <a:p>
            <a:r>
              <a:rPr lang="hr-HR"/>
              <a:t>Uredite stil naslova matrice</a:t>
            </a:r>
          </a:p>
        </p:txBody>
      </p:sp>
      <p:sp>
        <p:nvSpPr>
          <p:cNvPr id="3" name="Rezervirano mjesto okomitog teksta 2"/>
          <p:cNvSpPr>
            <a:spLocks noGrp="1"/>
          </p:cNvSpPr>
          <p:nvPr>
            <p:ph type="body" orient="vert" idx="1"/>
          </p:nvPr>
        </p:nvSpPr>
        <p:spPr>
          <a:xfrm>
            <a:off x="838200" y="365125"/>
            <a:ext cx="7734300" cy="5811838"/>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40279D68-E088-4C2B-A2A4-AAACFF840B08}" type="datetimeFigureOut">
              <a:rPr lang="hr-HR" smtClean="0"/>
              <a:t>14.12.2023.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1886062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hr-HR"/>
              <a:t>Uredite stil naslova matrice</a:t>
            </a:r>
          </a:p>
        </p:txBody>
      </p:sp>
      <p:sp>
        <p:nvSpPr>
          <p:cNvPr id="3" name="Rezervirano mjesto tekst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Uredite stilove teksta matrice</a:t>
            </a:r>
          </a:p>
        </p:txBody>
      </p:sp>
      <p:sp>
        <p:nvSpPr>
          <p:cNvPr id="4" name="Rezervirano mjesto datuma 3"/>
          <p:cNvSpPr>
            <a:spLocks noGrp="1"/>
          </p:cNvSpPr>
          <p:nvPr>
            <p:ph type="dt" sz="half" idx="10"/>
          </p:nvPr>
        </p:nvSpPr>
        <p:spPr/>
        <p:txBody>
          <a:bodyPr/>
          <a:lstStyle/>
          <a:p>
            <a:fld id="{E9997072-5346-4FD9-8D54-CB98678542A0}" type="datetime1">
              <a:rPr lang="hr-HR" smtClean="0"/>
              <a:t>14.12.2023.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pPr>
              <a:defRPr/>
            </a:pPr>
            <a:fld id="{54DA61DC-4CED-4376-9A42-570FF119FF54}" type="slidenum">
              <a:rPr lang="en-US" altLang="sr-Latn-RS" smtClean="0"/>
              <a:pPr>
                <a:defRPr/>
              </a:pPr>
              <a:t>‹#›</a:t>
            </a:fld>
            <a:endParaRPr lang="en-US" altLang="sr-Latn-RS"/>
          </a:p>
        </p:txBody>
      </p:sp>
    </p:spTree>
    <p:extLst>
      <p:ext uri="{BB962C8B-B14F-4D97-AF65-F5344CB8AC3E}">
        <p14:creationId xmlns:p14="http://schemas.microsoft.com/office/powerpoint/2010/main" val="1834287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sz="half" idx="1"/>
          </p:nvPr>
        </p:nvSpPr>
        <p:spPr>
          <a:xfrm>
            <a:off x="838200" y="1825625"/>
            <a:ext cx="5181600" cy="435133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sadržaja 3"/>
          <p:cNvSpPr>
            <a:spLocks noGrp="1"/>
          </p:cNvSpPr>
          <p:nvPr>
            <p:ph sz="half" idx="2"/>
          </p:nvPr>
        </p:nvSpPr>
        <p:spPr>
          <a:xfrm>
            <a:off x="6172200" y="1825625"/>
            <a:ext cx="5181600" cy="435133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datuma 4"/>
          <p:cNvSpPr>
            <a:spLocks noGrp="1"/>
          </p:cNvSpPr>
          <p:nvPr>
            <p:ph type="dt" sz="half" idx="10"/>
          </p:nvPr>
        </p:nvSpPr>
        <p:spPr/>
        <p:txBody>
          <a:bodyPr/>
          <a:lstStyle/>
          <a:p>
            <a:fld id="{F19D0591-2A86-479A-9CC3-2F9ED21018FC}" type="datetime1">
              <a:rPr lang="hr-HR" smtClean="0"/>
              <a:t>14.12.2023.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a:xfrm>
            <a:off x="8628230" y="2348880"/>
            <a:ext cx="2743200" cy="365125"/>
          </a:xfrm>
        </p:spPr>
        <p:txBody>
          <a:bodyPr/>
          <a:lstStyle/>
          <a:p>
            <a:pPr>
              <a:defRPr/>
            </a:pPr>
            <a:fld id="{F323B84F-21B6-40B6-892F-87DBD297DB72}" type="slidenum">
              <a:rPr lang="en-US" altLang="sr-Latn-RS" smtClean="0"/>
              <a:pPr>
                <a:defRPr/>
              </a:pPr>
              <a:t>‹#›</a:t>
            </a:fld>
            <a:endParaRPr lang="en-US" altLang="sr-Latn-RS"/>
          </a:p>
        </p:txBody>
      </p:sp>
    </p:spTree>
    <p:extLst>
      <p:ext uri="{BB962C8B-B14F-4D97-AF65-F5344CB8AC3E}">
        <p14:creationId xmlns:p14="http://schemas.microsoft.com/office/powerpoint/2010/main" val="990545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hr-HR"/>
              <a:t>Uredite stil naslova matrice</a:t>
            </a:r>
          </a:p>
        </p:txBody>
      </p:sp>
      <p:sp>
        <p:nvSpPr>
          <p:cNvPr id="3" name="Rezervirano mjesto tekst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Rezervirano mjesto sadržaja 3"/>
          <p:cNvSpPr>
            <a:spLocks noGrp="1"/>
          </p:cNvSpPr>
          <p:nvPr>
            <p:ph sz="half" idx="2"/>
          </p:nvPr>
        </p:nvSpPr>
        <p:spPr>
          <a:xfrm>
            <a:off x="839788" y="2505075"/>
            <a:ext cx="5157787" cy="368458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tekst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Rezervirano mjesto sadržaja 5"/>
          <p:cNvSpPr>
            <a:spLocks noGrp="1"/>
          </p:cNvSpPr>
          <p:nvPr>
            <p:ph sz="quarter" idx="4"/>
          </p:nvPr>
        </p:nvSpPr>
        <p:spPr>
          <a:xfrm>
            <a:off x="6172200" y="2505075"/>
            <a:ext cx="5183188" cy="368458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7" name="Rezervirano mjesto datuma 6"/>
          <p:cNvSpPr>
            <a:spLocks noGrp="1"/>
          </p:cNvSpPr>
          <p:nvPr>
            <p:ph type="dt" sz="half" idx="10"/>
          </p:nvPr>
        </p:nvSpPr>
        <p:spPr/>
        <p:txBody>
          <a:bodyPr/>
          <a:lstStyle/>
          <a:p>
            <a:fld id="{099137C7-48FF-4882-9D02-3CDE406E99E9}" type="datetime1">
              <a:rPr lang="hr-HR" smtClean="0"/>
              <a:t>14.12.2023.</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pPr>
              <a:defRPr/>
            </a:pPr>
            <a:fld id="{59A6282A-F323-4A7F-91C6-3B014E584138}" type="slidenum">
              <a:rPr lang="en-US" altLang="sr-Latn-RS" smtClean="0"/>
              <a:pPr>
                <a:defRPr/>
              </a:pPr>
              <a:t>‹#›</a:t>
            </a:fld>
            <a:endParaRPr lang="en-US" altLang="sr-Latn-RS"/>
          </a:p>
        </p:txBody>
      </p:sp>
    </p:spTree>
    <p:extLst>
      <p:ext uri="{BB962C8B-B14F-4D97-AF65-F5344CB8AC3E}">
        <p14:creationId xmlns:p14="http://schemas.microsoft.com/office/powerpoint/2010/main" val="3382766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datuma 2"/>
          <p:cNvSpPr>
            <a:spLocks noGrp="1"/>
          </p:cNvSpPr>
          <p:nvPr>
            <p:ph type="dt" sz="half" idx="10"/>
          </p:nvPr>
        </p:nvSpPr>
        <p:spPr/>
        <p:txBody>
          <a:bodyPr/>
          <a:lstStyle/>
          <a:p>
            <a:fld id="{04E1474B-335B-462C-9780-6487A247E146}" type="datetime1">
              <a:rPr lang="hr-HR" smtClean="0"/>
              <a:t>14.12.2023.</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pPr>
              <a:defRPr/>
            </a:pPr>
            <a:fld id="{1603F40B-EB39-461D-A572-455AC18CB3E7}" type="slidenum">
              <a:rPr lang="en-US" altLang="sr-Latn-RS" smtClean="0"/>
              <a:pPr>
                <a:defRPr/>
              </a:pPr>
              <a:t>‹#›</a:t>
            </a:fld>
            <a:endParaRPr lang="en-US" altLang="sr-Latn-RS"/>
          </a:p>
        </p:txBody>
      </p:sp>
    </p:spTree>
    <p:extLst>
      <p:ext uri="{BB962C8B-B14F-4D97-AF65-F5344CB8AC3E}">
        <p14:creationId xmlns:p14="http://schemas.microsoft.com/office/powerpoint/2010/main" val="2569510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3AD250E0-5742-468C-B822-84A69243E20F}" type="datetime1">
              <a:rPr lang="hr-HR" smtClean="0"/>
              <a:t>14.12.2023.</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pPr>
              <a:defRPr/>
            </a:pPr>
            <a:fld id="{E01D3210-3C38-45D9-B755-CEE48CB96BFF}" type="slidenum">
              <a:rPr lang="en-US" altLang="sr-Latn-RS" smtClean="0"/>
              <a:pPr>
                <a:defRPr/>
              </a:pPr>
              <a:t>‹#›</a:t>
            </a:fld>
            <a:endParaRPr lang="en-US" altLang="sr-Latn-RS"/>
          </a:p>
        </p:txBody>
      </p:sp>
    </p:spTree>
    <p:extLst>
      <p:ext uri="{BB962C8B-B14F-4D97-AF65-F5344CB8AC3E}">
        <p14:creationId xmlns:p14="http://schemas.microsoft.com/office/powerpoint/2010/main" val="3521309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a:t>Uredite stil naslova matrice</a:t>
            </a:r>
          </a:p>
        </p:txBody>
      </p:sp>
      <p:sp>
        <p:nvSpPr>
          <p:cNvPr id="3" name="Rezervirano mjesto sadržaja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Rezervirano mjesto datuma 4"/>
          <p:cNvSpPr>
            <a:spLocks noGrp="1"/>
          </p:cNvSpPr>
          <p:nvPr>
            <p:ph type="dt" sz="half" idx="10"/>
          </p:nvPr>
        </p:nvSpPr>
        <p:spPr/>
        <p:txBody>
          <a:bodyPr/>
          <a:lstStyle/>
          <a:p>
            <a:fld id="{745029FF-AE75-47F6-BF1E-F1BBD9D002C8}" type="datetime1">
              <a:rPr lang="hr-HR" smtClean="0"/>
              <a:t>14.12.2023.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pPr>
              <a:defRPr/>
            </a:pPr>
            <a:fld id="{5436F594-7830-47B4-A3C7-2689396EDB1F}" type="slidenum">
              <a:rPr lang="en-US" altLang="sr-Latn-RS" smtClean="0"/>
              <a:pPr>
                <a:defRPr/>
              </a:pPr>
              <a:t>‹#›</a:t>
            </a:fld>
            <a:endParaRPr lang="en-US" altLang="sr-Latn-RS"/>
          </a:p>
        </p:txBody>
      </p:sp>
    </p:spTree>
    <p:extLst>
      <p:ext uri="{BB962C8B-B14F-4D97-AF65-F5344CB8AC3E}">
        <p14:creationId xmlns:p14="http://schemas.microsoft.com/office/powerpoint/2010/main" val="2064353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a:t>Uredite stil naslova matrice</a:t>
            </a:r>
          </a:p>
        </p:txBody>
      </p:sp>
      <p:sp>
        <p:nvSpPr>
          <p:cNvPr id="3" name="Rezervirano mjesto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Rezervirano mjesto datuma 4"/>
          <p:cNvSpPr>
            <a:spLocks noGrp="1"/>
          </p:cNvSpPr>
          <p:nvPr>
            <p:ph type="dt" sz="half" idx="10"/>
          </p:nvPr>
        </p:nvSpPr>
        <p:spPr/>
        <p:txBody>
          <a:bodyPr/>
          <a:lstStyle/>
          <a:p>
            <a:fld id="{B1E31C88-AC32-4295-AA1C-4C86F53BDC9D}" type="datetime1">
              <a:rPr lang="hr-HR" smtClean="0"/>
              <a:t>14.12.2023.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pPr>
              <a:defRPr/>
            </a:pPr>
            <a:fld id="{6C1165DA-AB45-465E-A40A-7EB51484EEF6}" type="slidenum">
              <a:rPr lang="en-US" altLang="sr-Latn-RS" smtClean="0"/>
              <a:pPr>
                <a:defRPr/>
              </a:pPr>
              <a:t>‹#›</a:t>
            </a:fld>
            <a:endParaRPr lang="en-US" altLang="sr-Latn-RS"/>
          </a:p>
        </p:txBody>
      </p:sp>
    </p:spTree>
    <p:extLst>
      <p:ext uri="{BB962C8B-B14F-4D97-AF65-F5344CB8AC3E}">
        <p14:creationId xmlns:p14="http://schemas.microsoft.com/office/powerpoint/2010/main" val="4000656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3.xml"/><Relationship Id="rId13" Type="http://schemas.openxmlformats.org/officeDocument/2006/relationships/image" Target="../media/image2.emf"/><Relationship Id="rId3" Type="http://schemas.openxmlformats.org/officeDocument/2006/relationships/slideLayout" Target="../slideLayouts/slideLayout14.xml"/><Relationship Id="rId7" Type="http://schemas.openxmlformats.org/officeDocument/2006/relationships/tags" Target="../tags/tag2.xml"/><Relationship Id="rId12" Type="http://schemas.openxmlformats.org/officeDocument/2006/relationships/oleObject" Target="../embeddings/oleObject3.bin"/><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ags" Target="../tags/tag1.xml"/><Relationship Id="rId11" Type="http://schemas.openxmlformats.org/officeDocument/2006/relationships/oleObject" Target="../embeddings/oleObject2.bin"/><Relationship Id="rId5" Type="http://schemas.openxmlformats.org/officeDocument/2006/relationships/theme" Target="../theme/theme2.xml"/><Relationship Id="rId15" Type="http://schemas.openxmlformats.org/officeDocument/2006/relationships/image" Target="../media/image4.svg"/><Relationship Id="rId10" Type="http://schemas.openxmlformats.org/officeDocument/2006/relationships/image" Target="../media/image1.emf"/><Relationship Id="rId4" Type="http://schemas.openxmlformats.org/officeDocument/2006/relationships/slideLayout" Target="../slideLayouts/slideLayout15.xml"/><Relationship Id="rId9" Type="http://schemas.openxmlformats.org/officeDocument/2006/relationships/oleObject" Target="../embeddings/oleObject1.bin"/><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a:t>Uredite stil naslova matrice</a:t>
            </a:r>
          </a:p>
        </p:txBody>
      </p:sp>
      <p:sp>
        <p:nvSpPr>
          <p:cNvPr id="3" name="Rezervirano mjesto tekst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E50B8-94CC-4F81-A276-F31A83350986}" type="datetime1">
              <a:rPr lang="hr-HR" smtClean="0"/>
              <a:t>14.12.2023.</a:t>
            </a:fld>
            <a:endParaRPr lang="hr-HR"/>
          </a:p>
        </p:txBody>
      </p:sp>
      <p:sp>
        <p:nvSpPr>
          <p:cNvPr id="5" name="Rezervirano mjesto podnožj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accent5">
                    <a:lumMod val="75000"/>
                  </a:schemeClr>
                </a:solidFill>
              </a:defRPr>
            </a:lvl1pPr>
          </a:lstStyle>
          <a:p>
            <a:pPr>
              <a:defRPr/>
            </a:pPr>
            <a:fld id="{54DA61DC-4CED-4376-9A42-570FF119FF54}" type="slidenum">
              <a:rPr lang="en-US" altLang="sr-Latn-RS" smtClean="0"/>
              <a:pPr>
                <a:defRPr/>
              </a:pPr>
              <a:t>‹#›</a:t>
            </a:fld>
            <a:endParaRPr lang="en-US" altLang="sr-Latn-RS" dirty="0"/>
          </a:p>
        </p:txBody>
      </p:sp>
    </p:spTree>
    <p:extLst>
      <p:ext uri="{BB962C8B-B14F-4D97-AF65-F5344CB8AC3E}">
        <p14:creationId xmlns:p14="http://schemas.microsoft.com/office/powerpoint/2010/main" val="3292168531"/>
      </p:ext>
    </p:extLst>
  </p:cSld>
  <p:clrMap bg1="lt1" tx1="dk1" bg2="lt2" tx2="dk2" accent1="accent1" accent2="accent2" accent3="accent3" accent4="accent4" accent5="accent5" accent6="accent6" hlink="hlink" folHlink="folHlink"/>
  <p:sldLayoutIdLst>
    <p:sldLayoutId id="2147484741" r:id="rId1"/>
    <p:sldLayoutId id="2147484742" r:id="rId2"/>
    <p:sldLayoutId id="2147484743" r:id="rId3"/>
    <p:sldLayoutId id="2147484744" r:id="rId4"/>
    <p:sldLayoutId id="2147484745" r:id="rId5"/>
    <p:sldLayoutId id="2147484746" r:id="rId6"/>
    <p:sldLayoutId id="2147484747" r:id="rId7"/>
    <p:sldLayoutId id="2147484748" r:id="rId8"/>
    <p:sldLayoutId id="2147484749" r:id="rId9"/>
    <p:sldLayoutId id="2147484750" r:id="rId10"/>
    <p:sldLayoutId id="214748475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51BA8859-AEC4-4743-94E7-8F2F36BDAB3F}"/>
              </a:ext>
            </a:extLst>
          </p:cNvPr>
          <p:cNvGraphicFramePr>
            <a:graphicFrameLocks noChangeAspect="1"/>
          </p:cNvGraphicFramePr>
          <p:nvPr>
            <p:custDataLst>
              <p:tags r:id="rId6"/>
            </p:custData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name="think-cell Slide" r:id="rId9" imgW="421" imgH="420" progId="TCLayout.ActiveDocument.1">
                  <p:embed/>
                </p:oleObj>
              </mc:Choice>
              <mc:Fallback>
                <p:oleObj name="think-cell Slide" r:id="rId9" imgW="421" imgH="420" progId="TCLayout.ActiveDocument.1">
                  <p:embed/>
                  <p:pic>
                    <p:nvPicPr>
                      <p:cNvPr id="5" name="Object 4" hidden="1">
                        <a:extLst>
                          <a:ext uri="{FF2B5EF4-FFF2-40B4-BE49-F238E27FC236}">
                            <a16:creationId xmlns:a16="http://schemas.microsoft.com/office/drawing/2014/main" id="{51BA8859-AEC4-4743-94E7-8F2F36BDAB3F}"/>
                          </a:ext>
                        </a:extLst>
                      </p:cNvPr>
                      <p:cNvPicPr/>
                      <p:nvPr/>
                    </p:nvPicPr>
                    <p:blipFill>
                      <a:blip r:embed="rId10"/>
                      <a:stretch>
                        <a:fillRect/>
                      </a:stretch>
                    </p:blipFill>
                    <p:spPr>
                      <a:xfrm>
                        <a:off x="2118" y="2118"/>
                        <a:ext cx="2117" cy="2117"/>
                      </a:xfrm>
                      <a:prstGeom prst="rect">
                        <a:avLst/>
                      </a:prstGeom>
                    </p:spPr>
                  </p:pic>
                </p:oleObj>
              </mc:Fallback>
            </mc:AlternateContent>
          </a:graphicData>
        </a:graphic>
      </p:graphicFrame>
      <p:sp>
        <p:nvSpPr>
          <p:cNvPr id="3" name="Text"/>
          <p:cNvSpPr>
            <a:spLocks noGrp="1"/>
          </p:cNvSpPr>
          <p:nvPr>
            <p:ph type="body" idx="1"/>
          </p:nvPr>
        </p:nvSpPr>
        <p:spPr>
          <a:xfrm>
            <a:off x="670985" y="1411818"/>
            <a:ext cx="10752000" cy="4417484"/>
          </a:xfrm>
          <a:prstGeom prst="rect">
            <a:avLst/>
          </a:prstGeom>
        </p:spPr>
        <p:txBody>
          <a:bodyPr vert="horz" lIns="0" tIns="0" rIns="0" bIns="0" rtlCol="0">
            <a:noAutofit/>
          </a:bodyPr>
          <a:lstStyle/>
          <a:p>
            <a:pPr lvl="0"/>
            <a:r>
              <a:rPr lang="en-GB" noProof="0" dirty="0"/>
              <a:t>&lt;Heading (18pt)&gt;</a:t>
            </a:r>
          </a:p>
          <a:p>
            <a:pPr lvl="1"/>
            <a:r>
              <a:rPr lang="en-GB" noProof="0" dirty="0"/>
              <a:t>&lt;Subheading (14pt)&gt;</a:t>
            </a:r>
          </a:p>
          <a:p>
            <a:pPr lvl="2"/>
            <a:r>
              <a:rPr lang="en-GB" noProof="0" dirty="0"/>
              <a:t>&lt;Normal (14pt)&gt;</a:t>
            </a:r>
          </a:p>
          <a:p>
            <a:pPr lvl="3"/>
            <a:r>
              <a:rPr lang="en-GB" noProof="0" dirty="0"/>
              <a:t>&lt;Bullet 1 (14pt)&gt;</a:t>
            </a:r>
          </a:p>
          <a:p>
            <a:pPr lvl="4"/>
            <a:r>
              <a:rPr lang="en-GB" noProof="0" dirty="0"/>
              <a:t>&lt;Bullet 2 (14pt)&gt;</a:t>
            </a:r>
          </a:p>
          <a:p>
            <a:pPr lvl="5"/>
            <a:r>
              <a:rPr lang="en-GB" noProof="0" dirty="0"/>
              <a:t>&lt;Bullet 3 (14pt)&gt;</a:t>
            </a:r>
          </a:p>
          <a:p>
            <a:pPr lvl="6"/>
            <a:r>
              <a:rPr lang="en-GB" noProof="0" dirty="0"/>
              <a:t>Reduced Normal (11pt)</a:t>
            </a:r>
          </a:p>
          <a:p>
            <a:pPr lvl="7"/>
            <a:r>
              <a:rPr lang="en-GB" noProof="0" dirty="0"/>
              <a:t>&lt;Tick (14pt)&gt;</a:t>
            </a:r>
          </a:p>
          <a:p>
            <a:pPr lvl="8"/>
            <a:r>
              <a:rPr lang="en-GB" noProof="0" dirty="0"/>
              <a:t>&lt;Cross (14pt)&gt;</a:t>
            </a:r>
          </a:p>
          <a:p>
            <a:pPr lvl="5"/>
            <a:endParaRPr lang="en-GB" noProof="0" dirty="0"/>
          </a:p>
        </p:txBody>
      </p:sp>
      <p:graphicFrame>
        <p:nvGraphicFramePr>
          <p:cNvPr id="9" name="Object 4" hidden="1">
            <a:extLst>
              <a:ext uri="{FF2B5EF4-FFF2-40B4-BE49-F238E27FC236}">
                <a16:creationId xmlns:a16="http://schemas.microsoft.com/office/drawing/2014/main" id="{DF74087D-28A0-9F45-895B-44D7568610F7}"/>
              </a:ext>
            </a:extLst>
          </p:cNvPr>
          <p:cNvGraphicFramePr>
            <a:graphicFrameLocks noChangeAspect="1"/>
          </p:cNvGraphicFramePr>
          <p:nvPr>
            <p:custDataLst>
              <p:tags r:id="rId7"/>
            </p:custData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name="think-cell Slide" r:id="rId11" imgW="421" imgH="420" progId="TCLayout.ActiveDocument.1">
                  <p:embed/>
                </p:oleObj>
              </mc:Choice>
              <mc:Fallback>
                <p:oleObj name="think-cell Slide" r:id="rId11" imgW="421" imgH="420" progId="TCLayout.ActiveDocument.1">
                  <p:embed/>
                  <p:pic>
                    <p:nvPicPr>
                      <p:cNvPr id="9" name="Object 4" hidden="1">
                        <a:extLst>
                          <a:ext uri="{FF2B5EF4-FFF2-40B4-BE49-F238E27FC236}">
                            <a16:creationId xmlns:a16="http://schemas.microsoft.com/office/drawing/2014/main" id="{DF74087D-28A0-9F45-895B-44D7568610F7}"/>
                          </a:ext>
                        </a:extLst>
                      </p:cNvPr>
                      <p:cNvPicPr/>
                      <p:nvPr/>
                    </p:nvPicPr>
                    <p:blipFill>
                      <a:blip r:embed="rId10"/>
                      <a:stretch>
                        <a:fillRect/>
                      </a:stretch>
                    </p:blipFill>
                    <p:spPr>
                      <a:xfrm>
                        <a:off x="2118" y="2118"/>
                        <a:ext cx="2117" cy="2117"/>
                      </a:xfrm>
                      <a:prstGeom prst="rect">
                        <a:avLst/>
                      </a:prstGeom>
                    </p:spPr>
                  </p:pic>
                </p:oleObj>
              </mc:Fallback>
            </mc:AlternateContent>
          </a:graphicData>
        </a:graphic>
      </p:graphicFrame>
      <p:sp>
        <p:nvSpPr>
          <p:cNvPr id="4" name="Slide Number Placeholder 3">
            <a:extLst>
              <a:ext uri="{FF2B5EF4-FFF2-40B4-BE49-F238E27FC236}">
                <a16:creationId xmlns:a16="http://schemas.microsoft.com/office/drawing/2014/main" id="{B15C8E61-51DB-9E43-9552-DB681B0DA637}"/>
              </a:ext>
            </a:extLst>
          </p:cNvPr>
          <p:cNvSpPr>
            <a:spLocks noGrp="1"/>
          </p:cNvSpPr>
          <p:nvPr>
            <p:ph type="sldNum" sz="quarter" idx="4"/>
          </p:nvPr>
        </p:nvSpPr>
        <p:spPr>
          <a:xfrm>
            <a:off x="336000" y="6480200"/>
            <a:ext cx="240000" cy="110800"/>
          </a:xfrm>
          <a:prstGeom prst="rect">
            <a:avLst/>
          </a:prstGeom>
          <a:noFill/>
        </p:spPr>
        <p:txBody>
          <a:bodyPr wrap="square" lIns="0" tIns="0" rIns="0" bIns="0" rtlCol="0">
            <a:spAutoFit/>
          </a:bodyPr>
          <a:lstStyle>
            <a:lvl1pPr>
              <a:defRPr lang="en-US" sz="800" b="0" i="0" smtClean="0">
                <a:solidFill>
                  <a:schemeClr val="tx2"/>
                </a:solidFill>
                <a:effectLst/>
                <a:latin typeface="Arial" panose="020B0604020202020204" pitchFamily="34" charset="0"/>
                <a:cs typeface="Arial" panose="020B0604020202020204" pitchFamily="34" charset="0"/>
              </a:defRPr>
            </a:lvl1pPr>
          </a:lstStyle>
          <a:p>
            <a:pPr>
              <a:lnSpc>
                <a:spcPct val="90000"/>
              </a:lnSpc>
            </a:pPr>
            <a:fld id="{46C7C3DC-F2BD-3444-971E-438EC79B522A}" type="slidenum">
              <a:rPr lang="en-GB" smtClean="0"/>
              <a:pPr>
                <a:lnSpc>
                  <a:spcPct val="90000"/>
                </a:lnSpc>
              </a:pPr>
              <a:t>‹#›</a:t>
            </a:fld>
            <a:endParaRPr lang="en-GB"/>
          </a:p>
        </p:txBody>
      </p:sp>
      <p:graphicFrame>
        <p:nvGraphicFramePr>
          <p:cNvPr id="12" name="Object 4" hidden="1">
            <a:extLst>
              <a:ext uri="{FF2B5EF4-FFF2-40B4-BE49-F238E27FC236}">
                <a16:creationId xmlns:a16="http://schemas.microsoft.com/office/drawing/2014/main" id="{61EF5A53-C21E-4A2D-91BC-9048F1009C7B}"/>
              </a:ext>
            </a:extLst>
          </p:cNvPr>
          <p:cNvGraphicFramePr>
            <a:graphicFrameLocks noChangeAspect="1"/>
          </p:cNvGraphicFramePr>
          <p:nvPr userDrawn="1">
            <p:custDataLst>
              <p:tags r:id="rId8"/>
            </p:custData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name="think-cell Slide" r:id="rId12" imgW="421" imgH="420" progId="TCLayout.ActiveDocument.1">
                  <p:embed/>
                </p:oleObj>
              </mc:Choice>
              <mc:Fallback>
                <p:oleObj name="think-cell Slide" r:id="rId12" imgW="421" imgH="420" progId="TCLayout.ActiveDocument.1">
                  <p:embed/>
                  <p:pic>
                    <p:nvPicPr>
                      <p:cNvPr id="12" name="Object 4" hidden="1">
                        <a:extLst>
                          <a:ext uri="{FF2B5EF4-FFF2-40B4-BE49-F238E27FC236}">
                            <a16:creationId xmlns:a16="http://schemas.microsoft.com/office/drawing/2014/main" id="{61EF5A53-C21E-4A2D-91BC-9048F1009C7B}"/>
                          </a:ext>
                        </a:extLst>
                      </p:cNvPr>
                      <p:cNvPicPr/>
                      <p:nvPr/>
                    </p:nvPicPr>
                    <p:blipFill>
                      <a:blip r:embed="rId10"/>
                      <a:stretch>
                        <a:fillRect/>
                      </a:stretch>
                    </p:blipFill>
                    <p:spPr>
                      <a:xfrm>
                        <a:off x="2118" y="2118"/>
                        <a:ext cx="2117" cy="2117"/>
                      </a:xfrm>
                      <a:prstGeom prst="rect">
                        <a:avLst/>
                      </a:prstGeom>
                    </p:spPr>
                  </p:pic>
                </p:oleObj>
              </mc:Fallback>
            </mc:AlternateContent>
          </a:graphicData>
        </a:graphic>
      </p:graphicFrame>
      <p:grpSp>
        <p:nvGrpSpPr>
          <p:cNvPr id="2" name="Group 1">
            <a:extLst>
              <a:ext uri="{FF2B5EF4-FFF2-40B4-BE49-F238E27FC236}">
                <a16:creationId xmlns:a16="http://schemas.microsoft.com/office/drawing/2014/main" id="{5CFAB140-1F46-537A-6597-215114354025}"/>
              </a:ext>
            </a:extLst>
          </p:cNvPr>
          <p:cNvGrpSpPr/>
          <p:nvPr userDrawn="1"/>
        </p:nvGrpSpPr>
        <p:grpSpPr>
          <a:xfrm>
            <a:off x="-1696033" y="2144270"/>
            <a:ext cx="691998" cy="648358"/>
            <a:chOff x="5781203" y="5506647"/>
            <a:chExt cx="518999" cy="486269"/>
          </a:xfrm>
        </p:grpSpPr>
        <p:sp>
          <p:nvSpPr>
            <p:cNvPr id="6" name="TextBox 5">
              <a:extLst>
                <a:ext uri="{FF2B5EF4-FFF2-40B4-BE49-F238E27FC236}">
                  <a16:creationId xmlns:a16="http://schemas.microsoft.com/office/drawing/2014/main" id="{1E24D3CA-6544-2008-5865-294E7094D786}"/>
                </a:ext>
              </a:extLst>
            </p:cNvPr>
            <p:cNvSpPr txBox="1"/>
            <p:nvPr/>
          </p:nvSpPr>
          <p:spPr>
            <a:xfrm flipH="1">
              <a:off x="5781203" y="5629066"/>
              <a:ext cx="518999" cy="363850"/>
            </a:xfrm>
            <a:prstGeom prst="rect">
              <a:avLst/>
            </a:prstGeom>
            <a:noFill/>
          </p:spPr>
          <p:txBody>
            <a:bodyPr wrap="square" rtlCol="0">
              <a:spAutoFit/>
            </a:bodyPr>
            <a:lstStyle/>
            <a:p>
              <a:pPr algn="ctr"/>
              <a:r>
                <a:rPr lang="hr-HR" sz="851" dirty="0"/>
                <a:t>79</a:t>
              </a:r>
            </a:p>
            <a:p>
              <a:pPr algn="ctr"/>
              <a:r>
                <a:rPr lang="hr-HR" sz="851" dirty="0"/>
                <a:t>129</a:t>
              </a:r>
            </a:p>
            <a:p>
              <a:pPr algn="ctr"/>
              <a:r>
                <a:rPr lang="hr-HR" sz="851" dirty="0"/>
                <a:t>189</a:t>
              </a:r>
              <a:endParaRPr lang="en-GB" sz="851" dirty="0"/>
            </a:p>
          </p:txBody>
        </p:sp>
        <p:sp>
          <p:nvSpPr>
            <p:cNvPr id="7" name="Rectangle 6">
              <a:extLst>
                <a:ext uri="{FF2B5EF4-FFF2-40B4-BE49-F238E27FC236}">
                  <a16:creationId xmlns:a16="http://schemas.microsoft.com/office/drawing/2014/main" id="{88A411E8-6EAA-B86A-DF08-7962A4F4E1E0}"/>
                </a:ext>
              </a:extLst>
            </p:cNvPr>
            <p:cNvSpPr/>
            <p:nvPr/>
          </p:nvSpPr>
          <p:spPr>
            <a:xfrm>
              <a:off x="6025822" y="5506647"/>
              <a:ext cx="144016" cy="113252"/>
            </a:xfrm>
            <a:prstGeom prst="rect">
              <a:avLst/>
            </a:prstGeom>
            <a:solidFill>
              <a:srgbClr val="4F8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dirty="0"/>
            </a:p>
          </p:txBody>
        </p:sp>
      </p:grpSp>
      <p:grpSp>
        <p:nvGrpSpPr>
          <p:cNvPr id="10" name="Group 9">
            <a:extLst>
              <a:ext uri="{FF2B5EF4-FFF2-40B4-BE49-F238E27FC236}">
                <a16:creationId xmlns:a16="http://schemas.microsoft.com/office/drawing/2014/main" id="{2536A257-3A08-F52C-622D-D77DC90F22F1}"/>
              </a:ext>
            </a:extLst>
          </p:cNvPr>
          <p:cNvGrpSpPr/>
          <p:nvPr userDrawn="1"/>
        </p:nvGrpSpPr>
        <p:grpSpPr>
          <a:xfrm>
            <a:off x="-1567449" y="3024223"/>
            <a:ext cx="587317" cy="648359"/>
            <a:chOff x="5859714" y="5506647"/>
            <a:chExt cx="440488" cy="486269"/>
          </a:xfrm>
        </p:grpSpPr>
        <p:sp>
          <p:nvSpPr>
            <p:cNvPr id="11" name="TextBox 10">
              <a:extLst>
                <a:ext uri="{FF2B5EF4-FFF2-40B4-BE49-F238E27FC236}">
                  <a16:creationId xmlns:a16="http://schemas.microsoft.com/office/drawing/2014/main" id="{280C3F56-7953-AD00-390F-25D0E6C9831B}"/>
                </a:ext>
              </a:extLst>
            </p:cNvPr>
            <p:cNvSpPr txBox="1"/>
            <p:nvPr/>
          </p:nvSpPr>
          <p:spPr>
            <a:xfrm flipH="1">
              <a:off x="5859714" y="5629066"/>
              <a:ext cx="440488" cy="363850"/>
            </a:xfrm>
            <a:prstGeom prst="rect">
              <a:avLst/>
            </a:prstGeom>
            <a:noFill/>
          </p:spPr>
          <p:txBody>
            <a:bodyPr wrap="square" rtlCol="0">
              <a:spAutoFit/>
            </a:bodyPr>
            <a:lstStyle/>
            <a:p>
              <a:pPr algn="ctr"/>
              <a:r>
                <a:rPr lang="hr-HR" sz="851" dirty="0"/>
                <a:t>226</a:t>
              </a:r>
            </a:p>
            <a:p>
              <a:pPr algn="ctr"/>
              <a:r>
                <a:rPr lang="hr-HR" sz="851" dirty="0"/>
                <a:t>0</a:t>
              </a:r>
            </a:p>
            <a:p>
              <a:pPr algn="ctr"/>
              <a:r>
                <a:rPr lang="hr-HR" sz="851" dirty="0"/>
                <a:t>26</a:t>
              </a:r>
              <a:endParaRPr lang="en-GB" sz="851" dirty="0"/>
            </a:p>
          </p:txBody>
        </p:sp>
        <p:sp>
          <p:nvSpPr>
            <p:cNvPr id="14" name="Rectangle 13">
              <a:extLst>
                <a:ext uri="{FF2B5EF4-FFF2-40B4-BE49-F238E27FC236}">
                  <a16:creationId xmlns:a16="http://schemas.microsoft.com/office/drawing/2014/main" id="{C697925E-D372-2804-1A22-82C19DB476B2}"/>
                </a:ext>
              </a:extLst>
            </p:cNvPr>
            <p:cNvSpPr/>
            <p:nvPr/>
          </p:nvSpPr>
          <p:spPr>
            <a:xfrm>
              <a:off x="6025822" y="5506647"/>
              <a:ext cx="144016" cy="113252"/>
            </a:xfrm>
            <a:prstGeom prst="rect">
              <a:avLst/>
            </a:prstGeom>
            <a:solidFill>
              <a:srgbClr val="E200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dirty="0"/>
            </a:p>
          </p:txBody>
        </p:sp>
      </p:grpSp>
      <p:grpSp>
        <p:nvGrpSpPr>
          <p:cNvPr id="26" name="Group 25">
            <a:extLst>
              <a:ext uri="{FF2B5EF4-FFF2-40B4-BE49-F238E27FC236}">
                <a16:creationId xmlns:a16="http://schemas.microsoft.com/office/drawing/2014/main" id="{D5F6156D-D0E2-3321-07DC-8DE959D5216E}"/>
              </a:ext>
            </a:extLst>
          </p:cNvPr>
          <p:cNvGrpSpPr/>
          <p:nvPr userDrawn="1"/>
        </p:nvGrpSpPr>
        <p:grpSpPr>
          <a:xfrm>
            <a:off x="-1177846" y="2144277"/>
            <a:ext cx="587319" cy="648359"/>
            <a:chOff x="5859713" y="5506647"/>
            <a:chExt cx="440489" cy="486269"/>
          </a:xfrm>
        </p:grpSpPr>
        <p:sp>
          <p:nvSpPr>
            <p:cNvPr id="27" name="TextBox 26">
              <a:extLst>
                <a:ext uri="{FF2B5EF4-FFF2-40B4-BE49-F238E27FC236}">
                  <a16:creationId xmlns:a16="http://schemas.microsoft.com/office/drawing/2014/main" id="{0DF09C12-4BDE-7A3B-2166-2FC97DF85353}"/>
                </a:ext>
              </a:extLst>
            </p:cNvPr>
            <p:cNvSpPr txBox="1"/>
            <p:nvPr/>
          </p:nvSpPr>
          <p:spPr>
            <a:xfrm flipH="1">
              <a:off x="5859713" y="5629066"/>
              <a:ext cx="440489" cy="363850"/>
            </a:xfrm>
            <a:prstGeom prst="rect">
              <a:avLst/>
            </a:prstGeom>
            <a:noFill/>
          </p:spPr>
          <p:txBody>
            <a:bodyPr wrap="square" rtlCol="0">
              <a:spAutoFit/>
            </a:bodyPr>
            <a:lstStyle/>
            <a:p>
              <a:pPr algn="ctr"/>
              <a:r>
                <a:rPr lang="hr-HR" sz="851" dirty="0"/>
                <a:t>117</a:t>
              </a:r>
            </a:p>
            <a:p>
              <a:pPr algn="ctr"/>
              <a:r>
                <a:rPr lang="hr-HR" sz="851" dirty="0"/>
                <a:t>206</a:t>
              </a:r>
            </a:p>
            <a:p>
              <a:pPr algn="ctr"/>
              <a:r>
                <a:rPr lang="hr-HR" sz="851" dirty="0"/>
                <a:t>231</a:t>
              </a:r>
              <a:endParaRPr lang="en-GB" sz="851" dirty="0"/>
            </a:p>
          </p:txBody>
        </p:sp>
        <p:sp>
          <p:nvSpPr>
            <p:cNvPr id="28" name="Rectangle 27">
              <a:extLst>
                <a:ext uri="{FF2B5EF4-FFF2-40B4-BE49-F238E27FC236}">
                  <a16:creationId xmlns:a16="http://schemas.microsoft.com/office/drawing/2014/main" id="{50CF6422-9BAE-2056-63C9-CF7B05D89786}"/>
                </a:ext>
              </a:extLst>
            </p:cNvPr>
            <p:cNvSpPr/>
            <p:nvPr/>
          </p:nvSpPr>
          <p:spPr>
            <a:xfrm>
              <a:off x="6025822" y="5506647"/>
              <a:ext cx="144016" cy="113252"/>
            </a:xfrm>
            <a:prstGeom prst="rect">
              <a:avLst/>
            </a:prstGeom>
            <a:solidFill>
              <a:srgbClr val="8DD7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dirty="0"/>
            </a:p>
          </p:txBody>
        </p:sp>
      </p:grpSp>
      <p:grpSp>
        <p:nvGrpSpPr>
          <p:cNvPr id="29" name="Group 28">
            <a:extLst>
              <a:ext uri="{FF2B5EF4-FFF2-40B4-BE49-F238E27FC236}">
                <a16:creationId xmlns:a16="http://schemas.microsoft.com/office/drawing/2014/main" id="{65D3E7B7-B4E0-C861-8BFB-7E579BCD5178}"/>
              </a:ext>
            </a:extLst>
          </p:cNvPr>
          <p:cNvGrpSpPr/>
          <p:nvPr userDrawn="1"/>
        </p:nvGrpSpPr>
        <p:grpSpPr>
          <a:xfrm>
            <a:off x="-1177860" y="3024223"/>
            <a:ext cx="602265" cy="648359"/>
            <a:chOff x="5848503" y="5506647"/>
            <a:chExt cx="451699" cy="486269"/>
          </a:xfrm>
        </p:grpSpPr>
        <p:sp>
          <p:nvSpPr>
            <p:cNvPr id="30" name="TextBox 29">
              <a:extLst>
                <a:ext uri="{FF2B5EF4-FFF2-40B4-BE49-F238E27FC236}">
                  <a16:creationId xmlns:a16="http://schemas.microsoft.com/office/drawing/2014/main" id="{12D889D3-89E3-101E-13AC-FE013EEA1096}"/>
                </a:ext>
              </a:extLst>
            </p:cNvPr>
            <p:cNvSpPr txBox="1"/>
            <p:nvPr/>
          </p:nvSpPr>
          <p:spPr>
            <a:xfrm flipH="1">
              <a:off x="5848503" y="5629066"/>
              <a:ext cx="451699" cy="363850"/>
            </a:xfrm>
            <a:prstGeom prst="rect">
              <a:avLst/>
            </a:prstGeom>
            <a:noFill/>
          </p:spPr>
          <p:txBody>
            <a:bodyPr wrap="square" rtlCol="0">
              <a:spAutoFit/>
            </a:bodyPr>
            <a:lstStyle/>
            <a:p>
              <a:pPr algn="ctr"/>
              <a:r>
                <a:rPr lang="hr-HR" sz="851" dirty="0"/>
                <a:t>127</a:t>
              </a:r>
            </a:p>
            <a:p>
              <a:pPr algn="ctr"/>
              <a:r>
                <a:rPr lang="hr-HR" sz="851" dirty="0"/>
                <a:t>127</a:t>
              </a:r>
            </a:p>
            <a:p>
              <a:pPr algn="ctr"/>
              <a:r>
                <a:rPr lang="hr-HR" sz="851" dirty="0"/>
                <a:t>127</a:t>
              </a:r>
              <a:endParaRPr lang="en-GB" sz="851" dirty="0"/>
            </a:p>
          </p:txBody>
        </p:sp>
        <p:sp>
          <p:nvSpPr>
            <p:cNvPr id="31" name="Rectangle 30">
              <a:extLst>
                <a:ext uri="{FF2B5EF4-FFF2-40B4-BE49-F238E27FC236}">
                  <a16:creationId xmlns:a16="http://schemas.microsoft.com/office/drawing/2014/main" id="{E4D24036-F798-9424-FF42-EC111B768FD6}"/>
                </a:ext>
              </a:extLst>
            </p:cNvPr>
            <p:cNvSpPr/>
            <p:nvPr/>
          </p:nvSpPr>
          <p:spPr>
            <a:xfrm>
              <a:off x="6025822" y="5506647"/>
              <a:ext cx="144016" cy="11325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dirty="0"/>
            </a:p>
          </p:txBody>
        </p:sp>
      </p:grpSp>
      <p:grpSp>
        <p:nvGrpSpPr>
          <p:cNvPr id="32" name="Group 31">
            <a:extLst>
              <a:ext uri="{FF2B5EF4-FFF2-40B4-BE49-F238E27FC236}">
                <a16:creationId xmlns:a16="http://schemas.microsoft.com/office/drawing/2014/main" id="{7979D245-AFC7-C612-EFD3-B0829BE462E5}"/>
              </a:ext>
            </a:extLst>
          </p:cNvPr>
          <p:cNvGrpSpPr/>
          <p:nvPr userDrawn="1"/>
        </p:nvGrpSpPr>
        <p:grpSpPr>
          <a:xfrm>
            <a:off x="-771434" y="3024221"/>
            <a:ext cx="701193" cy="507812"/>
            <a:chOff x="5849915" y="5506647"/>
            <a:chExt cx="525895" cy="380859"/>
          </a:xfrm>
        </p:grpSpPr>
        <p:sp>
          <p:nvSpPr>
            <p:cNvPr id="33" name="TextBox 32">
              <a:extLst>
                <a:ext uri="{FF2B5EF4-FFF2-40B4-BE49-F238E27FC236}">
                  <a16:creationId xmlns:a16="http://schemas.microsoft.com/office/drawing/2014/main" id="{F1460163-0D30-60A5-30FD-6681B12EC190}"/>
                </a:ext>
              </a:extLst>
            </p:cNvPr>
            <p:cNvSpPr txBox="1"/>
            <p:nvPr/>
          </p:nvSpPr>
          <p:spPr>
            <a:xfrm flipH="1">
              <a:off x="5849915" y="5621856"/>
              <a:ext cx="525895" cy="265650"/>
            </a:xfrm>
            <a:prstGeom prst="rect">
              <a:avLst/>
            </a:prstGeom>
            <a:noFill/>
          </p:spPr>
          <p:txBody>
            <a:bodyPr wrap="square" rtlCol="0">
              <a:spAutoFit/>
            </a:bodyPr>
            <a:lstStyle/>
            <a:p>
              <a:pPr algn="ctr"/>
              <a:r>
                <a:rPr lang="hr-HR" sz="851" dirty="0"/>
                <a:t>217217</a:t>
              </a:r>
            </a:p>
            <a:p>
              <a:pPr algn="ctr"/>
              <a:r>
                <a:rPr lang="hr-HR" sz="851" dirty="0"/>
                <a:t>217</a:t>
              </a:r>
              <a:endParaRPr lang="en-GB" sz="851" dirty="0"/>
            </a:p>
          </p:txBody>
        </p:sp>
        <p:sp>
          <p:nvSpPr>
            <p:cNvPr id="34" name="Rectangle 33">
              <a:extLst>
                <a:ext uri="{FF2B5EF4-FFF2-40B4-BE49-F238E27FC236}">
                  <a16:creationId xmlns:a16="http://schemas.microsoft.com/office/drawing/2014/main" id="{01F6C453-A689-1FF0-FD62-405A0C378A3D}"/>
                </a:ext>
              </a:extLst>
            </p:cNvPr>
            <p:cNvSpPr/>
            <p:nvPr/>
          </p:nvSpPr>
          <p:spPr>
            <a:xfrm>
              <a:off x="6025822" y="5506647"/>
              <a:ext cx="144016" cy="11325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dirty="0"/>
            </a:p>
          </p:txBody>
        </p:sp>
      </p:grpSp>
      <p:grpSp>
        <p:nvGrpSpPr>
          <p:cNvPr id="35" name="Group 34">
            <a:extLst>
              <a:ext uri="{FF2B5EF4-FFF2-40B4-BE49-F238E27FC236}">
                <a16:creationId xmlns:a16="http://schemas.microsoft.com/office/drawing/2014/main" id="{F93FB07F-A95D-1787-2994-8C7416F40870}"/>
              </a:ext>
            </a:extLst>
          </p:cNvPr>
          <p:cNvGrpSpPr/>
          <p:nvPr userDrawn="1"/>
        </p:nvGrpSpPr>
        <p:grpSpPr>
          <a:xfrm>
            <a:off x="-872239" y="2144276"/>
            <a:ext cx="691998" cy="648359"/>
            <a:chOff x="5925250" y="5506647"/>
            <a:chExt cx="374952" cy="486269"/>
          </a:xfrm>
        </p:grpSpPr>
        <p:sp>
          <p:nvSpPr>
            <p:cNvPr id="36" name="TextBox 35">
              <a:extLst>
                <a:ext uri="{FF2B5EF4-FFF2-40B4-BE49-F238E27FC236}">
                  <a16:creationId xmlns:a16="http://schemas.microsoft.com/office/drawing/2014/main" id="{2541C3D9-9E98-AA51-46E5-76DFBB7E1747}"/>
                </a:ext>
              </a:extLst>
            </p:cNvPr>
            <p:cNvSpPr txBox="1"/>
            <p:nvPr/>
          </p:nvSpPr>
          <p:spPr>
            <a:xfrm flipH="1">
              <a:off x="5925250" y="5629066"/>
              <a:ext cx="374952" cy="363850"/>
            </a:xfrm>
            <a:prstGeom prst="rect">
              <a:avLst/>
            </a:prstGeom>
            <a:noFill/>
          </p:spPr>
          <p:txBody>
            <a:bodyPr wrap="square" rtlCol="0">
              <a:spAutoFit/>
            </a:bodyPr>
            <a:lstStyle/>
            <a:p>
              <a:pPr algn="ctr"/>
              <a:r>
                <a:rPr lang="hr-HR" sz="851" dirty="0"/>
                <a:t>0</a:t>
              </a:r>
            </a:p>
            <a:p>
              <a:pPr algn="ctr"/>
              <a:r>
                <a:rPr lang="hr-HR" sz="851" dirty="0"/>
                <a:t>80</a:t>
              </a:r>
            </a:p>
            <a:p>
              <a:pPr algn="ctr"/>
              <a:r>
                <a:rPr lang="hr-HR" sz="851" dirty="0"/>
                <a:t>149</a:t>
              </a:r>
              <a:endParaRPr lang="en-GB" sz="851" dirty="0"/>
            </a:p>
          </p:txBody>
        </p:sp>
        <p:sp>
          <p:nvSpPr>
            <p:cNvPr id="37" name="Rectangle 36">
              <a:extLst>
                <a:ext uri="{FF2B5EF4-FFF2-40B4-BE49-F238E27FC236}">
                  <a16:creationId xmlns:a16="http://schemas.microsoft.com/office/drawing/2014/main" id="{3C1AD1DC-FE5A-BB7E-4D5A-4CF6D566E18B}"/>
                </a:ext>
              </a:extLst>
            </p:cNvPr>
            <p:cNvSpPr/>
            <p:nvPr/>
          </p:nvSpPr>
          <p:spPr>
            <a:xfrm>
              <a:off x="6077893" y="5506647"/>
              <a:ext cx="104045" cy="113252"/>
            </a:xfrm>
            <a:prstGeom prst="rect">
              <a:avLst/>
            </a:prstGeom>
            <a:solidFill>
              <a:srgbClr val="0050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dirty="0"/>
            </a:p>
          </p:txBody>
        </p:sp>
      </p:grpSp>
    </p:spTree>
    <p:extLst>
      <p:ext uri="{BB962C8B-B14F-4D97-AF65-F5344CB8AC3E}">
        <p14:creationId xmlns:p14="http://schemas.microsoft.com/office/powerpoint/2010/main" val="3575897612"/>
      </p:ext>
    </p:extLst>
  </p:cSld>
  <p:clrMap bg1="lt1" tx1="dk1" bg2="lt2" tx2="dk2" accent1="accent1" accent2="accent2" accent3="accent3" accent4="accent4" accent5="accent5" accent6="accent6" hlink="hlink" folHlink="folHlink"/>
  <p:sldLayoutIdLst>
    <p:sldLayoutId id="2147484753" r:id="rId1"/>
    <p:sldLayoutId id="2147484754" r:id="rId2"/>
    <p:sldLayoutId id="2147484755" r:id="rId3"/>
    <p:sldLayoutId id="2147484768" r:id="rId4"/>
  </p:sldLayoutIdLst>
  <p:hf hdr="0" dt="0"/>
  <p:txStyles>
    <p:titleStyle>
      <a:lvl1pPr algn="l" rtl="0" eaLnBrk="1" fontAlgn="base" hangingPunct="1">
        <a:lnSpc>
          <a:spcPts val="2200"/>
        </a:lnSpc>
        <a:spcBef>
          <a:spcPct val="0"/>
        </a:spcBef>
        <a:spcAft>
          <a:spcPct val="0"/>
        </a:spcAft>
        <a:defRPr lang="en-GB" sz="2400" b="1" kern="1200" noProof="0" dirty="0">
          <a:solidFill>
            <a:srgbClr val="171796"/>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300">
          <a:solidFill>
            <a:schemeClr val="tx1"/>
          </a:solidFill>
          <a:latin typeface="Arial" charset="0"/>
        </a:defRPr>
      </a:lvl2pPr>
      <a:lvl3pPr algn="ctr" rtl="0" eaLnBrk="1" fontAlgn="base" hangingPunct="1">
        <a:spcBef>
          <a:spcPct val="0"/>
        </a:spcBef>
        <a:spcAft>
          <a:spcPct val="0"/>
        </a:spcAft>
        <a:defRPr sz="3300">
          <a:solidFill>
            <a:schemeClr val="tx1"/>
          </a:solidFill>
          <a:latin typeface="Arial" charset="0"/>
        </a:defRPr>
      </a:lvl3pPr>
      <a:lvl4pPr algn="ctr" rtl="0" eaLnBrk="1" fontAlgn="base" hangingPunct="1">
        <a:spcBef>
          <a:spcPct val="0"/>
        </a:spcBef>
        <a:spcAft>
          <a:spcPct val="0"/>
        </a:spcAft>
        <a:defRPr sz="3300">
          <a:solidFill>
            <a:schemeClr val="tx1"/>
          </a:solidFill>
          <a:latin typeface="Arial" charset="0"/>
        </a:defRPr>
      </a:lvl4pPr>
      <a:lvl5pPr algn="ctr" rtl="0" eaLnBrk="1" fontAlgn="base" hangingPunct="1">
        <a:spcBef>
          <a:spcPct val="0"/>
        </a:spcBef>
        <a:spcAft>
          <a:spcPct val="0"/>
        </a:spcAft>
        <a:defRPr sz="3300">
          <a:solidFill>
            <a:schemeClr val="tx1"/>
          </a:solidFill>
          <a:latin typeface="Arial" charset="0"/>
        </a:defRPr>
      </a:lvl5pPr>
      <a:lvl6pPr marL="342866" algn="ctr" rtl="0" eaLnBrk="1" fontAlgn="base" hangingPunct="1">
        <a:spcBef>
          <a:spcPct val="0"/>
        </a:spcBef>
        <a:spcAft>
          <a:spcPct val="0"/>
        </a:spcAft>
        <a:defRPr sz="3300">
          <a:solidFill>
            <a:schemeClr val="tx1"/>
          </a:solidFill>
          <a:latin typeface="Arial" charset="0"/>
        </a:defRPr>
      </a:lvl6pPr>
      <a:lvl7pPr marL="685732" algn="ctr" rtl="0" eaLnBrk="1" fontAlgn="base" hangingPunct="1">
        <a:spcBef>
          <a:spcPct val="0"/>
        </a:spcBef>
        <a:spcAft>
          <a:spcPct val="0"/>
        </a:spcAft>
        <a:defRPr sz="3300">
          <a:solidFill>
            <a:schemeClr val="tx1"/>
          </a:solidFill>
          <a:latin typeface="Arial" charset="0"/>
        </a:defRPr>
      </a:lvl7pPr>
      <a:lvl8pPr marL="1028598" algn="ctr" rtl="0" eaLnBrk="1" fontAlgn="base" hangingPunct="1">
        <a:spcBef>
          <a:spcPct val="0"/>
        </a:spcBef>
        <a:spcAft>
          <a:spcPct val="0"/>
        </a:spcAft>
        <a:defRPr sz="3300">
          <a:solidFill>
            <a:schemeClr val="tx1"/>
          </a:solidFill>
          <a:latin typeface="Arial" charset="0"/>
        </a:defRPr>
      </a:lvl8pPr>
      <a:lvl9pPr marL="1371464" algn="ctr" rtl="0" eaLnBrk="1" fontAlgn="base" hangingPunct="1">
        <a:spcBef>
          <a:spcPct val="0"/>
        </a:spcBef>
        <a:spcAft>
          <a:spcPct val="0"/>
        </a:spcAft>
        <a:defRPr sz="3300">
          <a:solidFill>
            <a:schemeClr val="tx1"/>
          </a:solidFill>
          <a:latin typeface="Arial" charset="0"/>
        </a:defRPr>
      </a:lvl9pPr>
    </p:titleStyle>
    <p:bodyStyle>
      <a:lvl1pPr marL="0" marR="0" indent="0" algn="l" defTabSz="342866" rtl="0" eaLnBrk="1" fontAlgn="auto" latinLnBrk="0" hangingPunct="1">
        <a:lnSpc>
          <a:spcPct val="90000"/>
        </a:lnSpc>
        <a:spcBef>
          <a:spcPts val="0"/>
        </a:spcBef>
        <a:spcAft>
          <a:spcPts val="0"/>
        </a:spcAft>
        <a:buClr>
          <a:srgbClr val="E1061C"/>
        </a:buClr>
        <a:buSzTx/>
        <a:buFont typeface="Arial"/>
        <a:buNone/>
        <a:tabLst/>
        <a:defRPr sz="1800" kern="1200" baseline="0">
          <a:solidFill>
            <a:schemeClr val="tx1"/>
          </a:solidFill>
          <a:latin typeface="Arial" panose="020B0604020202020204" pitchFamily="34" charset="0"/>
          <a:ea typeface="+mn-ea"/>
          <a:cs typeface="Arial" panose="020B0604020202020204" pitchFamily="34" charset="0"/>
        </a:defRPr>
      </a:lvl1pPr>
      <a:lvl2pPr marL="0" marR="0" indent="0" algn="l" defTabSz="342866" rtl="0" eaLnBrk="1" fontAlgn="auto" latinLnBrk="0" hangingPunct="1">
        <a:lnSpc>
          <a:spcPct val="90000"/>
        </a:lnSpc>
        <a:spcBef>
          <a:spcPts val="0"/>
        </a:spcBef>
        <a:spcAft>
          <a:spcPts val="600"/>
        </a:spcAft>
        <a:buClr>
          <a:srgbClr val="E1061C"/>
        </a:buClr>
        <a:buSzTx/>
        <a:buFont typeface="Arial"/>
        <a:buNone/>
        <a:tabLst/>
        <a:defRPr sz="1400" b="1" kern="1200" baseline="0">
          <a:solidFill>
            <a:schemeClr val="tx1"/>
          </a:solidFill>
          <a:latin typeface="Arial" panose="020B0604020202020204" pitchFamily="34" charset="0"/>
          <a:ea typeface="+mn-ea"/>
          <a:cs typeface="Arial" panose="020B0604020202020204" pitchFamily="34" charset="0"/>
        </a:defRPr>
      </a:lvl2pPr>
      <a:lvl3pPr marL="0" marR="0" indent="0" algn="l" defTabSz="342866" rtl="0" eaLnBrk="1" fontAlgn="auto" latinLnBrk="0" hangingPunct="1">
        <a:lnSpc>
          <a:spcPct val="90000"/>
        </a:lnSpc>
        <a:spcBef>
          <a:spcPts val="1200"/>
        </a:spcBef>
        <a:spcAft>
          <a:spcPts val="0"/>
        </a:spcAft>
        <a:buClr>
          <a:srgbClr val="999999"/>
        </a:buClr>
        <a:buSzTx/>
        <a:buFont typeface="System Font Regular"/>
        <a:buNone/>
        <a:tabLst/>
        <a:defRPr sz="1400" kern="1200" baseline="0">
          <a:solidFill>
            <a:schemeClr val="tx1"/>
          </a:solidFill>
          <a:latin typeface="Arial" panose="020B0604020202020204" pitchFamily="34" charset="0"/>
          <a:ea typeface="+mn-ea"/>
          <a:cs typeface="Arial" panose="020B0604020202020204" pitchFamily="34" charset="0"/>
        </a:defRPr>
      </a:lvl3pPr>
      <a:lvl4pPr marL="179996" marR="0" indent="-179996" algn="l" defTabSz="342866" rtl="0" eaLnBrk="1" fontAlgn="auto" latinLnBrk="0" hangingPunct="1">
        <a:lnSpc>
          <a:spcPct val="90000"/>
        </a:lnSpc>
        <a:spcBef>
          <a:spcPts val="600"/>
        </a:spcBef>
        <a:spcAft>
          <a:spcPts val="0"/>
        </a:spcAft>
        <a:buClr>
          <a:srgbClr val="CCCCCC"/>
        </a:buClr>
        <a:buSzTx/>
        <a:buFont typeface="Arial" panose="020B0604020202020204" pitchFamily="34" charset="0"/>
        <a:buChar char="●"/>
        <a:tabLst/>
        <a:defRPr sz="1400" kern="1200" baseline="0">
          <a:solidFill>
            <a:schemeClr val="tx1"/>
          </a:solidFill>
          <a:latin typeface="Arial" panose="020B0604020202020204" pitchFamily="34" charset="0"/>
          <a:ea typeface="+mn-ea"/>
          <a:cs typeface="Arial" panose="020B0604020202020204" pitchFamily="34" charset="0"/>
        </a:defRPr>
      </a:lvl4pPr>
      <a:lvl5pPr marL="359991" marR="0" indent="-179996" algn="l" defTabSz="342866" rtl="0" eaLnBrk="1" fontAlgn="auto" latinLnBrk="0" hangingPunct="1">
        <a:lnSpc>
          <a:spcPct val="90000"/>
        </a:lnSpc>
        <a:spcBef>
          <a:spcPts val="600"/>
        </a:spcBef>
        <a:spcAft>
          <a:spcPts val="0"/>
        </a:spcAft>
        <a:buClr>
          <a:srgbClr val="CCCCCC"/>
        </a:buClr>
        <a:buSzTx/>
        <a:buFont typeface="Arial" panose="020B0604020202020204" pitchFamily="34" charset="0"/>
        <a:buChar char="●"/>
        <a:tabLst/>
        <a:defRPr sz="1400" kern="1200" baseline="0">
          <a:solidFill>
            <a:schemeClr val="tx1"/>
          </a:solidFill>
          <a:latin typeface="Arial" panose="020B0604020202020204" pitchFamily="34" charset="0"/>
          <a:ea typeface="+mn-ea"/>
          <a:cs typeface="Arial" panose="020B0604020202020204" pitchFamily="34" charset="0"/>
        </a:defRPr>
      </a:lvl5pPr>
      <a:lvl6pPr marL="539987" indent="-179996" algn="l" defTabSz="685732" rtl="0" eaLnBrk="1" latinLnBrk="0" hangingPunct="1">
        <a:lnSpc>
          <a:spcPct val="90000"/>
        </a:lnSpc>
        <a:spcBef>
          <a:spcPts val="600"/>
        </a:spcBef>
        <a:spcAft>
          <a:spcPts val="0"/>
        </a:spcAft>
        <a:buClr>
          <a:srgbClr val="CCCCCC"/>
        </a:buClr>
        <a:buFont typeface="Arial" panose="020B0604020202020204" pitchFamily="34" charset="0"/>
        <a:buChar char="●"/>
        <a:tabLst/>
        <a:defRPr sz="1400" kern="1200">
          <a:solidFill>
            <a:schemeClr val="tx1"/>
          </a:solidFill>
          <a:latin typeface="Arial" panose="020B0604020202020204" pitchFamily="34" charset="0"/>
          <a:ea typeface="+mn-ea"/>
          <a:cs typeface="+mn-cs"/>
        </a:defRPr>
      </a:lvl6pPr>
      <a:lvl7pPr marL="1037" indent="0" algn="l" defTabSz="685732" rtl="0" eaLnBrk="1" latinLnBrk="0" hangingPunct="1">
        <a:lnSpc>
          <a:spcPct val="90000"/>
        </a:lnSpc>
        <a:spcBef>
          <a:spcPts val="300"/>
        </a:spcBef>
        <a:buClr>
          <a:schemeClr val="accent1"/>
        </a:buClr>
        <a:buSzPct val="80000"/>
        <a:buFont typeface="System Font Regular"/>
        <a:buNone/>
        <a:tabLst/>
        <a:defRPr sz="1100" kern="1200">
          <a:solidFill>
            <a:schemeClr val="tx1"/>
          </a:solidFill>
          <a:latin typeface="Arial" panose="020B0604020202020204" pitchFamily="34" charset="0"/>
          <a:ea typeface="+mn-ea"/>
          <a:cs typeface="+mn-cs"/>
        </a:defRPr>
      </a:lvl7pPr>
      <a:lvl8pPr marL="287993" indent="-287993" algn="l" defTabSz="685732" rtl="0" eaLnBrk="1" latinLnBrk="0" hangingPunct="1">
        <a:lnSpc>
          <a:spcPct val="90000"/>
        </a:lnSpc>
        <a:spcBef>
          <a:spcPts val="1200"/>
        </a:spcBef>
        <a:buClr>
          <a:srgbClr val="999999"/>
        </a:buClr>
        <a:buSzPct val="100000"/>
        <a:buFontTx/>
        <a:buBlip>
          <a:blip r:embed="rId13"/>
        </a:buBlip>
        <a:tabLst/>
        <a:defRPr sz="1400" kern="1200">
          <a:solidFill>
            <a:schemeClr val="tx1"/>
          </a:solidFill>
          <a:latin typeface="Arial" panose="020B0604020202020204" pitchFamily="34" charset="0"/>
          <a:ea typeface="+mn-ea"/>
          <a:cs typeface="+mn-cs"/>
        </a:defRPr>
      </a:lvl8pPr>
      <a:lvl9pPr marL="287993" indent="-287993" algn="l" defTabSz="685732" rtl="0" eaLnBrk="1" latinLnBrk="0" hangingPunct="1">
        <a:lnSpc>
          <a:spcPct val="90000"/>
        </a:lnSpc>
        <a:spcBef>
          <a:spcPts val="1200"/>
        </a:spcBef>
        <a:buFontTx/>
        <a:buBlip>
          <a:blip r:embed="rId14">
            <a:extLst>
              <a:ext uri="{96DAC541-7B7A-43D3-8B79-37D633B846F1}">
                <asvg:svgBlip xmlns:asvg="http://schemas.microsoft.com/office/drawing/2016/SVG/main" r:embed="rId15"/>
              </a:ext>
            </a:extLst>
          </a:blip>
        </a:buBlip>
        <a:tabLst/>
        <a:defRPr sz="1400" kern="1200">
          <a:solidFill>
            <a:schemeClr val="tx1"/>
          </a:solidFill>
          <a:latin typeface="Arial" panose="020B0604020202020204" pitchFamily="34" charset="0"/>
          <a:ea typeface="+mn-ea"/>
          <a:cs typeface="+mn-cs"/>
        </a:defRPr>
      </a:lvl9pPr>
    </p:bodyStyle>
    <p:otherStyle>
      <a:defPPr>
        <a:defRPr lang="de-DE"/>
      </a:defPPr>
      <a:lvl1pPr marL="0" algn="l" defTabSz="685732" rtl="0" eaLnBrk="1" latinLnBrk="0" hangingPunct="1">
        <a:defRPr sz="1351" kern="1200">
          <a:solidFill>
            <a:schemeClr val="tx1"/>
          </a:solidFill>
          <a:latin typeface="+mn-lt"/>
          <a:ea typeface="+mn-ea"/>
          <a:cs typeface="+mn-cs"/>
        </a:defRPr>
      </a:lvl1pPr>
      <a:lvl2pPr marL="342866" algn="l" defTabSz="685732" rtl="0" eaLnBrk="1" latinLnBrk="0" hangingPunct="1">
        <a:defRPr sz="1351" kern="1200">
          <a:solidFill>
            <a:schemeClr val="tx1"/>
          </a:solidFill>
          <a:latin typeface="+mn-lt"/>
          <a:ea typeface="+mn-ea"/>
          <a:cs typeface="+mn-cs"/>
        </a:defRPr>
      </a:lvl2pPr>
      <a:lvl3pPr marL="685732" algn="l" defTabSz="685732" rtl="0" eaLnBrk="1" latinLnBrk="0" hangingPunct="1">
        <a:defRPr sz="1351" kern="1200">
          <a:solidFill>
            <a:schemeClr val="tx1"/>
          </a:solidFill>
          <a:latin typeface="+mn-lt"/>
          <a:ea typeface="+mn-ea"/>
          <a:cs typeface="+mn-cs"/>
        </a:defRPr>
      </a:lvl3pPr>
      <a:lvl4pPr marL="1028598" algn="l" defTabSz="685732" rtl="0" eaLnBrk="1" latinLnBrk="0" hangingPunct="1">
        <a:defRPr sz="1351" kern="1200">
          <a:solidFill>
            <a:schemeClr val="tx1"/>
          </a:solidFill>
          <a:latin typeface="+mn-lt"/>
          <a:ea typeface="+mn-ea"/>
          <a:cs typeface="+mn-cs"/>
        </a:defRPr>
      </a:lvl4pPr>
      <a:lvl5pPr marL="1371464" algn="l" defTabSz="685732" rtl="0" eaLnBrk="1" latinLnBrk="0" hangingPunct="1">
        <a:defRPr sz="1351" kern="1200">
          <a:solidFill>
            <a:schemeClr val="tx1"/>
          </a:solidFill>
          <a:latin typeface="+mn-lt"/>
          <a:ea typeface="+mn-ea"/>
          <a:cs typeface="+mn-cs"/>
        </a:defRPr>
      </a:lvl5pPr>
      <a:lvl6pPr marL="1714330" algn="l" defTabSz="685732" rtl="0" eaLnBrk="1" latinLnBrk="0" hangingPunct="1">
        <a:defRPr sz="1351" kern="1200">
          <a:solidFill>
            <a:schemeClr val="tx1"/>
          </a:solidFill>
          <a:latin typeface="+mn-lt"/>
          <a:ea typeface="+mn-ea"/>
          <a:cs typeface="+mn-cs"/>
        </a:defRPr>
      </a:lvl6pPr>
      <a:lvl7pPr marL="2057195" algn="l" defTabSz="685732" rtl="0" eaLnBrk="1" latinLnBrk="0" hangingPunct="1">
        <a:defRPr sz="1351" kern="1200">
          <a:solidFill>
            <a:schemeClr val="tx1"/>
          </a:solidFill>
          <a:latin typeface="+mn-lt"/>
          <a:ea typeface="+mn-ea"/>
          <a:cs typeface="+mn-cs"/>
        </a:defRPr>
      </a:lvl7pPr>
      <a:lvl8pPr marL="2400060" algn="l" defTabSz="685732" rtl="0" eaLnBrk="1" latinLnBrk="0" hangingPunct="1">
        <a:defRPr sz="1351" kern="1200">
          <a:solidFill>
            <a:schemeClr val="tx1"/>
          </a:solidFill>
          <a:latin typeface="+mn-lt"/>
          <a:ea typeface="+mn-ea"/>
          <a:cs typeface="+mn-cs"/>
        </a:defRPr>
      </a:lvl8pPr>
      <a:lvl9pPr marL="2742926" algn="l" defTabSz="685732" rtl="0" eaLnBrk="1" latinLnBrk="0" hangingPunct="1">
        <a:defRPr sz="1351" kern="1200">
          <a:solidFill>
            <a:schemeClr val="tx1"/>
          </a:solidFill>
          <a:latin typeface="+mn-lt"/>
          <a:ea typeface="+mn-ea"/>
          <a:cs typeface="+mn-cs"/>
        </a:defRPr>
      </a:lvl9pPr>
    </p:otherStyle>
  </p:txStyles>
  <p:extLst>
    <p:ext uri="{27BBF7A9-308A-43DC-89C8-2F10F3537804}">
      <p15:sldGuideLst xmlns:p15="http://schemas.microsoft.com/office/powerpoint/2012/main">
        <p15:guide id="13" orient="horz" pos="667">
          <p15:clr>
            <a:srgbClr val="F26B43"/>
          </p15:clr>
        </p15:guide>
        <p15:guide id="14" orient="horz" pos="2754">
          <p15:clr>
            <a:srgbClr val="F26B43"/>
          </p15:clr>
        </p15:guide>
        <p15:guide id="15" orient="horz" pos="3117">
          <p15:clr>
            <a:srgbClr val="F26B43"/>
          </p15:clr>
        </p15:guide>
        <p15:guide id="16" orient="horz" pos="2890">
          <p15:clr>
            <a:srgbClr val="F26B43"/>
          </p15:clr>
        </p15:guide>
        <p15:guide id="17" pos="119">
          <p15:clr>
            <a:srgbClr val="F26B43"/>
          </p15:clr>
        </p15:guide>
        <p15:guide id="18" pos="4202">
          <p15:clr>
            <a:srgbClr val="F26B43"/>
          </p15:clr>
        </p15:guide>
        <p15:guide id="19" orient="horz" pos="441">
          <p15:clr>
            <a:srgbClr val="F26B43"/>
          </p15:clr>
        </p15:guide>
        <p15:guide id="20">
          <p15:clr>
            <a:srgbClr val="F26B43"/>
          </p15:clr>
        </p15:guide>
        <p15:guide id="21" pos="4082">
          <p15:clr>
            <a:srgbClr val="F26B43"/>
          </p15:clr>
        </p15:guide>
        <p15:guide id="22" pos="3640">
          <p15:clr>
            <a:srgbClr val="F26B43"/>
          </p15:clr>
        </p15:guide>
        <p15:guide id="23" pos="238">
          <p15:clr>
            <a:srgbClr val="F26B43"/>
          </p15:clr>
        </p15:guide>
        <p15:guide id="24" orient="horz" pos="327">
          <p15:clr>
            <a:srgbClr val="F26B43"/>
          </p15:clr>
        </p15:guide>
        <p15:guide id="25" orient="horz" pos="1620">
          <p15:clr>
            <a:srgbClr val="F26B43"/>
          </p15:clr>
        </p15:guide>
        <p15:guide id="26" orient="horz" pos="1711">
          <p15:clr>
            <a:srgbClr val="F26B43"/>
          </p15:clr>
        </p15:guide>
        <p15:guide id="27" orient="horz" pos="1801">
          <p15:clr>
            <a:srgbClr val="F26B43"/>
          </p15:clr>
        </p15:guide>
        <p15:guide id="28" pos="2160">
          <p15:clr>
            <a:srgbClr val="F26B43"/>
          </p15:clr>
        </p15:guide>
        <p15:guide id="29" pos="2228">
          <p15:clr>
            <a:srgbClr val="F26B43"/>
          </p15:clr>
        </p15:guide>
        <p15:guide id="30" pos="2092">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a:t>Uredite stil naslova matrice</a:t>
            </a:r>
          </a:p>
        </p:txBody>
      </p:sp>
      <p:sp>
        <p:nvSpPr>
          <p:cNvPr id="3" name="Rezervirano mjesto tekst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279D68-E088-4C2B-A2A4-AAACFF840B08}" type="datetimeFigureOut">
              <a:rPr lang="hr-HR" smtClean="0"/>
              <a:t>14.12.2023.</a:t>
            </a:fld>
            <a:endParaRPr lang="hr-HR"/>
          </a:p>
        </p:txBody>
      </p:sp>
      <p:sp>
        <p:nvSpPr>
          <p:cNvPr id="5" name="Rezervirano mjesto podnožj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AABDEC-0E41-433C-B284-9EAC7BF80765}" type="slidenum">
              <a:rPr lang="hr-HR" smtClean="0"/>
              <a:t>‹#›</a:t>
            </a:fld>
            <a:endParaRPr lang="hr-HR"/>
          </a:p>
        </p:txBody>
      </p:sp>
    </p:spTree>
    <p:extLst>
      <p:ext uri="{BB962C8B-B14F-4D97-AF65-F5344CB8AC3E}">
        <p14:creationId xmlns:p14="http://schemas.microsoft.com/office/powerpoint/2010/main" val="2842723701"/>
      </p:ext>
    </p:extLst>
  </p:cSld>
  <p:clrMap bg1="lt1" tx1="dk1" bg2="lt2" tx2="dk2" accent1="accent1" accent2="accent2" accent3="accent3" accent4="accent4" accent5="accent5" accent6="accent6" hlink="hlink" folHlink="folHlink"/>
  <p:sldLayoutIdLst>
    <p:sldLayoutId id="2147484757" r:id="rId1"/>
    <p:sldLayoutId id="2147484758" r:id="rId2"/>
    <p:sldLayoutId id="2147484759" r:id="rId3"/>
    <p:sldLayoutId id="2147484760" r:id="rId4"/>
    <p:sldLayoutId id="2147484761" r:id="rId5"/>
    <p:sldLayoutId id="2147484762" r:id="rId6"/>
    <p:sldLayoutId id="2147484763" r:id="rId7"/>
    <p:sldLayoutId id="2147484764" r:id="rId8"/>
    <p:sldLayoutId id="2147484765" r:id="rId9"/>
    <p:sldLayoutId id="2147484766" r:id="rId10"/>
    <p:sldLayoutId id="21474847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6.xml"/><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0.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oleObject" Target="../embeddings/oleObject4.bin"/><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4492750" y="5633361"/>
            <a:ext cx="338455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ts val="2200"/>
              </a:spcBef>
              <a:buClr>
                <a:srgbClr val="3783FF"/>
              </a:buClr>
              <a:buSzPct val="123000"/>
              <a:buFont typeface="Symbol" panose="05050102010706020507" pitchFamily="18" charset="2"/>
              <a:buChar char="¨"/>
              <a:defRPr>
                <a:solidFill>
                  <a:schemeClr val="tx1"/>
                </a:solidFill>
                <a:latin typeface="Frutiger 55 Roman" pitchFamily="34" charset="0"/>
                <a:ea typeface="ＭＳ Ｐゴシック" panose="020B0600070205080204" pitchFamily="34" charset="-128"/>
              </a:defRPr>
            </a:lvl1pPr>
            <a:lvl2pPr marL="742950" indent="-285750">
              <a:spcBef>
                <a:spcPts val="400"/>
              </a:spcBef>
              <a:buClr>
                <a:schemeClr val="tx1"/>
              </a:buClr>
              <a:buSzPct val="77000"/>
              <a:buChar char="—"/>
              <a:defRPr sz="1600">
                <a:solidFill>
                  <a:schemeClr val="tx1"/>
                </a:solidFill>
                <a:latin typeface="Frutiger 55 Roman" pitchFamily="34" charset="0"/>
                <a:ea typeface="ＭＳ Ｐゴシック" panose="020B0600070205080204" pitchFamily="34" charset="-128"/>
              </a:defRPr>
            </a:lvl2pPr>
            <a:lvl3pPr marL="1143000" indent="-228600">
              <a:spcBef>
                <a:spcPts val="400"/>
              </a:spcBef>
              <a:buClr>
                <a:schemeClr val="tx1"/>
              </a:buClr>
              <a:buSzPct val="84000"/>
              <a:buChar char="–"/>
              <a:defRPr sz="1600">
                <a:solidFill>
                  <a:schemeClr val="tx1"/>
                </a:solidFill>
                <a:latin typeface="Frutiger 55 Roman" pitchFamily="34" charset="0"/>
                <a:ea typeface="ＭＳ Ｐゴシック" panose="020B0600070205080204" pitchFamily="34" charset="-128"/>
              </a:defRPr>
            </a:lvl3pPr>
            <a:lvl4pPr marL="1600200" indent="-228600">
              <a:spcBef>
                <a:spcPts val="400"/>
              </a:spcBef>
              <a:buClr>
                <a:schemeClr val="tx1"/>
              </a:buClr>
              <a:buSzPct val="84000"/>
              <a:buChar char="–"/>
              <a:defRPr sz="1600">
                <a:solidFill>
                  <a:schemeClr val="tx1"/>
                </a:solidFill>
                <a:latin typeface="Frutiger 55 Roman" pitchFamily="34" charset="0"/>
                <a:ea typeface="ＭＳ Ｐゴシック" panose="020B0600070205080204" pitchFamily="34" charset="-128"/>
              </a:defRPr>
            </a:lvl4pPr>
            <a:lvl5pPr marL="2057400" indent="-228600">
              <a:spcBef>
                <a:spcPts val="400"/>
              </a:spcBef>
              <a:buClr>
                <a:schemeClr val="tx1"/>
              </a:buClr>
              <a:buSzPct val="84000"/>
              <a:buChar char="–"/>
              <a:defRPr sz="1600">
                <a:solidFill>
                  <a:schemeClr val="tx1"/>
                </a:solidFill>
                <a:latin typeface="Frutiger 55 Roman" pitchFamily="34" charset="0"/>
                <a:ea typeface="ＭＳ Ｐゴシック" panose="020B0600070205080204" pitchFamily="34" charset="-128"/>
              </a:defRPr>
            </a:lvl5pPr>
            <a:lvl6pPr marL="25146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6pPr>
            <a:lvl7pPr marL="29718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7pPr>
            <a:lvl8pPr marL="34290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8pPr>
            <a:lvl9pPr marL="38862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9pPr>
          </a:lstStyle>
          <a:p>
            <a:pPr algn="ctr" eaLnBrk="1" hangingPunct="1">
              <a:spcBef>
                <a:spcPct val="0"/>
              </a:spcBef>
              <a:buClrTx/>
              <a:buSzTx/>
              <a:buFontTx/>
              <a:buNone/>
            </a:pPr>
            <a:r>
              <a:rPr lang="en-GB" sz="2000">
                <a:latin typeface="+mn-lt"/>
              </a:rPr>
              <a:t>Vienna, Austria</a:t>
            </a:r>
          </a:p>
          <a:p>
            <a:pPr algn="ctr" eaLnBrk="1" hangingPunct="1">
              <a:spcBef>
                <a:spcPct val="0"/>
              </a:spcBef>
              <a:buClrTx/>
              <a:buSzTx/>
              <a:buFontTx/>
              <a:buNone/>
            </a:pPr>
            <a:r>
              <a:rPr lang="en-GB" sz="2000">
                <a:latin typeface="+mn-lt"/>
              </a:rPr>
              <a:t>November 2023</a:t>
            </a:r>
          </a:p>
        </p:txBody>
      </p:sp>
      <p:sp>
        <p:nvSpPr>
          <p:cNvPr id="15363" name="Rectangle 4"/>
          <p:cNvSpPr>
            <a:spLocks noGrp="1" noChangeArrowheads="1"/>
          </p:cNvSpPr>
          <p:nvPr>
            <p:ph type="ctrTitle"/>
          </p:nvPr>
        </p:nvSpPr>
        <p:spPr>
          <a:xfrm>
            <a:off x="0" y="2564904"/>
            <a:ext cx="12192000" cy="1326932"/>
          </a:xfrm>
          <a:solidFill>
            <a:schemeClr val="accent1">
              <a:lumMod val="20000"/>
              <a:lumOff val="80000"/>
            </a:schemeClr>
          </a:solidFill>
          <a:ln>
            <a:noFill/>
          </a:ln>
        </p:spPr>
        <p:txBody>
          <a:bodyPr anchor="ctr">
            <a:noAutofit/>
          </a:bodyPr>
          <a:lstStyle/>
          <a:p>
            <a:r>
              <a:rPr lang="en-GB" sz="3600" b="1">
                <a:solidFill>
                  <a:srgbClr val="002060"/>
                </a:solidFill>
                <a:latin typeface="+mn-lt"/>
              </a:rPr>
              <a:t>PEMPAL TCOP Cash Management Thematic Group Meeting</a:t>
            </a:r>
          </a:p>
        </p:txBody>
      </p:sp>
      <p:sp>
        <p:nvSpPr>
          <p:cNvPr id="15366" name="Rectangle 7"/>
          <p:cNvSpPr>
            <a:spLocks noChangeArrowheads="1"/>
          </p:cNvSpPr>
          <p:nvPr/>
        </p:nvSpPr>
        <p:spPr bwMode="auto">
          <a:xfrm>
            <a:off x="1736725" y="1341438"/>
            <a:ext cx="8713788" cy="359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t"/>
          <a:lstStyle>
            <a:lvl1pPr>
              <a:spcBef>
                <a:spcPts val="2200"/>
              </a:spcBef>
              <a:buClr>
                <a:srgbClr val="3783FF"/>
              </a:buClr>
              <a:buSzPct val="123000"/>
              <a:buFont typeface="Symbol" panose="05050102010706020507" pitchFamily="18" charset="2"/>
              <a:buChar char="¨"/>
              <a:defRPr>
                <a:solidFill>
                  <a:schemeClr val="tx1"/>
                </a:solidFill>
                <a:latin typeface="Frutiger 55 Roman" pitchFamily="34" charset="0"/>
                <a:ea typeface="ＭＳ Ｐゴシック" panose="020B0600070205080204" pitchFamily="34" charset="-128"/>
              </a:defRPr>
            </a:lvl1pPr>
            <a:lvl2pPr marL="742950" indent="-285750">
              <a:spcBef>
                <a:spcPts val="400"/>
              </a:spcBef>
              <a:buClr>
                <a:schemeClr val="tx1"/>
              </a:buClr>
              <a:buSzPct val="77000"/>
              <a:buChar char="—"/>
              <a:defRPr sz="1600">
                <a:solidFill>
                  <a:schemeClr val="tx1"/>
                </a:solidFill>
                <a:latin typeface="Frutiger 55 Roman" pitchFamily="34" charset="0"/>
                <a:ea typeface="ＭＳ Ｐゴシック" panose="020B0600070205080204" pitchFamily="34" charset="-128"/>
              </a:defRPr>
            </a:lvl2pPr>
            <a:lvl3pPr marL="1143000" indent="-228600">
              <a:spcBef>
                <a:spcPts val="400"/>
              </a:spcBef>
              <a:buClr>
                <a:schemeClr val="tx1"/>
              </a:buClr>
              <a:buSzPct val="84000"/>
              <a:buChar char="–"/>
              <a:defRPr sz="1600">
                <a:solidFill>
                  <a:schemeClr val="tx1"/>
                </a:solidFill>
                <a:latin typeface="Frutiger 55 Roman" pitchFamily="34" charset="0"/>
                <a:ea typeface="ＭＳ Ｐゴシック" panose="020B0600070205080204" pitchFamily="34" charset="-128"/>
              </a:defRPr>
            </a:lvl3pPr>
            <a:lvl4pPr marL="1600200" indent="-228600">
              <a:spcBef>
                <a:spcPts val="400"/>
              </a:spcBef>
              <a:buClr>
                <a:schemeClr val="tx1"/>
              </a:buClr>
              <a:buSzPct val="84000"/>
              <a:buChar char="–"/>
              <a:defRPr sz="1600">
                <a:solidFill>
                  <a:schemeClr val="tx1"/>
                </a:solidFill>
                <a:latin typeface="Frutiger 55 Roman" pitchFamily="34" charset="0"/>
                <a:ea typeface="ＭＳ Ｐゴシック" panose="020B0600070205080204" pitchFamily="34" charset="-128"/>
              </a:defRPr>
            </a:lvl4pPr>
            <a:lvl5pPr marL="2057400" indent="-228600">
              <a:spcBef>
                <a:spcPts val="400"/>
              </a:spcBef>
              <a:buClr>
                <a:schemeClr val="tx1"/>
              </a:buClr>
              <a:buSzPct val="84000"/>
              <a:buChar char="–"/>
              <a:defRPr sz="1600">
                <a:solidFill>
                  <a:schemeClr val="tx1"/>
                </a:solidFill>
                <a:latin typeface="Frutiger 55 Roman" pitchFamily="34" charset="0"/>
                <a:ea typeface="ＭＳ Ｐゴシック" panose="020B0600070205080204" pitchFamily="34" charset="-128"/>
              </a:defRPr>
            </a:lvl5pPr>
            <a:lvl6pPr marL="25146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6pPr>
            <a:lvl7pPr marL="29718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7pPr>
            <a:lvl8pPr marL="34290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8pPr>
            <a:lvl9pPr marL="38862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9pPr>
          </a:lstStyle>
          <a:p>
            <a:pPr algn="ctr">
              <a:spcBef>
                <a:spcPct val="0"/>
              </a:spcBef>
              <a:buClrTx/>
              <a:buSzTx/>
              <a:buNone/>
            </a:pPr>
            <a:r>
              <a:rPr lang="en-GB" sz="2000">
                <a:latin typeface="+mn-lt"/>
                <a:cs typeface="Times New Roman" panose="02020603050405020304" pitchFamily="18" charset="0"/>
              </a:rPr>
              <a:t>REPUBLIC OF CROATIA</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77760" y="465253"/>
            <a:ext cx="631718" cy="836712"/>
          </a:xfrm>
          <a:prstGeom prst="rect">
            <a:avLst/>
          </a:prstGeom>
        </p:spPr>
      </p:pic>
      <p:sp>
        <p:nvSpPr>
          <p:cNvPr id="6" name="Rectangle 7"/>
          <p:cNvSpPr>
            <a:spLocks noChangeArrowheads="1"/>
          </p:cNvSpPr>
          <p:nvPr/>
        </p:nvSpPr>
        <p:spPr bwMode="auto">
          <a:xfrm>
            <a:off x="1760357" y="1705636"/>
            <a:ext cx="8713788" cy="359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t"/>
          <a:lstStyle>
            <a:lvl1pPr>
              <a:spcBef>
                <a:spcPts val="2200"/>
              </a:spcBef>
              <a:buClr>
                <a:srgbClr val="3783FF"/>
              </a:buClr>
              <a:buSzPct val="123000"/>
              <a:buFont typeface="Symbol" panose="05050102010706020507" pitchFamily="18" charset="2"/>
              <a:buChar char="¨"/>
              <a:defRPr>
                <a:solidFill>
                  <a:schemeClr val="tx1"/>
                </a:solidFill>
                <a:latin typeface="Frutiger 55 Roman" pitchFamily="34" charset="0"/>
                <a:ea typeface="ＭＳ Ｐゴシック" panose="020B0600070205080204" pitchFamily="34" charset="-128"/>
              </a:defRPr>
            </a:lvl1pPr>
            <a:lvl2pPr marL="742950" indent="-285750">
              <a:spcBef>
                <a:spcPts val="400"/>
              </a:spcBef>
              <a:buClr>
                <a:schemeClr val="tx1"/>
              </a:buClr>
              <a:buSzPct val="77000"/>
              <a:buChar char="—"/>
              <a:defRPr sz="1600">
                <a:solidFill>
                  <a:schemeClr val="tx1"/>
                </a:solidFill>
                <a:latin typeface="Frutiger 55 Roman" pitchFamily="34" charset="0"/>
                <a:ea typeface="ＭＳ Ｐゴシック" panose="020B0600070205080204" pitchFamily="34" charset="-128"/>
              </a:defRPr>
            </a:lvl2pPr>
            <a:lvl3pPr marL="1143000" indent="-228600">
              <a:spcBef>
                <a:spcPts val="400"/>
              </a:spcBef>
              <a:buClr>
                <a:schemeClr val="tx1"/>
              </a:buClr>
              <a:buSzPct val="84000"/>
              <a:buChar char="–"/>
              <a:defRPr sz="1600">
                <a:solidFill>
                  <a:schemeClr val="tx1"/>
                </a:solidFill>
                <a:latin typeface="Frutiger 55 Roman" pitchFamily="34" charset="0"/>
                <a:ea typeface="ＭＳ Ｐゴシック" panose="020B0600070205080204" pitchFamily="34" charset="-128"/>
              </a:defRPr>
            </a:lvl3pPr>
            <a:lvl4pPr marL="1600200" indent="-228600">
              <a:spcBef>
                <a:spcPts val="400"/>
              </a:spcBef>
              <a:buClr>
                <a:schemeClr val="tx1"/>
              </a:buClr>
              <a:buSzPct val="84000"/>
              <a:buChar char="–"/>
              <a:defRPr sz="1600">
                <a:solidFill>
                  <a:schemeClr val="tx1"/>
                </a:solidFill>
                <a:latin typeface="Frutiger 55 Roman" pitchFamily="34" charset="0"/>
                <a:ea typeface="ＭＳ Ｐゴシック" panose="020B0600070205080204" pitchFamily="34" charset="-128"/>
              </a:defRPr>
            </a:lvl4pPr>
            <a:lvl5pPr marL="2057400" indent="-228600">
              <a:spcBef>
                <a:spcPts val="400"/>
              </a:spcBef>
              <a:buClr>
                <a:schemeClr val="tx1"/>
              </a:buClr>
              <a:buSzPct val="84000"/>
              <a:buChar char="–"/>
              <a:defRPr sz="1600">
                <a:solidFill>
                  <a:schemeClr val="tx1"/>
                </a:solidFill>
                <a:latin typeface="Frutiger 55 Roman" pitchFamily="34" charset="0"/>
                <a:ea typeface="ＭＳ Ｐゴシック" panose="020B0600070205080204" pitchFamily="34" charset="-128"/>
              </a:defRPr>
            </a:lvl5pPr>
            <a:lvl6pPr marL="25146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6pPr>
            <a:lvl7pPr marL="29718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7pPr>
            <a:lvl8pPr marL="34290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8pPr>
            <a:lvl9pPr marL="38862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9pPr>
          </a:lstStyle>
          <a:p>
            <a:pPr algn="ctr">
              <a:spcBef>
                <a:spcPct val="0"/>
              </a:spcBef>
              <a:buClrTx/>
              <a:buSzTx/>
              <a:buNone/>
            </a:pPr>
            <a:r>
              <a:rPr lang="en-GB" sz="2000">
                <a:latin typeface="+mn-lt"/>
                <a:cs typeface="Times New Roman" panose="02020603050405020304" pitchFamily="18" charset="0"/>
              </a:rPr>
              <a:t>Ministry of Finance</a:t>
            </a:r>
          </a:p>
        </p:txBody>
      </p:sp>
      <p:sp>
        <p:nvSpPr>
          <p:cNvPr id="3" name="Pravokutnik 2"/>
          <p:cNvSpPr/>
          <p:nvPr/>
        </p:nvSpPr>
        <p:spPr>
          <a:xfrm>
            <a:off x="1943169" y="4581128"/>
            <a:ext cx="8530976" cy="523220"/>
          </a:xfrm>
          <a:prstGeom prst="rect">
            <a:avLst/>
          </a:prstGeom>
        </p:spPr>
        <p:txBody>
          <a:bodyPr wrap="square">
            <a:spAutoFit/>
          </a:bodyPr>
          <a:lstStyle/>
          <a:p>
            <a:pPr algn="ctr"/>
            <a:r>
              <a:rPr lang="en-GB" sz="2800" b="1">
                <a:solidFill>
                  <a:schemeClr val="tx2">
                    <a:lumMod val="75000"/>
                  </a:schemeClr>
                </a:solidFill>
              </a:rPr>
              <a:t>- State budget cash flow forecasts -</a:t>
            </a:r>
          </a:p>
        </p:txBody>
      </p:sp>
    </p:spTree>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41F144F-B5D0-B310-A543-7CF8A8C27B23}"/>
              </a:ext>
            </a:extLst>
          </p:cNvPr>
          <p:cNvPicPr>
            <a:picLocks noChangeAspect="1"/>
          </p:cNvPicPr>
          <p:nvPr/>
        </p:nvPicPr>
        <p:blipFill>
          <a:blip r:embed="rId3"/>
          <a:stretch>
            <a:fillRect/>
          </a:stretch>
        </p:blipFill>
        <p:spPr>
          <a:xfrm>
            <a:off x="6500413" y="693079"/>
            <a:ext cx="5169128" cy="6027897"/>
          </a:xfrm>
          <a:prstGeom prst="rect">
            <a:avLst/>
          </a:prstGeom>
        </p:spPr>
      </p:pic>
      <p:pic>
        <p:nvPicPr>
          <p:cNvPr id="6" name="Slika 5"/>
          <p:cNvPicPr>
            <a:picLocks noChangeAspect="1"/>
          </p:cNvPicPr>
          <p:nvPr/>
        </p:nvPicPr>
        <p:blipFill>
          <a:blip r:embed="rId4"/>
          <a:stretch>
            <a:fillRect/>
          </a:stretch>
        </p:blipFill>
        <p:spPr>
          <a:xfrm>
            <a:off x="-340" y="-2083"/>
            <a:ext cx="12193057" cy="585032"/>
          </a:xfrm>
          <a:prstGeom prst="rect">
            <a:avLst/>
          </a:prstGeom>
        </p:spPr>
      </p:pic>
      <p:sp>
        <p:nvSpPr>
          <p:cNvPr id="7" name="Pravokutnik 6"/>
          <p:cNvSpPr/>
          <p:nvPr/>
        </p:nvSpPr>
        <p:spPr>
          <a:xfrm>
            <a:off x="58181" y="-105"/>
            <a:ext cx="2515560" cy="646331"/>
          </a:xfrm>
          <a:prstGeom prst="rect">
            <a:avLst/>
          </a:prstGeom>
        </p:spPr>
        <p:txBody>
          <a:bodyPr wrap="none">
            <a:spAutoFit/>
          </a:bodyPr>
          <a:lstStyle/>
          <a:p>
            <a:r>
              <a:rPr lang="en-GB" sz="3600" b="1">
                <a:solidFill>
                  <a:schemeClr val="bg1"/>
                </a:solidFill>
                <a:ea typeface="+mj-ea"/>
                <a:cs typeface="+mj-cs"/>
              </a:rPr>
              <a:t>Organisation</a:t>
            </a:r>
          </a:p>
        </p:txBody>
      </p:sp>
      <p:pic>
        <p:nvPicPr>
          <p:cNvPr id="8" name="Slika 7"/>
          <p:cNvPicPr>
            <a:picLocks noChangeAspect="1"/>
          </p:cNvPicPr>
          <p:nvPr/>
        </p:nvPicPr>
        <p:blipFill>
          <a:blip r:embed="rId5"/>
          <a:stretch>
            <a:fillRect/>
          </a:stretch>
        </p:blipFill>
        <p:spPr>
          <a:xfrm>
            <a:off x="11621423" y="55034"/>
            <a:ext cx="359695" cy="475529"/>
          </a:xfrm>
          <a:prstGeom prst="rect">
            <a:avLst/>
          </a:prstGeom>
        </p:spPr>
      </p:pic>
      <p:sp>
        <p:nvSpPr>
          <p:cNvPr id="139" name="TekstniOkvir 138"/>
          <p:cNvSpPr txBox="1"/>
          <p:nvPr/>
        </p:nvSpPr>
        <p:spPr>
          <a:xfrm>
            <a:off x="266700" y="830103"/>
            <a:ext cx="5443537" cy="907941"/>
          </a:xfrm>
          <a:prstGeom prst="rect">
            <a:avLst/>
          </a:prstGeom>
          <a:noFill/>
          <a:ln w="19050">
            <a:solidFill>
              <a:srgbClr val="002060"/>
            </a:solidFill>
          </a:ln>
        </p:spPr>
        <p:txBody>
          <a:bodyPr wrap="square" rtlCol="0">
            <a:spAutoFit/>
          </a:bodyPr>
          <a:lstStyle/>
          <a:p>
            <a:pPr algn="ctr">
              <a:spcAft>
                <a:spcPts val="600"/>
              </a:spcAft>
            </a:pPr>
            <a:r>
              <a:rPr lang="en-GB" sz="2400" b="1">
                <a:latin typeface="Calibri" panose="020F0502020204030204" pitchFamily="34" charset="0"/>
                <a:cs typeface="Calibri" panose="020F0502020204030204" pitchFamily="34" charset="0"/>
              </a:rPr>
              <a:t>State Budget Financial Flow </a:t>
            </a:r>
          </a:p>
          <a:p>
            <a:pPr algn="ctr">
              <a:spcAft>
                <a:spcPts val="600"/>
              </a:spcAft>
            </a:pPr>
            <a:r>
              <a:rPr lang="en-GB" sz="2400" b="1">
                <a:latin typeface="Calibri" panose="020F0502020204030204" pitchFamily="34" charset="0"/>
                <a:cs typeface="Calibri" panose="020F0502020204030204" pitchFamily="34" charset="0"/>
              </a:rPr>
              <a:t>Planning Service</a:t>
            </a:r>
          </a:p>
        </p:txBody>
      </p:sp>
      <p:cxnSp>
        <p:nvCxnSpPr>
          <p:cNvPr id="141" name="Ravni poveznik sa strelicom 140"/>
          <p:cNvCxnSpPr>
            <a:cxnSpLocks/>
          </p:cNvCxnSpPr>
          <p:nvPr/>
        </p:nvCxnSpPr>
        <p:spPr>
          <a:xfrm flipH="1" flipV="1">
            <a:off x="5088670" y="1260618"/>
            <a:ext cx="1583394" cy="94424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42" name="TekstniOkvir 141"/>
          <p:cNvSpPr txBox="1"/>
          <p:nvPr/>
        </p:nvSpPr>
        <p:spPr>
          <a:xfrm>
            <a:off x="96325" y="2009121"/>
            <a:ext cx="6133793" cy="4170372"/>
          </a:xfrm>
          <a:prstGeom prst="rect">
            <a:avLst/>
          </a:prstGeom>
          <a:noFill/>
        </p:spPr>
        <p:txBody>
          <a:bodyPr wrap="square" rtlCol="0">
            <a:spAutoFit/>
          </a:bodyPr>
          <a:lstStyle/>
          <a:p>
            <a:pPr marL="285750" indent="-285750" algn="just">
              <a:spcAft>
                <a:spcPts val="600"/>
              </a:spcAft>
              <a:buFont typeface="Arial" panose="020B0604020202020204" pitchFamily="34" charset="0"/>
              <a:buChar char="•"/>
            </a:pPr>
            <a:r>
              <a:rPr lang="en-GB" sz="2000">
                <a:latin typeface="Calibri" panose="020F0502020204030204" pitchFamily="34" charset="0"/>
                <a:cs typeface="Calibri" panose="020F0502020204030204" pitchFamily="34" charset="0"/>
              </a:rPr>
              <a:t>analysing budget categories for the purpose of state budget cash flow forecasting</a:t>
            </a:r>
          </a:p>
          <a:p>
            <a:pPr marL="285750" indent="-285750" algn="just">
              <a:spcAft>
                <a:spcPts val="600"/>
              </a:spcAft>
              <a:buFont typeface="Arial" panose="020B0604020202020204" pitchFamily="34" charset="0"/>
              <a:buChar char="•"/>
            </a:pPr>
            <a:r>
              <a:rPr lang="en-GB" sz="2000">
                <a:latin typeface="Calibri" panose="020F0502020204030204" pitchFamily="34" charset="0"/>
                <a:cs typeface="Calibri" panose="020F0502020204030204" pitchFamily="34" charset="0"/>
              </a:rPr>
              <a:t>state budget cash flow forecasting</a:t>
            </a:r>
          </a:p>
          <a:p>
            <a:pPr marL="285750" indent="-285750" algn="just">
              <a:spcAft>
                <a:spcPts val="600"/>
              </a:spcAft>
              <a:buFont typeface="Arial" panose="020B0604020202020204" pitchFamily="34" charset="0"/>
              <a:buChar char="•"/>
            </a:pPr>
            <a:r>
              <a:rPr lang="en-GB" sz="2000">
                <a:latin typeface="Calibri" panose="020F0502020204030204" pitchFamily="34" charset="0"/>
                <a:cs typeface="Calibri" panose="020F0502020204030204" pitchFamily="34" charset="0"/>
              </a:rPr>
              <a:t>monitoring and keeping records as regards the execution of the monthly, weekly and daily liquidity plan</a:t>
            </a:r>
          </a:p>
          <a:p>
            <a:pPr marL="285750" indent="-285750" algn="just">
              <a:spcAft>
                <a:spcPts val="600"/>
              </a:spcAft>
              <a:buFont typeface="Arial" panose="020B0604020202020204" pitchFamily="34" charset="0"/>
              <a:buChar char="•"/>
            </a:pPr>
            <a:r>
              <a:rPr lang="en-GB" sz="2000">
                <a:latin typeface="Calibri" panose="020F0502020204030204" pitchFamily="34" charset="0"/>
                <a:cs typeface="Calibri" panose="020F0502020204030204" pitchFamily="34" charset="0"/>
              </a:rPr>
              <a:t>monitoring the balance of funds held in the state budget accounts and spending unit accounts</a:t>
            </a:r>
          </a:p>
          <a:p>
            <a:pPr marL="285750" indent="-285750" algn="just">
              <a:spcAft>
                <a:spcPts val="600"/>
              </a:spcAft>
              <a:buFont typeface="Arial" panose="020B0604020202020204" pitchFamily="34" charset="0"/>
              <a:buChar char="•"/>
            </a:pPr>
            <a:r>
              <a:rPr lang="en-GB" sz="2000">
                <a:latin typeface="Calibri" panose="020F0502020204030204" pitchFamily="34" charset="0"/>
                <a:cs typeface="Calibri" panose="020F0502020204030204" pitchFamily="34" charset="0"/>
              </a:rPr>
              <a:t>preparing simulations of monthly financial flow movements every day on the basis of execution of expenditure and outlays as well as on the basis of generated revenue and state budget receipts</a:t>
            </a:r>
          </a:p>
          <a:p>
            <a:pPr marL="285750" indent="-285750">
              <a:spcAft>
                <a:spcPts val="600"/>
              </a:spcAft>
              <a:buFont typeface="Arial" panose="020B0604020202020204" pitchFamily="34" charset="0"/>
              <a:buChar char="•"/>
            </a:pPr>
            <a:endParaRPr lang="hr-HR" sz="2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48046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56" name="Grupa 55"/>
          <p:cNvGrpSpPr/>
          <p:nvPr/>
        </p:nvGrpSpPr>
        <p:grpSpPr>
          <a:xfrm>
            <a:off x="0" y="-16590"/>
            <a:ext cx="12192000" cy="653298"/>
            <a:chOff x="0" y="-16590"/>
            <a:chExt cx="12192000" cy="653298"/>
          </a:xfrm>
        </p:grpSpPr>
        <p:sp>
          <p:nvSpPr>
            <p:cNvPr id="57" name="Pravokutnik 56"/>
            <p:cNvSpPr/>
            <p:nvPr/>
          </p:nvSpPr>
          <p:spPr>
            <a:xfrm>
              <a:off x="0" y="-16590"/>
              <a:ext cx="12192000" cy="65329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dirty="0">
                <a:ln>
                  <a:noFill/>
                </a:ln>
                <a:solidFill>
                  <a:srgbClr val="FFFFFF"/>
                </a:solidFill>
                <a:effectLst/>
                <a:uLnTx/>
                <a:uFillTx/>
                <a:latin typeface="UniCredit"/>
                <a:ea typeface="+mn-ea"/>
                <a:cs typeface="+mn-cs"/>
              </a:endParaRPr>
            </a:p>
          </p:txBody>
        </p:sp>
        <p:sp>
          <p:nvSpPr>
            <p:cNvPr id="58" name="Title 4">
              <a:extLst>
                <a:ext uri="{FF2B5EF4-FFF2-40B4-BE49-F238E27FC236}">
                  <a16:creationId xmlns:a16="http://schemas.microsoft.com/office/drawing/2014/main" id="{8B3BC235-E484-BDAA-C1E4-3E43799977D0}"/>
                </a:ext>
              </a:extLst>
            </p:cNvPr>
            <p:cNvSpPr txBox="1">
              <a:spLocks/>
            </p:cNvSpPr>
            <p:nvPr/>
          </p:nvSpPr>
          <p:spPr>
            <a:xfrm>
              <a:off x="232472" y="101801"/>
              <a:ext cx="9600002" cy="404604"/>
            </a:xfrm>
            <a:prstGeom prst="rect">
              <a:avLst/>
            </a:prstGeom>
          </p:spPr>
          <p:txBody>
            <a:bodyPr vert="horz" lIns="0" tIns="0" rIns="0" bIns="0" rtlCol="0" anchor="b">
              <a:noAutofit/>
            </a:bodyPr>
            <a:lstStyle>
              <a:lvl1pPr algn="l" rtl="0" eaLnBrk="1" fontAlgn="base" hangingPunct="1">
                <a:lnSpc>
                  <a:spcPts val="2200"/>
                </a:lnSpc>
                <a:spcBef>
                  <a:spcPct val="0"/>
                </a:spcBef>
                <a:spcAft>
                  <a:spcPct val="0"/>
                </a:spcAft>
                <a:defRPr lang="en-GB" sz="2000" b="0" kern="1200" noProof="0">
                  <a:solidFill>
                    <a:srgbClr val="4F81BD"/>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300">
                  <a:solidFill>
                    <a:schemeClr val="tx1"/>
                  </a:solidFill>
                  <a:latin typeface="Arial" charset="0"/>
                </a:defRPr>
              </a:lvl2pPr>
              <a:lvl3pPr algn="ctr" rtl="0" eaLnBrk="1" fontAlgn="base" hangingPunct="1">
                <a:spcBef>
                  <a:spcPct val="0"/>
                </a:spcBef>
                <a:spcAft>
                  <a:spcPct val="0"/>
                </a:spcAft>
                <a:defRPr sz="3300">
                  <a:solidFill>
                    <a:schemeClr val="tx1"/>
                  </a:solidFill>
                  <a:latin typeface="Arial" charset="0"/>
                </a:defRPr>
              </a:lvl3pPr>
              <a:lvl4pPr algn="ctr" rtl="0" eaLnBrk="1" fontAlgn="base" hangingPunct="1">
                <a:spcBef>
                  <a:spcPct val="0"/>
                </a:spcBef>
                <a:spcAft>
                  <a:spcPct val="0"/>
                </a:spcAft>
                <a:defRPr sz="3300">
                  <a:solidFill>
                    <a:schemeClr val="tx1"/>
                  </a:solidFill>
                  <a:latin typeface="Arial" charset="0"/>
                </a:defRPr>
              </a:lvl4pPr>
              <a:lvl5pPr algn="ctr" rtl="0" eaLnBrk="1" fontAlgn="base" hangingPunct="1">
                <a:spcBef>
                  <a:spcPct val="0"/>
                </a:spcBef>
                <a:spcAft>
                  <a:spcPct val="0"/>
                </a:spcAft>
                <a:defRPr sz="3300">
                  <a:solidFill>
                    <a:schemeClr val="tx1"/>
                  </a:solidFill>
                  <a:latin typeface="Arial" charset="0"/>
                </a:defRPr>
              </a:lvl5pPr>
              <a:lvl6pPr marL="342866" algn="ctr" rtl="0" eaLnBrk="1" fontAlgn="base" hangingPunct="1">
                <a:spcBef>
                  <a:spcPct val="0"/>
                </a:spcBef>
                <a:spcAft>
                  <a:spcPct val="0"/>
                </a:spcAft>
                <a:defRPr sz="3300">
                  <a:solidFill>
                    <a:schemeClr val="tx1"/>
                  </a:solidFill>
                  <a:latin typeface="Arial" charset="0"/>
                </a:defRPr>
              </a:lvl6pPr>
              <a:lvl7pPr marL="685732" algn="ctr" rtl="0" eaLnBrk="1" fontAlgn="base" hangingPunct="1">
                <a:spcBef>
                  <a:spcPct val="0"/>
                </a:spcBef>
                <a:spcAft>
                  <a:spcPct val="0"/>
                </a:spcAft>
                <a:defRPr sz="3300">
                  <a:solidFill>
                    <a:schemeClr val="tx1"/>
                  </a:solidFill>
                  <a:latin typeface="Arial" charset="0"/>
                </a:defRPr>
              </a:lvl7pPr>
              <a:lvl8pPr marL="1028598" algn="ctr" rtl="0" eaLnBrk="1" fontAlgn="base" hangingPunct="1">
                <a:spcBef>
                  <a:spcPct val="0"/>
                </a:spcBef>
                <a:spcAft>
                  <a:spcPct val="0"/>
                </a:spcAft>
                <a:defRPr sz="3300">
                  <a:solidFill>
                    <a:schemeClr val="tx1"/>
                  </a:solidFill>
                  <a:latin typeface="Arial" charset="0"/>
                </a:defRPr>
              </a:lvl8pPr>
              <a:lvl9pPr marL="1371464" algn="ctr" rtl="0" eaLnBrk="1" fontAlgn="base" hangingPunct="1">
                <a:spcBef>
                  <a:spcPct val="0"/>
                </a:spcBef>
                <a:spcAft>
                  <a:spcPct val="0"/>
                </a:spcAft>
                <a:defRPr sz="3300">
                  <a:solidFill>
                    <a:schemeClr val="tx1"/>
                  </a:solidFill>
                  <a:latin typeface="Arial" charset="0"/>
                </a:defRPr>
              </a:lvl9pPr>
            </a:lstStyle>
            <a:p>
              <a:pPr marL="0" marR="0" lvl="0" indent="0" algn="l" defTabSz="914400" rtl="0" eaLnBrk="1" fontAlgn="base" latinLnBrk="0" hangingPunct="1">
                <a:lnSpc>
                  <a:spcPts val="2200"/>
                </a:lnSpc>
                <a:spcBef>
                  <a:spcPct val="0"/>
                </a:spcBef>
                <a:spcAft>
                  <a:spcPct val="0"/>
                </a:spcAft>
                <a:buClrTx/>
                <a:buSzTx/>
                <a:buFontTx/>
                <a:buNone/>
                <a:tabLst/>
                <a:defRPr/>
              </a:pPr>
              <a:endParaRPr kumimoji="0" lang="hr-HR" sz="2000" b="0"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pic>
          <p:nvPicPr>
            <p:cNvPr id="59" name="Slika 58"/>
            <p:cNvPicPr>
              <a:picLocks noChangeAspect="1"/>
            </p:cNvPicPr>
            <p:nvPr/>
          </p:nvPicPr>
          <p:blipFill rotWithShape="1">
            <a:blip r:embed="rId3" cstate="print">
              <a:extLst>
                <a:ext uri="{28A0092B-C50C-407E-A947-70E740481C1C}">
                  <a14:useLocalDpi xmlns:a14="http://schemas.microsoft.com/office/drawing/2010/main" val="0"/>
                </a:ext>
              </a:extLst>
            </a:blip>
            <a:srcRect l="29835" t="1154" r="30083" b="2354"/>
            <a:stretch/>
          </p:blipFill>
          <p:spPr>
            <a:xfrm>
              <a:off x="11675698" y="71564"/>
              <a:ext cx="359783" cy="476990"/>
            </a:xfrm>
            <a:prstGeom prst="rect">
              <a:avLst/>
            </a:prstGeom>
          </p:spPr>
        </p:pic>
      </p:grpSp>
      <p:sp>
        <p:nvSpPr>
          <p:cNvPr id="10" name="Pravokutnik 9"/>
          <p:cNvSpPr/>
          <p:nvPr/>
        </p:nvSpPr>
        <p:spPr>
          <a:xfrm>
            <a:off x="75953" y="-19263"/>
            <a:ext cx="8494633" cy="64633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3600" b="1">
                <a:solidFill>
                  <a:srgbClr val="FFFFFF"/>
                </a:solidFill>
                <a:latin typeface="Calibri "/>
                <a:cs typeface="Arial" panose="020B0604020202020204" pitchFamily="34" charset="0"/>
              </a:rPr>
              <a:t>Data sources and frequency of forecasts</a:t>
            </a:r>
          </a:p>
        </p:txBody>
      </p:sp>
      <p:sp>
        <p:nvSpPr>
          <p:cNvPr id="26" name="Pravokutnik 25"/>
          <p:cNvSpPr/>
          <p:nvPr/>
        </p:nvSpPr>
        <p:spPr>
          <a:xfrm>
            <a:off x="232473" y="707463"/>
            <a:ext cx="11803008" cy="461665"/>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400" b="1">
                <a:solidFill>
                  <a:prstClr val="black"/>
                </a:solidFill>
                <a:latin typeface="Calibri" panose="020F0502020204030204"/>
              </a:rPr>
              <a:t>Prepared on ANNUAL, QUARTERLY, MONTHLY, WEEKLY AND DAILY LEVEL on the basis of</a:t>
            </a:r>
          </a:p>
        </p:txBody>
      </p:sp>
      <p:sp>
        <p:nvSpPr>
          <p:cNvPr id="27" name="Rectangle 5"/>
          <p:cNvSpPr txBox="1">
            <a:spLocks noChangeArrowheads="1"/>
          </p:cNvSpPr>
          <p:nvPr/>
        </p:nvSpPr>
        <p:spPr bwMode="auto">
          <a:xfrm>
            <a:off x="263032" y="1320643"/>
            <a:ext cx="5935536" cy="3785652"/>
          </a:xfrm>
          <a:prstGeom prst="rect">
            <a:avLst/>
          </a:prstGeom>
          <a:noFill/>
          <a:ln w="9525">
            <a:solidFill>
              <a:schemeClr val="tx1"/>
            </a:solidFill>
            <a:miter lim="800000"/>
            <a:headEnd/>
            <a:tailEnd/>
          </a:ln>
          <a:effectLst>
            <a:glow rad="63500">
              <a:schemeClr val="accent2">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2563" marR="0" lvl="0" indent="-182563" algn="l" defTabSz="914400" rtl="0" eaLnBrk="1" fontAlgn="base" latinLnBrk="0" hangingPunct="1">
              <a:lnSpc>
                <a:spcPct val="80000"/>
              </a:lnSpc>
              <a:spcBef>
                <a:spcPct val="20000"/>
              </a:spcBef>
              <a:spcAft>
                <a:spcPct val="0"/>
              </a:spcAft>
              <a:buClr>
                <a:srgbClr val="00CCFF"/>
              </a:buClr>
              <a:buSzPct val="65000"/>
              <a:buFont typeface="Wingdings" panose="05000000000000000000" pitchFamily="2" charset="2"/>
              <a:buNone/>
              <a:tabLst/>
              <a:defRPr/>
            </a:pPr>
            <a:r>
              <a:rPr kumimoji="0" lang="en-GB" sz="2000" b="1" i="0" u="sng" strike="noStrike" cap="none" normalizeH="0" noProof="0">
                <a:ln>
                  <a:noFill/>
                </a:ln>
                <a:uLnTx/>
                <a:uFillTx/>
                <a:latin typeface="Calibri" panose="020F0502020204030204" pitchFamily="34" charset="0"/>
                <a:ea typeface="Tahoma" panose="020B0604030504040204" pitchFamily="34" charset="0"/>
                <a:cs typeface="Calibri" panose="020F0502020204030204" pitchFamily="34" charset="0"/>
              </a:rPr>
              <a:t>FORECASTS OF REVENUE, RECEIPTS AND OTHER INFLOWS</a:t>
            </a:r>
          </a:p>
          <a:p>
            <a:pPr marL="182563" marR="0" lvl="0" indent="-182563" algn="l" defTabSz="914400" rtl="0" eaLnBrk="1" fontAlgn="base" latinLnBrk="0" hangingPunct="1">
              <a:lnSpc>
                <a:spcPct val="80000"/>
              </a:lnSpc>
              <a:spcBef>
                <a:spcPct val="20000"/>
              </a:spcBef>
              <a:spcAft>
                <a:spcPct val="0"/>
              </a:spcAft>
              <a:buClr>
                <a:srgbClr val="00CCFF"/>
              </a:buClr>
              <a:buSzPct val="65000"/>
              <a:buFont typeface="Wingdings" panose="05000000000000000000" pitchFamily="2" charset="2"/>
              <a:buNone/>
              <a:tabLst/>
              <a:defRPr/>
            </a:pPr>
            <a:endParaRPr kumimoji="0" lang="hr-HR" altLang="sr-Latn-RS" sz="2000" b="1" i="0" u="none" strike="noStrike" kern="1200" cap="none" spc="0" normalizeH="0" baseline="0" noProof="0" dirty="0">
              <a:ln>
                <a:noFill/>
              </a:ln>
              <a:effectLst/>
              <a:uLnTx/>
              <a:uFillTx/>
              <a:latin typeface="Calibri" panose="020F0502020204030204" pitchFamily="34" charset="0"/>
              <a:ea typeface="Tahoma" panose="020B0604030504040204" pitchFamily="34" charset="0"/>
              <a:cs typeface="Calibri" panose="020F0502020204030204" pitchFamily="34" charset="0"/>
            </a:endParaRPr>
          </a:p>
          <a:p>
            <a:pPr marL="182563" marR="0" lvl="0" indent="-182563" algn="l" defTabSz="914400" rtl="0" eaLnBrk="1" fontAlgn="base" latinLnBrk="0" hangingPunct="1">
              <a:lnSpc>
                <a:spcPct val="80000"/>
              </a:lnSpc>
              <a:spcBef>
                <a:spcPct val="20000"/>
              </a:spcBef>
              <a:spcAft>
                <a:spcPct val="0"/>
              </a:spcAft>
              <a:buClr>
                <a:srgbClr val="00CCFF"/>
              </a:buClr>
              <a:buSzPct val="65000"/>
              <a:buFontTx/>
              <a:buNone/>
              <a:tabLst/>
              <a:defRPr/>
            </a:pPr>
            <a:r>
              <a:rPr kumimoji="0" lang="en-GB" sz="2000" b="1" i="0" u="none" strike="noStrike" cap="none" normalizeH="0" baseline="0" noProof="0">
                <a:ln>
                  <a:noFill/>
                </a:ln>
                <a:effectLst/>
                <a:uLnTx/>
                <a:uFillTx/>
                <a:latin typeface="Calibri" panose="020F0502020204030204" pitchFamily="34" charset="0"/>
                <a:ea typeface="Tahoma" panose="020B0604030504040204" pitchFamily="34" charset="0"/>
                <a:cs typeface="Calibri" panose="020F0502020204030204" pitchFamily="34" charset="0"/>
              </a:rPr>
              <a:t>1) REVENUE FORECASTS</a:t>
            </a:r>
          </a:p>
          <a:p>
            <a:pPr marL="182563" marR="0" lvl="0" indent="-182563" algn="l" defTabSz="914400" rtl="0" eaLnBrk="1" fontAlgn="base" latinLnBrk="0" hangingPunct="1">
              <a:lnSpc>
                <a:spcPct val="80000"/>
              </a:lnSpc>
              <a:spcBef>
                <a:spcPct val="20000"/>
              </a:spcBef>
              <a:spcAft>
                <a:spcPct val="0"/>
              </a:spcAft>
              <a:buClr>
                <a:srgbClr val="00CCFF"/>
              </a:buClr>
              <a:buSzPct val="65000"/>
              <a:buFont typeface="Wingdings" panose="05000000000000000000" pitchFamily="2" charset="2"/>
              <a:buNone/>
              <a:tabLst/>
              <a:defRPr/>
            </a:pPr>
            <a:r>
              <a:rPr kumimoji="0" lang="en-GB" sz="2000" b="1" i="0" u="none" strike="noStrike" cap="none" normalizeH="0" baseline="0" noProof="0">
                <a:ln>
                  <a:noFill/>
                </a:ln>
                <a:effectLst/>
                <a:uLnTx/>
                <a:uFillTx/>
                <a:latin typeface="Calibri" panose="020F0502020204030204" pitchFamily="34" charset="0"/>
                <a:ea typeface="Tahoma" panose="020B0604030504040204" pitchFamily="34" charset="0"/>
                <a:cs typeface="Calibri" panose="020F0502020204030204" pitchFamily="34" charset="0"/>
              </a:rPr>
              <a:t>   (Bureau for Macroeconomic and Fiscal Analysis and Forecasts)</a:t>
            </a:r>
          </a:p>
          <a:p>
            <a:pPr marL="182563" marR="0" lvl="0" indent="-182563" algn="l" defTabSz="914400" rtl="0" eaLnBrk="1" fontAlgn="base" latinLnBrk="0" hangingPunct="1">
              <a:lnSpc>
                <a:spcPct val="80000"/>
              </a:lnSpc>
              <a:spcBef>
                <a:spcPct val="20000"/>
              </a:spcBef>
              <a:spcAft>
                <a:spcPct val="0"/>
              </a:spcAft>
              <a:buClr>
                <a:srgbClr val="00CCFF"/>
              </a:buClr>
              <a:buSzPct val="65000"/>
              <a:buFont typeface="Wingdings" panose="05000000000000000000" pitchFamily="2" charset="2"/>
              <a:buNone/>
              <a:tabLst/>
              <a:defRPr/>
            </a:pPr>
            <a:r>
              <a:rPr kumimoji="0" lang="en-GB" sz="2000" b="1" i="0" u="none" strike="noStrike" cap="none" normalizeH="0" baseline="0" noProof="0">
                <a:ln>
                  <a:noFill/>
                </a:ln>
                <a:effectLst/>
                <a:uLnTx/>
                <a:uFillTx/>
                <a:latin typeface="Calibri" panose="020F0502020204030204" pitchFamily="34" charset="0"/>
                <a:ea typeface="Tahoma" panose="020B0604030504040204" pitchFamily="34" charset="0"/>
                <a:cs typeface="Calibri" panose="020F0502020204030204" pitchFamily="34" charset="0"/>
              </a:rPr>
              <a:t>   </a:t>
            </a:r>
          </a:p>
          <a:p>
            <a:pPr marL="182563" marR="0" lvl="0" indent="-182563" algn="l" defTabSz="914400" rtl="0" eaLnBrk="1" fontAlgn="base" latinLnBrk="0" hangingPunct="1">
              <a:lnSpc>
                <a:spcPct val="80000"/>
              </a:lnSpc>
              <a:spcBef>
                <a:spcPct val="20000"/>
              </a:spcBef>
              <a:spcAft>
                <a:spcPct val="0"/>
              </a:spcAft>
              <a:buClr>
                <a:srgbClr val="00CCFF"/>
              </a:buClr>
              <a:buSzPct val="65000"/>
              <a:buFont typeface="Wingdings" panose="05000000000000000000" pitchFamily="2" charset="2"/>
              <a:buNone/>
              <a:tabLst/>
              <a:defRPr/>
            </a:pPr>
            <a:r>
              <a:rPr kumimoji="0" lang="en-GB" sz="2000" b="1" i="0" u="none" strike="noStrike" cap="none" normalizeH="0" baseline="0" noProof="0">
                <a:ln>
                  <a:noFill/>
                </a:ln>
                <a:effectLst/>
                <a:uLnTx/>
                <a:uFillTx/>
                <a:latin typeface="Calibri" panose="020F0502020204030204" pitchFamily="34" charset="0"/>
                <a:ea typeface="Tahoma" panose="020B0604030504040204" pitchFamily="34" charset="0"/>
                <a:cs typeface="Calibri" panose="020F0502020204030204" pitchFamily="34" charset="0"/>
              </a:rPr>
              <a:t>2) RECEIPT FORECASTS</a:t>
            </a:r>
          </a:p>
          <a:p>
            <a:pPr marL="182563" marR="0" lvl="0" indent="-182563" algn="l" defTabSz="914400" rtl="0" eaLnBrk="1" fontAlgn="base" latinLnBrk="0" hangingPunct="1">
              <a:lnSpc>
                <a:spcPct val="80000"/>
              </a:lnSpc>
              <a:spcBef>
                <a:spcPct val="20000"/>
              </a:spcBef>
              <a:spcAft>
                <a:spcPct val="0"/>
              </a:spcAft>
              <a:buClr>
                <a:srgbClr val="00CCFF"/>
              </a:buClr>
              <a:buSzPct val="65000"/>
              <a:buFont typeface="Wingdings" panose="05000000000000000000" pitchFamily="2" charset="2"/>
              <a:buNone/>
              <a:tabLst/>
              <a:defRPr/>
            </a:pPr>
            <a:r>
              <a:rPr kumimoji="0" lang="en-GB" sz="2000" b="1" i="0" u="none" strike="noStrike" cap="none" normalizeH="0" baseline="0" noProof="0">
                <a:ln>
                  <a:noFill/>
                </a:ln>
                <a:effectLst/>
                <a:uLnTx/>
                <a:uFillTx/>
                <a:latin typeface="Calibri" panose="020F0502020204030204" pitchFamily="34" charset="0"/>
                <a:ea typeface="Tahoma" panose="020B0604030504040204" pitchFamily="34" charset="0"/>
                <a:cs typeface="Calibri" panose="020F0502020204030204" pitchFamily="34" charset="0"/>
              </a:rPr>
              <a:t>   (Public Debt Management Directorate, EU and International Financial Relations Sector)</a:t>
            </a:r>
          </a:p>
          <a:p>
            <a:pPr marL="182563" marR="0" lvl="0" indent="-182563" algn="l" defTabSz="914400" rtl="0" eaLnBrk="1" fontAlgn="base" latinLnBrk="0" hangingPunct="1">
              <a:lnSpc>
                <a:spcPct val="80000"/>
              </a:lnSpc>
              <a:spcBef>
                <a:spcPct val="20000"/>
              </a:spcBef>
              <a:spcAft>
                <a:spcPct val="0"/>
              </a:spcAft>
              <a:buClr>
                <a:srgbClr val="00CCFF"/>
              </a:buClr>
              <a:buSzPct val="65000"/>
              <a:buFont typeface="Wingdings" panose="05000000000000000000" pitchFamily="2" charset="2"/>
              <a:buNone/>
              <a:tabLst/>
              <a:defRPr/>
            </a:pPr>
            <a:endParaRPr lang="hr-HR" altLang="sr-Latn-RS" sz="2000" b="1" dirty="0">
              <a:effectLst/>
              <a:latin typeface="Calibri" panose="020F0502020204030204" pitchFamily="34" charset="0"/>
              <a:ea typeface="Tahoma" panose="020B0604030504040204" pitchFamily="34" charset="0"/>
              <a:cs typeface="Calibri" panose="020F0502020204030204" pitchFamily="34" charset="0"/>
            </a:endParaRPr>
          </a:p>
          <a:p>
            <a:pPr marL="182563" marR="0" lvl="0" indent="-182563" algn="l" defTabSz="914400" rtl="0" eaLnBrk="1" fontAlgn="base" latinLnBrk="0" hangingPunct="1">
              <a:lnSpc>
                <a:spcPct val="80000"/>
              </a:lnSpc>
              <a:spcBef>
                <a:spcPct val="20000"/>
              </a:spcBef>
              <a:spcAft>
                <a:spcPct val="0"/>
              </a:spcAft>
              <a:buClr>
                <a:srgbClr val="00CCFF"/>
              </a:buClr>
              <a:buSzPct val="65000"/>
              <a:buFont typeface="Wingdings" panose="05000000000000000000" pitchFamily="2" charset="2"/>
              <a:buNone/>
              <a:tabLst/>
              <a:defRPr/>
            </a:pPr>
            <a:r>
              <a:rPr kumimoji="0" lang="en-GB" sz="2000" b="1" i="0" u="none" strike="noStrike" cap="none" normalizeH="0" baseline="0" noProof="0">
                <a:ln>
                  <a:noFill/>
                </a:ln>
                <a:effectLst/>
                <a:uLnTx/>
                <a:uFillTx/>
                <a:latin typeface="Calibri" panose="020F0502020204030204" pitchFamily="34" charset="0"/>
                <a:ea typeface="Tahoma" panose="020B0604030504040204" pitchFamily="34" charset="0"/>
                <a:cs typeface="Calibri" panose="020F0502020204030204" pitchFamily="34" charset="0"/>
              </a:rPr>
              <a:t>3) </a:t>
            </a:r>
            <a:r>
              <a:rPr lang="en-GB" sz="2000" b="1">
                <a:effectLst/>
                <a:latin typeface="Calibri" panose="020F0502020204030204" pitchFamily="34" charset="0"/>
                <a:ea typeface="Tahoma" panose="020B0604030504040204" pitchFamily="34" charset="0"/>
                <a:cs typeface="Calibri" panose="020F0502020204030204" pitchFamily="34" charset="0"/>
              </a:rPr>
              <a:t>FORECASTS OF EU FUNDS INFLOWS</a:t>
            </a:r>
          </a:p>
          <a:p>
            <a:pPr marL="182563" marR="0" lvl="0" indent="-182563" algn="l" defTabSz="914400" rtl="0" eaLnBrk="1" fontAlgn="base" latinLnBrk="0" hangingPunct="1">
              <a:lnSpc>
                <a:spcPct val="80000"/>
              </a:lnSpc>
              <a:spcBef>
                <a:spcPct val="20000"/>
              </a:spcBef>
              <a:spcAft>
                <a:spcPct val="0"/>
              </a:spcAft>
              <a:buClr>
                <a:srgbClr val="00CCFF"/>
              </a:buClr>
              <a:buSzPct val="65000"/>
              <a:buFont typeface="Wingdings" panose="05000000000000000000" pitchFamily="2" charset="2"/>
              <a:buNone/>
              <a:tabLst/>
              <a:defRPr/>
            </a:pPr>
            <a:r>
              <a:rPr kumimoji="0" lang="en-GB" sz="2000" b="1" i="0" u="none" strike="noStrike" cap="none" normalizeH="0" baseline="0" noProof="0">
                <a:ln>
                  <a:noFill/>
                </a:ln>
                <a:effectLst/>
                <a:uLnTx/>
                <a:uFillTx/>
                <a:latin typeface="Calibri" panose="020F0502020204030204" pitchFamily="34" charset="0"/>
                <a:ea typeface="Tahoma" panose="020B0604030504040204" pitchFamily="34" charset="0"/>
                <a:cs typeface="Calibri" panose="020F0502020204030204" pitchFamily="34" charset="0"/>
              </a:rPr>
              <a:t>     </a:t>
            </a:r>
            <a:r>
              <a:rPr kumimoji="0" lang="en-GB" sz="2000" b="1" i="0" u="none" strike="noStrike" cap="none" normalizeH="0" noProof="0">
                <a:ln>
                  <a:noFill/>
                </a:ln>
                <a:effectLst/>
                <a:uLnTx/>
                <a:uFillTx/>
                <a:latin typeface="Calibri" panose="020F0502020204030204" pitchFamily="34" charset="0"/>
                <a:ea typeface="Tahoma" panose="020B0604030504040204" pitchFamily="34" charset="0"/>
                <a:cs typeface="Calibri" panose="020F0502020204030204" pitchFamily="34" charset="0"/>
              </a:rPr>
              <a:t>(National Fund Affairs Sector)</a:t>
            </a:r>
          </a:p>
          <a:p>
            <a:pPr marL="182563" marR="0" lvl="0" indent="-182563" algn="l" defTabSz="914400" rtl="0" eaLnBrk="1" fontAlgn="base" latinLnBrk="0" hangingPunct="1">
              <a:lnSpc>
                <a:spcPct val="80000"/>
              </a:lnSpc>
              <a:spcBef>
                <a:spcPct val="20000"/>
              </a:spcBef>
              <a:spcAft>
                <a:spcPct val="0"/>
              </a:spcAft>
              <a:buClr>
                <a:srgbClr val="00CCFF"/>
              </a:buClr>
              <a:buSzPct val="65000"/>
              <a:buFont typeface="Wingdings" panose="05000000000000000000" pitchFamily="2" charset="2"/>
              <a:buNone/>
              <a:tabLst/>
              <a:defRPr/>
            </a:pPr>
            <a:endParaRPr kumimoji="0" lang="hr-HR" altLang="sr-Latn-RS" sz="2000" b="1" i="0" u="none" strike="noStrike" kern="1200" cap="none" spc="0" normalizeH="0" baseline="0" noProof="0" dirty="0">
              <a:ln>
                <a:noFill/>
              </a:ln>
              <a:solidFill>
                <a:schemeClr val="tx2">
                  <a:lumMod val="75000"/>
                </a:schemeClr>
              </a:solidFill>
              <a:effectLst/>
              <a:uLnTx/>
              <a:uFillTx/>
              <a:latin typeface="Calibri" panose="020F0502020204030204" pitchFamily="34" charset="0"/>
              <a:ea typeface="Tahoma" panose="020B0604030504040204" pitchFamily="34" charset="0"/>
              <a:cs typeface="Calibri" panose="020F0502020204030204" pitchFamily="34" charset="0"/>
            </a:endParaRPr>
          </a:p>
          <a:p>
            <a:pPr marL="182563" marR="0" lvl="0" indent="-182563" algn="l" defTabSz="914400" rtl="0" eaLnBrk="1" fontAlgn="base" latinLnBrk="0" hangingPunct="1">
              <a:lnSpc>
                <a:spcPct val="80000"/>
              </a:lnSpc>
              <a:spcBef>
                <a:spcPct val="20000"/>
              </a:spcBef>
              <a:spcAft>
                <a:spcPct val="0"/>
              </a:spcAft>
              <a:buClr>
                <a:srgbClr val="00CCFF"/>
              </a:buClr>
              <a:buSzPct val="65000"/>
              <a:buFont typeface="Wingdings" panose="05000000000000000000" pitchFamily="2" charset="2"/>
              <a:buNone/>
              <a:tabLst/>
              <a:defRPr/>
            </a:pPr>
            <a:endParaRPr kumimoji="0" lang="en-US" altLang="sr-Latn-RS" sz="2000" i="0" u="none" strike="noStrike" kern="1200" cap="none" spc="0" normalizeH="0" baseline="0" noProof="0" dirty="0">
              <a:ln>
                <a:noFill/>
              </a:ln>
              <a:solidFill>
                <a:schemeClr val="tx2">
                  <a:lumMod val="75000"/>
                </a:schemeClr>
              </a:solidFill>
              <a:effectLst/>
              <a:uLnTx/>
              <a:uFillTx/>
              <a:latin typeface="Tahoma"/>
              <a:ea typeface="Tahoma" panose="020B0604030504040204" pitchFamily="34" charset="0"/>
              <a:cs typeface="Tahoma" panose="020B0604030504040204" pitchFamily="34" charset="0"/>
            </a:endParaRPr>
          </a:p>
          <a:p>
            <a:pPr marL="182563" marR="0" lvl="0" indent="-182563" algn="l" defTabSz="914400" rtl="0" eaLnBrk="1" fontAlgn="base" latinLnBrk="0" hangingPunct="1">
              <a:lnSpc>
                <a:spcPct val="80000"/>
              </a:lnSpc>
              <a:spcBef>
                <a:spcPct val="20000"/>
              </a:spcBef>
              <a:spcAft>
                <a:spcPct val="0"/>
              </a:spcAft>
              <a:buClr>
                <a:srgbClr val="00CCFF"/>
              </a:buClr>
              <a:buSzPct val="65000"/>
              <a:buFont typeface="Wingdings" panose="05000000000000000000" pitchFamily="2" charset="2"/>
              <a:buNone/>
              <a:tabLst/>
              <a:defRPr/>
            </a:pPr>
            <a:endParaRPr kumimoji="0" lang="hr-HR" altLang="sr-Latn-RS" sz="1600" b="0" i="0" u="none" strike="noStrike" kern="1200" cap="none" spc="0" normalizeH="0" baseline="0" noProof="0" dirty="0">
              <a:ln>
                <a:noFill/>
              </a:ln>
              <a:solidFill>
                <a:srgbClr val="2B5481"/>
              </a:solidFill>
              <a:effectLst/>
              <a:uLnTx/>
              <a:uFillTx/>
              <a:latin typeface="Tahoma"/>
              <a:ea typeface="Tahoma" panose="020B0604030504040204" pitchFamily="34" charset="0"/>
              <a:cs typeface="Tahoma" panose="020B0604030504040204" pitchFamily="34" charset="0"/>
            </a:endParaRPr>
          </a:p>
        </p:txBody>
      </p:sp>
      <p:sp>
        <p:nvSpPr>
          <p:cNvPr id="30" name="Rectangle 7"/>
          <p:cNvSpPr>
            <a:spLocks noChangeArrowheads="1"/>
          </p:cNvSpPr>
          <p:nvPr/>
        </p:nvSpPr>
        <p:spPr bwMode="auto">
          <a:xfrm>
            <a:off x="6316817" y="1320643"/>
            <a:ext cx="5718664" cy="4093428"/>
          </a:xfrm>
          <a:prstGeom prst="rect">
            <a:avLst/>
          </a:prstGeom>
          <a:noFill/>
          <a:ln w="12700" cap="sq">
            <a:solidFill>
              <a:schemeClr val="tx1"/>
            </a:solidFill>
            <a:miter lim="800000"/>
            <a:headEnd type="none" w="sm" len="sm"/>
            <a:tailEnd type="none" w="sm" len="sm"/>
          </a:ln>
          <a:effectLst>
            <a:glow rad="63500">
              <a:schemeClr val="accent2">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square">
            <a:spAutoFit/>
          </a:bodyPr>
          <a:lstStyle>
            <a:lvl1pPr marL="457200" indent="-45720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914400" indent="-45720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371600" indent="-4572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828800" indent="-4572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286000" indent="-4572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743200" indent="-4572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3200400" indent="-4572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657600" indent="-4572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4114800" indent="-4572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marL="182563" indent="-182563" fontAlgn="base">
              <a:lnSpc>
                <a:spcPct val="80000"/>
              </a:lnSpc>
              <a:spcAft>
                <a:spcPct val="0"/>
              </a:spcAft>
              <a:buClr>
                <a:srgbClr val="00CCFF"/>
              </a:buClr>
              <a:buNone/>
              <a:defRPr/>
            </a:pPr>
            <a:r>
              <a:rPr lang="en-GB" sz="2000" b="1" u="sng" dirty="0">
                <a:latin typeface="Calibri" panose="020F0502020204030204" pitchFamily="34" charset="0"/>
                <a:ea typeface="Tahoma" panose="020B0604030504040204" pitchFamily="34" charset="0"/>
                <a:cs typeface="Calibri" panose="020F0502020204030204" pitchFamily="34" charset="0"/>
              </a:rPr>
              <a:t>FORECASTS OF EXPENDITURE, OUTLAYS AND OTHER OUTFLOWS</a:t>
            </a:r>
            <a:br>
              <a:rPr lang="en-GB" sz="2000" b="1" u="sng" dirty="0">
                <a:latin typeface="Calibri" panose="020F0502020204030204" pitchFamily="34" charset="0"/>
                <a:ea typeface="Tahoma" panose="020B0604030504040204" pitchFamily="34" charset="0"/>
                <a:cs typeface="Calibri" panose="020F0502020204030204" pitchFamily="34" charset="0"/>
              </a:rPr>
            </a:br>
            <a:endParaRPr lang="en-GB" sz="2000" b="1" u="sng" dirty="0">
              <a:latin typeface="Calibri" panose="020F0502020204030204" pitchFamily="34" charset="0"/>
              <a:ea typeface="Tahoma" panose="020B0604030504040204" pitchFamily="34" charset="0"/>
              <a:cs typeface="Calibri" panose="020F0502020204030204" pitchFamily="34" charset="0"/>
            </a:endParaRPr>
          </a:p>
          <a:p>
            <a:pPr fontAlgn="base">
              <a:spcBef>
                <a:spcPct val="0"/>
              </a:spcBef>
              <a:spcAft>
                <a:spcPct val="0"/>
              </a:spcAft>
              <a:buClrTx/>
              <a:buSzTx/>
              <a:buFontTx/>
              <a:buNone/>
            </a:pPr>
            <a:r>
              <a:rPr lang="en-GB" sz="2000" b="1" dirty="0">
                <a:latin typeface="Calibri" panose="020F0502020204030204" pitchFamily="34" charset="0"/>
                <a:ea typeface="ＭＳ Ｐゴシック" panose="020B0600070205080204" pitchFamily="34" charset="-128"/>
                <a:cs typeface="Calibri" panose="020F0502020204030204" pitchFamily="34" charset="0"/>
              </a:rPr>
              <a:t>1) EXPENDITURE FORECASTS</a:t>
            </a:r>
          </a:p>
          <a:p>
            <a:pPr fontAlgn="base">
              <a:spcBef>
                <a:spcPct val="0"/>
              </a:spcBef>
              <a:spcAft>
                <a:spcPct val="0"/>
              </a:spcAft>
              <a:buClrTx/>
              <a:buSzTx/>
              <a:buFontTx/>
              <a:buNone/>
            </a:pPr>
            <a:r>
              <a:rPr lang="en-GB" sz="2000" b="1" dirty="0">
                <a:latin typeface="Calibri" panose="020F0502020204030204" pitchFamily="34" charset="0"/>
                <a:ea typeface="ＭＳ Ｐゴシック" panose="020B0600070205080204" pitchFamily="34" charset="-128"/>
                <a:cs typeface="Calibri" panose="020F0502020204030204" pitchFamily="34" charset="0"/>
              </a:rPr>
              <a:t>    (State Budget Financial Flow Planning Service)</a:t>
            </a:r>
          </a:p>
          <a:p>
            <a:pPr fontAlgn="base">
              <a:spcBef>
                <a:spcPct val="0"/>
              </a:spcBef>
              <a:spcAft>
                <a:spcPct val="0"/>
              </a:spcAft>
              <a:buClrTx/>
              <a:buSzTx/>
            </a:pPr>
            <a:r>
              <a:rPr lang="en-GB" sz="2000" b="1" dirty="0">
                <a:latin typeface="Calibri" panose="020F0502020204030204" pitchFamily="34" charset="0"/>
                <a:ea typeface="ＭＳ Ｐゴシック" panose="020B0600070205080204" pitchFamily="34" charset="-128"/>
                <a:cs typeface="Calibri" panose="020F0502020204030204" pitchFamily="34" charset="0"/>
              </a:rPr>
              <a:t>Forecasts and execution in the previous period</a:t>
            </a:r>
          </a:p>
          <a:p>
            <a:pPr fontAlgn="base">
              <a:spcBef>
                <a:spcPct val="0"/>
              </a:spcBef>
              <a:spcAft>
                <a:spcPct val="0"/>
              </a:spcAft>
              <a:buClrTx/>
              <a:buSzTx/>
            </a:pPr>
            <a:r>
              <a:rPr lang="en-GB" sz="2000" b="1" dirty="0">
                <a:latin typeface="Calibri" panose="020F0502020204030204" pitchFamily="34" charset="0"/>
                <a:ea typeface="ＭＳ Ｐゴシック" panose="020B0600070205080204" pitchFamily="34" charset="-128"/>
                <a:cs typeface="Calibri" panose="020F0502020204030204" pitchFamily="34" charset="0"/>
              </a:rPr>
              <a:t>Financial plans of spending units</a:t>
            </a:r>
          </a:p>
          <a:p>
            <a:pPr fontAlgn="base">
              <a:spcBef>
                <a:spcPct val="0"/>
              </a:spcBef>
              <a:spcAft>
                <a:spcPct val="0"/>
              </a:spcAft>
              <a:buClrTx/>
              <a:buSzTx/>
            </a:pPr>
            <a:r>
              <a:rPr lang="en-GB" sz="2000" b="1" dirty="0">
                <a:latin typeface="Calibri" panose="020F0502020204030204" pitchFamily="34" charset="0"/>
                <a:ea typeface="ＭＳ Ｐゴシック" panose="020B0600070205080204" pitchFamily="34" charset="-128"/>
                <a:cs typeface="Calibri" panose="020F0502020204030204" pitchFamily="34" charset="0"/>
              </a:rPr>
              <a:t>Commitments (notification of commitment, contract, purchase order)</a:t>
            </a:r>
          </a:p>
          <a:p>
            <a:pPr fontAlgn="base">
              <a:spcBef>
                <a:spcPct val="0"/>
              </a:spcBef>
              <a:spcAft>
                <a:spcPct val="0"/>
              </a:spcAft>
              <a:buClrTx/>
              <a:buSzTx/>
            </a:pPr>
            <a:r>
              <a:rPr lang="en-GB" sz="2000" b="1" dirty="0">
                <a:latin typeface="Calibri" panose="020F0502020204030204" pitchFamily="34" charset="0"/>
                <a:ea typeface="ＭＳ Ｐゴシック" panose="020B0600070205080204" pitchFamily="34" charset="-128"/>
                <a:cs typeface="Calibri" panose="020F0502020204030204" pitchFamily="34" charset="0"/>
              </a:rPr>
              <a:t>Invoices, payment requests</a:t>
            </a:r>
          </a:p>
          <a:p>
            <a:pPr fontAlgn="base">
              <a:spcBef>
                <a:spcPct val="0"/>
              </a:spcBef>
              <a:spcAft>
                <a:spcPct val="0"/>
              </a:spcAft>
              <a:buClrTx/>
              <a:buSzTx/>
              <a:buFontTx/>
              <a:buNone/>
            </a:pPr>
            <a:endParaRPr lang="hr-HR" altLang="sr-Latn-RS" sz="2000" b="1" dirty="0">
              <a:latin typeface="Calibri" panose="020F0502020204030204" pitchFamily="34" charset="0"/>
              <a:ea typeface="ＭＳ Ｐゴシック" panose="020B0600070205080204" pitchFamily="34" charset="-128"/>
              <a:cs typeface="Calibri" panose="020F0502020204030204" pitchFamily="34" charset="0"/>
            </a:endParaRPr>
          </a:p>
          <a:p>
            <a:pPr fontAlgn="base">
              <a:spcBef>
                <a:spcPct val="0"/>
              </a:spcBef>
              <a:spcAft>
                <a:spcPct val="0"/>
              </a:spcAft>
              <a:buClrTx/>
              <a:buSzTx/>
              <a:buFontTx/>
              <a:buNone/>
            </a:pPr>
            <a:r>
              <a:rPr lang="en-GB" sz="2000" b="1" dirty="0">
                <a:latin typeface="Calibri" panose="020F0502020204030204" pitchFamily="34" charset="0"/>
                <a:ea typeface="ＭＳ Ｐゴシック" panose="020B0600070205080204" pitchFamily="34" charset="-128"/>
                <a:cs typeface="Calibri" panose="020F0502020204030204" pitchFamily="34" charset="0"/>
              </a:rPr>
              <a:t>2) OUTLAY FORECASTS</a:t>
            </a:r>
          </a:p>
          <a:p>
            <a:pPr fontAlgn="base">
              <a:spcBef>
                <a:spcPct val="0"/>
              </a:spcBef>
              <a:spcAft>
                <a:spcPct val="0"/>
              </a:spcAft>
              <a:buClrTx/>
              <a:buSzTx/>
              <a:buFontTx/>
              <a:buNone/>
            </a:pPr>
            <a:r>
              <a:rPr lang="en-GB" sz="2000" b="1" dirty="0">
                <a:latin typeface="Calibri" panose="020F0502020204030204" pitchFamily="34" charset="0"/>
                <a:ea typeface="ＭＳ Ｐゴシック" panose="020B0600070205080204" pitchFamily="34" charset="-128"/>
                <a:cs typeface="Calibri" panose="020F0502020204030204" pitchFamily="34" charset="0"/>
              </a:rPr>
              <a:t>    (Public Debt Management Directorate)</a:t>
            </a:r>
          </a:p>
        </p:txBody>
      </p:sp>
      <p:sp>
        <p:nvSpPr>
          <p:cNvPr id="32" name="Pravokutnik 2"/>
          <p:cNvSpPr>
            <a:spLocks noChangeArrowheads="1"/>
          </p:cNvSpPr>
          <p:nvPr/>
        </p:nvSpPr>
        <p:spPr bwMode="auto">
          <a:xfrm>
            <a:off x="2830960" y="5568269"/>
            <a:ext cx="9204521" cy="742627"/>
          </a:xfrm>
          <a:prstGeom prst="rect">
            <a:avLst/>
          </a:prstGeom>
          <a:solidFill>
            <a:srgbClr val="FFFFFF"/>
          </a:solidFill>
          <a:ln w="9525" cap="sq" algn="ctr">
            <a:solidFill>
              <a:srgbClr val="002060"/>
            </a:solidFill>
            <a:round/>
            <a:headEnd/>
            <a:tailEnd/>
          </a:ln>
          <a:effectLst>
            <a:glow rad="63500">
              <a:schemeClr val="accent2">
                <a:satMod val="175000"/>
                <a:alpha val="40000"/>
              </a:schemeClr>
            </a:glow>
            <a:outerShdw dist="35921" dir="2700000" algn="ctr" rotWithShape="0">
              <a:srgbClr val="808080">
                <a:alpha val="79999"/>
              </a:srgbClr>
            </a:outerShdw>
          </a:effectLst>
        </p:spPr>
        <p:txBody>
          <a:bodyPr wrap="none" anchor="ct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GB" sz="2000" b="1" i="0" u="none" strike="noStrike" cap="none" normalizeH="0" noProof="0">
                <a:ln>
                  <a:noFill/>
                </a:ln>
                <a:effectLst/>
                <a:uLnTx/>
                <a:uFillTx/>
                <a:latin typeface="Calibri" panose="020F0502020204030204" pitchFamily="34" charset="0"/>
                <a:ea typeface="ＭＳ Ｐゴシック" panose="020B0600070205080204" pitchFamily="34" charset="-128"/>
                <a:cs typeface="Calibri" panose="020F0502020204030204" pitchFamily="34" charset="0"/>
              </a:rPr>
              <a:t>BALANCE OF FUNDS ON THE SINGLE ACCOUNT AND OTHER ACCOUNTS</a:t>
            </a:r>
          </a:p>
        </p:txBody>
      </p:sp>
      <p:graphicFrame>
        <p:nvGraphicFramePr>
          <p:cNvPr id="36" name="Dijagram 35"/>
          <p:cNvGraphicFramePr/>
          <p:nvPr>
            <p:extLst>
              <p:ext uri="{D42A27DB-BD31-4B8C-83A1-F6EECF244321}">
                <p14:modId xmlns:p14="http://schemas.microsoft.com/office/powerpoint/2010/main" val="4271425053"/>
              </p:ext>
            </p:extLst>
          </p:nvPr>
        </p:nvGraphicFramePr>
        <p:xfrm>
          <a:off x="263032" y="5106295"/>
          <a:ext cx="2952648" cy="175170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454840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8" name="Objekt 3"/>
          <p:cNvGraphicFramePr>
            <a:graphicFrameLocks noChangeAspect="1"/>
          </p:cNvGraphicFramePr>
          <p:nvPr>
            <p:extLst>
              <p:ext uri="{D42A27DB-BD31-4B8C-83A1-F6EECF244321}">
                <p14:modId xmlns:p14="http://schemas.microsoft.com/office/powerpoint/2010/main" val="3342026223"/>
              </p:ext>
            </p:extLst>
          </p:nvPr>
        </p:nvGraphicFramePr>
        <p:xfrm>
          <a:off x="551384" y="80963"/>
          <a:ext cx="11233248" cy="6777037"/>
        </p:xfrm>
        <a:graphic>
          <a:graphicData uri="http://schemas.openxmlformats.org/presentationml/2006/ole">
            <mc:AlternateContent xmlns:mc="http://schemas.openxmlformats.org/markup-compatibility/2006">
              <mc:Choice xmlns:v="urn:schemas-microsoft-com:vml" Requires="v">
                <p:oleObj name="Worksheet" r:id="rId2" imgW="21660116" imgH="17983161" progId="Excel.Sheet.12">
                  <p:embed/>
                </p:oleObj>
              </mc:Choice>
              <mc:Fallback>
                <p:oleObj name="Worksheet" r:id="rId2" imgW="21660116" imgH="17983161" progId="Excel.Sheet.12">
                  <p:embed/>
                  <p:pic>
                    <p:nvPicPr>
                      <p:cNvPr id="39938" name="Objek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384" y="80963"/>
                        <a:ext cx="11233248" cy="6777037"/>
                      </a:xfrm>
                      <a:prstGeom prst="rect">
                        <a:avLst/>
                      </a:prstGeom>
                      <a:noFill/>
                      <a:ln w="9525">
                        <a:solidFill>
                          <a:srgbClr val="FF0000"/>
                        </a:solidFill>
                        <a:miter lim="800000"/>
                        <a:headEnd/>
                        <a:tailEnd/>
                      </a:ln>
                    </p:spPr>
                  </p:pic>
                </p:oleObj>
              </mc:Fallback>
            </mc:AlternateContent>
          </a:graphicData>
        </a:graphic>
      </p:graphicFrame>
      <p:sp>
        <p:nvSpPr>
          <p:cNvPr id="31" name="Desna vitičasta zagrada 30"/>
          <p:cNvSpPr/>
          <p:nvPr/>
        </p:nvSpPr>
        <p:spPr>
          <a:xfrm>
            <a:off x="711500" y="521823"/>
            <a:ext cx="698500" cy="4846637"/>
          </a:xfrm>
          <a:prstGeom prst="rightBrace">
            <a:avLst/>
          </a:prstGeom>
          <a:noFill/>
          <a:ln w="38100" cap="flat" cmpd="sng" algn="ctr">
            <a:solidFill>
              <a:srgbClr val="FF0000"/>
            </a:solidFill>
            <a:prstDash val="solid"/>
            <a:miter lim="800000"/>
          </a:ln>
          <a:effectLst/>
        </p:spPr>
        <p:txBody>
          <a:bodyPr anchor="ctr"/>
          <a:lstStyle/>
          <a:p>
            <a:pPr algn="ctr">
              <a:defRPr/>
            </a:pPr>
            <a:endParaRPr lang="hr-HR" kern="0">
              <a:solidFill>
                <a:prstClr val="black"/>
              </a:solidFill>
              <a:latin typeface="Calibri" panose="020F0502020204030204"/>
            </a:endParaRPr>
          </a:p>
        </p:txBody>
      </p:sp>
      <p:sp>
        <p:nvSpPr>
          <p:cNvPr id="40" name="Elipsa 39"/>
          <p:cNvSpPr/>
          <p:nvPr/>
        </p:nvSpPr>
        <p:spPr>
          <a:xfrm>
            <a:off x="1562457" y="2722745"/>
            <a:ext cx="909637" cy="55086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a:solidFill>
                  <a:schemeClr val="tx1"/>
                </a:solidFill>
                <a:latin typeface="Tahoma" panose="020B0604030504040204" pitchFamily="34" charset="0"/>
                <a:ea typeface="Tahoma" panose="020B0604030504040204" pitchFamily="34" charset="0"/>
                <a:cs typeface="Tahoma" panose="020B0604030504040204" pitchFamily="34" charset="0"/>
              </a:rPr>
              <a:t>Date</a:t>
            </a:r>
          </a:p>
        </p:txBody>
      </p:sp>
      <p:sp>
        <p:nvSpPr>
          <p:cNvPr id="41" name="Strelica dolje 40"/>
          <p:cNvSpPr/>
          <p:nvPr/>
        </p:nvSpPr>
        <p:spPr>
          <a:xfrm rot="7403315" flipH="1">
            <a:off x="1977715" y="712262"/>
            <a:ext cx="147637" cy="1500187"/>
          </a:xfrm>
          <a:prstGeom prst="downArrow">
            <a:avLst/>
          </a:prstGeom>
          <a:solidFill>
            <a:srgbClr val="0070C0"/>
          </a:solidFill>
          <a:ln w="12700" cap="flat" cmpd="sng" algn="ctr">
            <a:solidFill>
              <a:srgbClr val="1D9A78">
                <a:shade val="50000"/>
              </a:srgbClr>
            </a:solidFill>
            <a:prstDash val="solid"/>
            <a:miter lim="800000"/>
          </a:ln>
          <a:effectLst/>
        </p:spPr>
        <p:txBody>
          <a:bodyPr anchor="ctr"/>
          <a:lstStyle/>
          <a:p>
            <a:pPr algn="ctr">
              <a:defRPr/>
            </a:pPr>
            <a:endParaRPr lang="hr-HR" kern="0">
              <a:solidFill>
                <a:prstClr val="white"/>
              </a:solidFill>
              <a:latin typeface="Calibri" panose="020F0502020204030204"/>
            </a:endParaRPr>
          </a:p>
        </p:txBody>
      </p:sp>
      <p:sp>
        <p:nvSpPr>
          <p:cNvPr id="39942" name="Elipsa 41"/>
          <p:cNvSpPr>
            <a:spLocks noChangeArrowheads="1"/>
          </p:cNvSpPr>
          <p:nvPr/>
        </p:nvSpPr>
        <p:spPr bwMode="auto">
          <a:xfrm>
            <a:off x="2516982" y="1538288"/>
            <a:ext cx="1403350" cy="936625"/>
          </a:xfrm>
          <a:prstGeom prst="ellipse">
            <a:avLst/>
          </a:prstGeom>
          <a:solidFill>
            <a:srgbClr val="FFFFFF"/>
          </a:solidFill>
          <a:ln w="12700" algn="ctr">
            <a:solidFill>
              <a:srgbClr val="127056"/>
            </a:solidFill>
            <a:miter lim="800000"/>
            <a:headEnd/>
            <a:tailEnd/>
          </a:ln>
        </p:spPr>
        <p:txBody>
          <a:bodyPr anchor="ctr"/>
          <a:lstStyle>
            <a:lvl1pPr>
              <a:spcBef>
                <a:spcPct val="20000"/>
              </a:spcBef>
              <a:buFont typeface="Wingdings" panose="05000000000000000000" pitchFamily="2" charset="2"/>
              <a:buChar char="Ø"/>
              <a:defRPr sz="2800">
                <a:solidFill>
                  <a:srgbClr val="000099"/>
                </a:solidFill>
                <a:latin typeface="Arial" panose="020B0604020202020204" pitchFamily="34" charset="0"/>
              </a:defRPr>
            </a:lvl1pPr>
            <a:lvl2pPr marL="742950" indent="-285750">
              <a:spcBef>
                <a:spcPct val="20000"/>
              </a:spcBef>
              <a:buChar char="•"/>
              <a:defRPr sz="2600">
                <a:solidFill>
                  <a:srgbClr val="000099"/>
                </a:solidFill>
                <a:latin typeface="Arial" panose="020B0604020202020204" pitchFamily="34" charset="0"/>
              </a:defRPr>
            </a:lvl2pPr>
            <a:lvl3pPr marL="1143000" indent="-228600">
              <a:spcBef>
                <a:spcPct val="20000"/>
              </a:spcBef>
              <a:buFont typeface="Wingdings" panose="05000000000000000000" pitchFamily="2" charset="2"/>
              <a:buChar char="§"/>
              <a:defRPr sz="2200">
                <a:solidFill>
                  <a:srgbClr val="000099"/>
                </a:solidFill>
                <a:latin typeface="Arial" panose="020B0604020202020204" pitchFamily="34" charset="0"/>
              </a:defRPr>
            </a:lvl3pPr>
            <a:lvl4pPr marL="1600200" indent="-228600">
              <a:spcBef>
                <a:spcPct val="20000"/>
              </a:spcBef>
              <a:buChar char="•"/>
              <a:defRPr>
                <a:solidFill>
                  <a:srgbClr val="000099"/>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Arial" panose="020B0604020202020204" pitchFamily="34" charset="0"/>
              </a:defRPr>
            </a:lvl9pPr>
          </a:lstStyle>
          <a:p>
            <a:pPr algn="ctr" eaLnBrk="1" hangingPunct="1">
              <a:spcBef>
                <a:spcPct val="0"/>
              </a:spcBef>
              <a:buFontTx/>
              <a:buNone/>
            </a:pPr>
            <a:r>
              <a:rPr lang="en-GB" sz="900" dirty="0">
                <a:solidFill>
                  <a:srgbClr val="000000"/>
                </a:solidFill>
                <a:latin typeface="Tahoma" panose="020B0604030504040204" pitchFamily="34" charset="0"/>
                <a:cs typeface="Tahoma" panose="020B0604030504040204" pitchFamily="34" charset="0"/>
              </a:rPr>
              <a:t>Balance on the budget account held at the Croatian National Bank</a:t>
            </a:r>
          </a:p>
        </p:txBody>
      </p:sp>
      <p:sp>
        <p:nvSpPr>
          <p:cNvPr id="43" name="Pravokutnik 42"/>
          <p:cNvSpPr/>
          <p:nvPr/>
        </p:nvSpPr>
        <p:spPr>
          <a:xfrm>
            <a:off x="1487489" y="292100"/>
            <a:ext cx="7128792" cy="286316"/>
          </a:xfrm>
          <a:prstGeom prst="rect">
            <a:avLst/>
          </a:prstGeom>
          <a:noFill/>
          <a:ln w="38100" cap="flat" cmpd="sng" algn="ctr">
            <a:solidFill>
              <a:srgbClr val="37269A"/>
            </a:solidFill>
            <a:prstDash val="solid"/>
            <a:miter lim="800000"/>
          </a:ln>
          <a:effectLst/>
        </p:spPr>
        <p:txBody>
          <a:bodyPr anchor="ctr"/>
          <a:lstStyle/>
          <a:p>
            <a:pPr algn="ctr">
              <a:defRPr/>
            </a:pPr>
            <a:endParaRPr lang="hr-HR" kern="0">
              <a:solidFill>
                <a:prstClr val="white"/>
              </a:solidFill>
              <a:latin typeface="Calibri" panose="020F0502020204030204"/>
            </a:endParaRPr>
          </a:p>
        </p:txBody>
      </p:sp>
      <p:sp>
        <p:nvSpPr>
          <p:cNvPr id="47" name="Strelica dolje 46"/>
          <p:cNvSpPr/>
          <p:nvPr/>
        </p:nvSpPr>
        <p:spPr>
          <a:xfrm rot="9188465">
            <a:off x="5765343" y="380999"/>
            <a:ext cx="130175" cy="819150"/>
          </a:xfrm>
          <a:prstGeom prst="downArrow">
            <a:avLst/>
          </a:prstGeom>
          <a:solidFill>
            <a:srgbClr val="0070C0"/>
          </a:solidFill>
          <a:ln w="12700" cap="flat" cmpd="sng" algn="ctr">
            <a:solidFill>
              <a:srgbClr val="1D9A78">
                <a:shade val="50000"/>
              </a:srgbClr>
            </a:solidFill>
            <a:prstDash val="solid"/>
            <a:miter lim="800000"/>
          </a:ln>
          <a:effectLst/>
        </p:spPr>
        <p:txBody>
          <a:bodyPr anchor="ctr"/>
          <a:lstStyle/>
          <a:p>
            <a:pPr algn="ctr">
              <a:defRPr/>
            </a:pPr>
            <a:endParaRPr lang="hr-HR" kern="0">
              <a:solidFill>
                <a:prstClr val="white"/>
              </a:solidFill>
              <a:latin typeface="Calibri" panose="020F0502020204030204"/>
            </a:endParaRPr>
          </a:p>
        </p:txBody>
      </p:sp>
      <p:sp>
        <p:nvSpPr>
          <p:cNvPr id="49" name="Strelica dolje 48"/>
          <p:cNvSpPr/>
          <p:nvPr/>
        </p:nvSpPr>
        <p:spPr>
          <a:xfrm rot="13559188" flipH="1">
            <a:off x="9357221" y="494202"/>
            <a:ext cx="131762" cy="828675"/>
          </a:xfrm>
          <a:prstGeom prst="downArrow">
            <a:avLst>
              <a:gd name="adj1" fmla="val 50000"/>
              <a:gd name="adj2" fmla="val 58063"/>
            </a:avLst>
          </a:prstGeom>
          <a:solidFill>
            <a:srgbClr val="0070C0"/>
          </a:solidFill>
          <a:ln w="12700" cap="flat" cmpd="sng" algn="ctr">
            <a:solidFill>
              <a:srgbClr val="1D9A78">
                <a:shade val="50000"/>
              </a:srgbClr>
            </a:solidFill>
            <a:prstDash val="solid"/>
            <a:miter lim="800000"/>
          </a:ln>
          <a:effectLst/>
        </p:spPr>
        <p:txBody>
          <a:bodyPr anchor="ctr"/>
          <a:lstStyle/>
          <a:p>
            <a:pPr algn="ctr">
              <a:defRPr/>
            </a:pPr>
            <a:endParaRPr lang="hr-HR" kern="0">
              <a:solidFill>
                <a:prstClr val="white"/>
              </a:solidFill>
              <a:latin typeface="Calibri" panose="020F0502020204030204"/>
            </a:endParaRPr>
          </a:p>
        </p:txBody>
      </p:sp>
      <p:sp>
        <p:nvSpPr>
          <p:cNvPr id="50" name="Pravokutnik 49"/>
          <p:cNvSpPr/>
          <p:nvPr/>
        </p:nvSpPr>
        <p:spPr>
          <a:xfrm>
            <a:off x="9097097" y="292100"/>
            <a:ext cx="2327495" cy="297663"/>
          </a:xfrm>
          <a:prstGeom prst="rect">
            <a:avLst/>
          </a:prstGeom>
          <a:noFill/>
          <a:ln w="38100" cap="flat" cmpd="sng" algn="ctr">
            <a:solidFill>
              <a:srgbClr val="37269A"/>
            </a:solidFill>
            <a:prstDash val="solid"/>
            <a:miter lim="800000"/>
          </a:ln>
          <a:effectLst/>
        </p:spPr>
        <p:txBody>
          <a:bodyPr anchor="ctr"/>
          <a:lstStyle/>
          <a:p>
            <a:pPr algn="ctr">
              <a:defRPr/>
            </a:pPr>
            <a:endParaRPr lang="hr-HR" kern="0">
              <a:solidFill>
                <a:prstClr val="white"/>
              </a:solidFill>
              <a:latin typeface="Calibri" panose="020F0502020204030204"/>
            </a:endParaRPr>
          </a:p>
        </p:txBody>
      </p:sp>
      <p:sp>
        <p:nvSpPr>
          <p:cNvPr id="51" name="Elipsa 50"/>
          <p:cNvSpPr/>
          <p:nvPr/>
        </p:nvSpPr>
        <p:spPr>
          <a:xfrm>
            <a:off x="7945958" y="1066310"/>
            <a:ext cx="1444625" cy="654050"/>
          </a:xfrm>
          <a:prstGeom prst="ellipse">
            <a:avLst/>
          </a:prstGeom>
          <a:solidFill>
            <a:sysClr val="window" lastClr="FFFFFF"/>
          </a:solidFill>
          <a:ln w="12700" cap="flat" cmpd="sng" algn="ctr">
            <a:solidFill>
              <a:srgbClr val="1D9A78">
                <a:shade val="50000"/>
              </a:srgbClr>
            </a:solidFill>
            <a:prstDash val="solid"/>
            <a:miter lim="800000"/>
          </a:ln>
          <a:effectLst/>
        </p:spPr>
        <p:txBody>
          <a:bodyPr anchor="ctr"/>
          <a:lstStyle/>
          <a:p>
            <a:pPr algn="ctr">
              <a:defRPr/>
            </a:pPr>
            <a:r>
              <a:rPr lang="en-GB" sz="1200">
                <a:solidFill>
                  <a:prstClr val="black"/>
                </a:solidFill>
                <a:latin typeface="Tahoma" panose="020B0604030504040204" pitchFamily="34" charset="0"/>
                <a:ea typeface="Tahoma" panose="020B0604030504040204" pitchFamily="34" charset="0"/>
                <a:cs typeface="Tahoma" panose="020B0604030504040204" pitchFamily="34" charset="0"/>
              </a:rPr>
              <a:t>Inflow categories</a:t>
            </a:r>
          </a:p>
        </p:txBody>
      </p:sp>
      <p:sp>
        <p:nvSpPr>
          <p:cNvPr id="52" name="Strelica dolje 51"/>
          <p:cNvSpPr/>
          <p:nvPr/>
        </p:nvSpPr>
        <p:spPr>
          <a:xfrm rot="18670392">
            <a:off x="2037948" y="3218029"/>
            <a:ext cx="111125" cy="952500"/>
          </a:xfrm>
          <a:prstGeom prst="downArrow">
            <a:avLst/>
          </a:prstGeom>
          <a:solidFill>
            <a:srgbClr val="FF0000"/>
          </a:solidFill>
          <a:ln w="38100" cap="flat" cmpd="sng" algn="ctr">
            <a:noFill/>
            <a:prstDash val="solid"/>
            <a:miter lim="800000"/>
          </a:ln>
          <a:effectLst/>
        </p:spPr>
        <p:txBody>
          <a:bodyPr anchor="ctr"/>
          <a:lstStyle/>
          <a:p>
            <a:pPr algn="ctr">
              <a:defRPr/>
            </a:pPr>
            <a:endParaRPr lang="hr-HR" kern="0">
              <a:solidFill>
                <a:prstClr val="white"/>
              </a:solidFill>
              <a:latin typeface="Calibri" panose="020F0502020204030204"/>
            </a:endParaRPr>
          </a:p>
        </p:txBody>
      </p:sp>
      <p:sp>
        <p:nvSpPr>
          <p:cNvPr id="53" name="Elipsa 52"/>
          <p:cNvSpPr/>
          <p:nvPr/>
        </p:nvSpPr>
        <p:spPr>
          <a:xfrm>
            <a:off x="5587320" y="1079660"/>
            <a:ext cx="1444625" cy="655638"/>
          </a:xfrm>
          <a:prstGeom prst="ellipse">
            <a:avLst/>
          </a:prstGeom>
          <a:solidFill>
            <a:sysClr val="window" lastClr="FFFFFF"/>
          </a:solidFill>
          <a:ln w="12700" cap="flat" cmpd="sng" algn="ctr">
            <a:solidFill>
              <a:srgbClr val="1D9A78">
                <a:shade val="50000"/>
              </a:srgbClr>
            </a:solidFill>
            <a:prstDash val="solid"/>
            <a:miter lim="800000"/>
          </a:ln>
          <a:effectLst/>
        </p:spPr>
        <p:txBody>
          <a:bodyPr anchor="ctr"/>
          <a:lstStyle/>
          <a:p>
            <a:pPr algn="ctr">
              <a:defRPr/>
            </a:pPr>
            <a:r>
              <a:rPr lang="en-GB" sz="1200">
                <a:solidFill>
                  <a:prstClr val="black"/>
                </a:solidFill>
                <a:latin typeface="Tahoma" panose="020B0604030504040204" pitchFamily="34" charset="0"/>
                <a:ea typeface="Tahoma" panose="020B0604030504040204" pitchFamily="34" charset="0"/>
                <a:cs typeface="Tahoma" panose="020B0604030504040204" pitchFamily="34" charset="0"/>
              </a:rPr>
              <a:t>Outflow categories</a:t>
            </a:r>
          </a:p>
        </p:txBody>
      </p:sp>
      <p:sp>
        <p:nvSpPr>
          <p:cNvPr id="54" name="Strelica dolje 53"/>
          <p:cNvSpPr/>
          <p:nvPr/>
        </p:nvSpPr>
        <p:spPr>
          <a:xfrm rot="3063279">
            <a:off x="10000009" y="1095494"/>
            <a:ext cx="173037" cy="1004888"/>
          </a:xfrm>
          <a:prstGeom prst="downArrow">
            <a:avLst/>
          </a:prstGeom>
          <a:solidFill>
            <a:srgbClr val="FF0000"/>
          </a:solidFill>
          <a:ln w="38100" cap="flat" cmpd="sng" algn="ctr">
            <a:noFill/>
            <a:prstDash val="solid"/>
            <a:miter lim="800000"/>
          </a:ln>
          <a:effectLst/>
        </p:spPr>
        <p:txBody>
          <a:bodyPr anchor="ctr"/>
          <a:lstStyle/>
          <a:p>
            <a:pPr algn="ctr">
              <a:defRPr/>
            </a:pPr>
            <a:endParaRPr lang="hr-HR" kern="0">
              <a:solidFill>
                <a:prstClr val="white"/>
              </a:solidFill>
              <a:latin typeface="Calibri" panose="020F0502020204030204"/>
            </a:endParaRPr>
          </a:p>
        </p:txBody>
      </p:sp>
      <p:sp>
        <p:nvSpPr>
          <p:cNvPr id="55" name="Elipsa 54"/>
          <p:cNvSpPr/>
          <p:nvPr/>
        </p:nvSpPr>
        <p:spPr>
          <a:xfrm>
            <a:off x="8779979" y="1908188"/>
            <a:ext cx="1443037" cy="655637"/>
          </a:xfrm>
          <a:prstGeom prst="ellipse">
            <a:avLst/>
          </a:prstGeom>
          <a:solidFill>
            <a:sysClr val="window" lastClr="FFFFFF"/>
          </a:solidFill>
          <a:ln w="12700" cap="flat" cmpd="sng" algn="ctr">
            <a:solidFill>
              <a:srgbClr val="1D9A78">
                <a:shade val="50000"/>
              </a:srgbClr>
            </a:solidFill>
            <a:prstDash val="solid"/>
            <a:miter lim="800000"/>
          </a:ln>
          <a:effectLst/>
        </p:spPr>
        <p:txBody>
          <a:bodyPr anchor="ctr"/>
          <a:lstStyle/>
          <a:p>
            <a:pPr algn="ctr">
              <a:defRPr/>
            </a:pPr>
            <a:r>
              <a:rPr lang="en-GB" sz="1200">
                <a:solidFill>
                  <a:prstClr val="black"/>
                </a:solidFill>
                <a:latin typeface="Tahoma" panose="020B0604030504040204" pitchFamily="34" charset="0"/>
                <a:ea typeface="Tahoma" panose="020B0604030504040204" pitchFamily="34" charset="0"/>
                <a:cs typeface="Tahoma" panose="020B0604030504040204" pitchFamily="34" charset="0"/>
              </a:rPr>
              <a:t>EU inflows</a:t>
            </a:r>
          </a:p>
        </p:txBody>
      </p:sp>
      <p:sp>
        <p:nvSpPr>
          <p:cNvPr id="2" name="Pravokutnik 1"/>
          <p:cNvSpPr/>
          <p:nvPr/>
        </p:nvSpPr>
        <p:spPr>
          <a:xfrm>
            <a:off x="745593" y="6179561"/>
            <a:ext cx="2110047" cy="66516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r-HR"/>
          </a:p>
        </p:txBody>
      </p:sp>
      <p:sp>
        <p:nvSpPr>
          <p:cNvPr id="56" name="Strelica dolje 55"/>
          <p:cNvSpPr/>
          <p:nvPr/>
        </p:nvSpPr>
        <p:spPr>
          <a:xfrm rot="3063279">
            <a:off x="3108916" y="5397903"/>
            <a:ext cx="173037" cy="1004888"/>
          </a:xfrm>
          <a:prstGeom prst="downArrow">
            <a:avLst/>
          </a:prstGeom>
          <a:solidFill>
            <a:srgbClr val="FF0000"/>
          </a:solidFill>
          <a:ln w="38100" cap="flat" cmpd="sng" algn="ctr">
            <a:noFill/>
            <a:prstDash val="solid"/>
            <a:miter lim="800000"/>
          </a:ln>
          <a:effectLst/>
        </p:spPr>
        <p:txBody>
          <a:bodyPr anchor="ctr"/>
          <a:lstStyle/>
          <a:p>
            <a:pPr algn="ctr">
              <a:defRPr/>
            </a:pPr>
            <a:endParaRPr lang="hr-HR" kern="0">
              <a:solidFill>
                <a:prstClr val="white"/>
              </a:solidFill>
              <a:latin typeface="Calibri" panose="020F0502020204030204"/>
            </a:endParaRPr>
          </a:p>
        </p:txBody>
      </p:sp>
      <p:sp>
        <p:nvSpPr>
          <p:cNvPr id="58" name="Elipsa 57"/>
          <p:cNvSpPr/>
          <p:nvPr/>
        </p:nvSpPr>
        <p:spPr>
          <a:xfrm>
            <a:off x="2115605" y="3901721"/>
            <a:ext cx="1443037" cy="655638"/>
          </a:xfrm>
          <a:prstGeom prst="ellipse">
            <a:avLst/>
          </a:prstGeom>
          <a:solidFill>
            <a:sysClr val="window" lastClr="FFFFFF"/>
          </a:solidFill>
          <a:ln w="12700" cap="flat" cmpd="sng" algn="ctr">
            <a:solidFill>
              <a:srgbClr val="1D9A78">
                <a:shade val="50000"/>
              </a:srgbClr>
            </a:solidFill>
            <a:prstDash val="solid"/>
            <a:miter lim="800000"/>
          </a:ln>
          <a:effectLst/>
        </p:spPr>
        <p:txBody>
          <a:bodyPr anchor="ctr"/>
          <a:lstStyle/>
          <a:p>
            <a:pPr algn="ctr">
              <a:defRPr/>
            </a:pPr>
            <a:r>
              <a:rPr lang="en-GB" sz="1200">
                <a:solidFill>
                  <a:prstClr val="black"/>
                </a:solidFill>
                <a:latin typeface="Tahoma" panose="020B0604030504040204" pitchFamily="34" charset="0"/>
                <a:ea typeface="Tahoma" panose="020B0604030504040204" pitchFamily="34" charset="0"/>
                <a:cs typeface="Tahoma" panose="020B0604030504040204" pitchFamily="34" charset="0"/>
              </a:rPr>
              <a:t> Liabilities, public debt</a:t>
            </a:r>
          </a:p>
        </p:txBody>
      </p:sp>
      <p:sp>
        <p:nvSpPr>
          <p:cNvPr id="3" name="Zaobljeni pravokutnik 2"/>
          <p:cNvSpPr/>
          <p:nvPr/>
        </p:nvSpPr>
        <p:spPr>
          <a:xfrm>
            <a:off x="3558642" y="5173536"/>
            <a:ext cx="2138363" cy="838200"/>
          </a:xfrm>
          <a:prstGeom prst="round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171450" indent="-171450">
              <a:spcBef>
                <a:spcPct val="20000"/>
              </a:spcBef>
              <a:buFont typeface="Wingdings" panose="05000000000000000000" pitchFamily="2" charset="2"/>
              <a:buChar char="Ø"/>
              <a:defRPr sz="2800">
                <a:solidFill>
                  <a:srgbClr val="000099"/>
                </a:solidFill>
                <a:latin typeface="Arial" panose="020B0604020202020204" pitchFamily="34" charset="0"/>
              </a:defRPr>
            </a:lvl1pPr>
            <a:lvl2pPr marL="742950" indent="-285750">
              <a:spcBef>
                <a:spcPct val="20000"/>
              </a:spcBef>
              <a:buChar char="•"/>
              <a:defRPr sz="2600">
                <a:solidFill>
                  <a:srgbClr val="000099"/>
                </a:solidFill>
                <a:latin typeface="Arial" panose="020B0604020202020204" pitchFamily="34" charset="0"/>
              </a:defRPr>
            </a:lvl2pPr>
            <a:lvl3pPr marL="1143000" indent="-228600">
              <a:spcBef>
                <a:spcPct val="20000"/>
              </a:spcBef>
              <a:buFont typeface="Wingdings" panose="05000000000000000000" pitchFamily="2" charset="2"/>
              <a:buChar char="§"/>
              <a:defRPr sz="2200">
                <a:solidFill>
                  <a:srgbClr val="000099"/>
                </a:solidFill>
                <a:latin typeface="Arial" panose="020B0604020202020204" pitchFamily="34" charset="0"/>
              </a:defRPr>
            </a:lvl3pPr>
            <a:lvl4pPr marL="1600200" indent="-228600">
              <a:spcBef>
                <a:spcPct val="20000"/>
              </a:spcBef>
              <a:buChar char="•"/>
              <a:defRPr>
                <a:solidFill>
                  <a:srgbClr val="000099"/>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Arial" panose="020B0604020202020204" pitchFamily="34" charset="0"/>
              </a:defRPr>
            </a:lvl9pPr>
          </a:lstStyle>
          <a:p>
            <a:pPr algn="ctr">
              <a:spcBef>
                <a:spcPct val="0"/>
              </a:spcBef>
              <a:buFontTx/>
              <a:buChar char="-"/>
            </a:pPr>
            <a:r>
              <a:rPr lang="en-GB" sz="900">
                <a:solidFill>
                  <a:schemeClr val="tx1"/>
                </a:solidFill>
                <a:latin typeface="Tahoma" panose="020B0604030504040204" pitchFamily="34" charset="0"/>
                <a:ea typeface="ＭＳ Ｐゴシック" panose="020B0600070205080204" pitchFamily="34" charset="-128"/>
                <a:cs typeface="Tahoma" panose="020B0604030504040204" pitchFamily="34" charset="0"/>
              </a:rPr>
              <a:t>short-term loans, </a:t>
            </a:r>
          </a:p>
          <a:p>
            <a:pPr algn="ctr">
              <a:spcBef>
                <a:spcPct val="0"/>
              </a:spcBef>
              <a:buFontTx/>
              <a:buChar char="-"/>
            </a:pPr>
            <a:r>
              <a:rPr lang="en-GB" sz="900">
                <a:solidFill>
                  <a:schemeClr val="tx1"/>
                </a:solidFill>
                <a:latin typeface="Tahoma" panose="020B0604030504040204" pitchFamily="34" charset="0"/>
                <a:ea typeface="ＭＳ Ｐゴシック" panose="020B0600070205080204" pitchFamily="34" charset="-128"/>
                <a:cs typeface="Tahoma" panose="020B0604030504040204" pitchFamily="34" charset="0"/>
              </a:rPr>
              <a:t>balance of funds in other currencies and on state budget accounts held at credit institutions,</a:t>
            </a:r>
          </a:p>
          <a:p>
            <a:pPr algn="ctr">
              <a:spcBef>
                <a:spcPct val="0"/>
              </a:spcBef>
              <a:buFontTx/>
              <a:buChar char="-"/>
            </a:pPr>
            <a:r>
              <a:rPr lang="en-GB" sz="900">
                <a:solidFill>
                  <a:schemeClr val="tx1"/>
                </a:solidFill>
                <a:latin typeface="Tahoma" panose="020B0604030504040204" pitchFamily="34" charset="0"/>
                <a:ea typeface="ＭＳ Ｐゴシック" panose="020B0600070205080204" pitchFamily="34" charset="-128"/>
                <a:cs typeface="Tahoma" panose="020B0604030504040204" pitchFamily="34" charset="0"/>
              </a:rPr>
              <a:t>treasury bills principal balance</a:t>
            </a:r>
          </a:p>
        </p:txBody>
      </p:sp>
    </p:spTree>
    <p:extLst>
      <p:ext uri="{BB962C8B-B14F-4D97-AF65-F5344CB8AC3E}">
        <p14:creationId xmlns:p14="http://schemas.microsoft.com/office/powerpoint/2010/main" val="3200333453"/>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0" y="1"/>
            <a:ext cx="12192000" cy="764703"/>
          </a:xfrm>
          <a:solidFill>
            <a:srgbClr val="002060"/>
          </a:solidFill>
        </p:spPr>
        <p:txBody>
          <a:bodyPr>
            <a:normAutofit/>
          </a:bodyPr>
          <a:lstStyle/>
          <a:p>
            <a:pPr marL="266700"/>
            <a:r>
              <a:rPr lang="en-GB" sz="3600" b="1">
                <a:solidFill>
                  <a:schemeClr val="bg1"/>
                </a:solidFill>
                <a:latin typeface="Calibri" panose="020F0502020204030204" pitchFamily="34" charset="0"/>
                <a:cs typeface="Calibri" panose="020F0502020204030204" pitchFamily="34" charset="0"/>
              </a:rPr>
              <a:t>Using forecasts for decision making</a:t>
            </a:r>
          </a:p>
        </p:txBody>
      </p:sp>
      <p:sp>
        <p:nvSpPr>
          <p:cNvPr id="4" name="Slide Number Placeholder 3"/>
          <p:cNvSpPr>
            <a:spLocks noGrp="1"/>
          </p:cNvSpPr>
          <p:nvPr>
            <p:ph type="sldNum" sz="quarter" idx="12"/>
          </p:nvPr>
        </p:nvSpPr>
        <p:spPr>
          <a:xfrm>
            <a:off x="11136560" y="6325289"/>
            <a:ext cx="870992" cy="365125"/>
          </a:xfrm>
        </p:spPr>
        <p:txBody>
          <a:bodyPr/>
          <a:lstStyle/>
          <a:p>
            <a:pPr>
              <a:defRPr/>
            </a:pPr>
            <a:fld id="{54DA61DC-4CED-4376-9A42-570FF119FF54}" type="slidenum">
              <a:rPr lang="en-US" altLang="sr-Latn-RS" smtClean="0"/>
              <a:pPr>
                <a:defRPr/>
              </a:pPr>
              <a:t>5</a:t>
            </a:fld>
            <a:endParaRPr lang="en-US" altLang="sr-Latn-RS"/>
          </a:p>
        </p:txBody>
      </p:sp>
      <p:pic>
        <p:nvPicPr>
          <p:cNvPr id="2" name="Slika 1"/>
          <p:cNvPicPr>
            <a:picLocks noChangeAspect="1"/>
          </p:cNvPicPr>
          <p:nvPr/>
        </p:nvPicPr>
        <p:blipFill>
          <a:blip r:embed="rId3"/>
          <a:stretch>
            <a:fillRect/>
          </a:stretch>
        </p:blipFill>
        <p:spPr>
          <a:xfrm>
            <a:off x="11568608" y="144587"/>
            <a:ext cx="359695" cy="475529"/>
          </a:xfrm>
          <a:prstGeom prst="rect">
            <a:avLst/>
          </a:prstGeom>
        </p:spPr>
      </p:pic>
      <p:sp>
        <p:nvSpPr>
          <p:cNvPr id="18" name="TekstniOkvir 17"/>
          <p:cNvSpPr txBox="1"/>
          <p:nvPr/>
        </p:nvSpPr>
        <p:spPr>
          <a:xfrm>
            <a:off x="8184232" y="3140968"/>
            <a:ext cx="184731" cy="369332"/>
          </a:xfrm>
          <a:prstGeom prst="rect">
            <a:avLst/>
          </a:prstGeom>
          <a:noFill/>
        </p:spPr>
        <p:txBody>
          <a:bodyPr wrap="none" rtlCol="0">
            <a:spAutoFit/>
          </a:bodyPr>
          <a:lstStyle/>
          <a:p>
            <a:endParaRPr lang="hr-HR" dirty="0"/>
          </a:p>
        </p:txBody>
      </p:sp>
      <p:sp>
        <p:nvSpPr>
          <p:cNvPr id="20" name="TekstniOkvir 19"/>
          <p:cNvSpPr txBox="1"/>
          <p:nvPr/>
        </p:nvSpPr>
        <p:spPr>
          <a:xfrm>
            <a:off x="500090" y="2351269"/>
            <a:ext cx="11010085" cy="1200329"/>
          </a:xfrm>
          <a:prstGeom prst="rect">
            <a:avLst/>
          </a:prstGeom>
          <a:noFill/>
        </p:spPr>
        <p:txBody>
          <a:bodyPr wrap="square" rtlCol="0">
            <a:spAutoFit/>
          </a:bodyPr>
          <a:lstStyle/>
          <a:p>
            <a:pPr marL="285750" indent="-285750" algn="just">
              <a:spcAft>
                <a:spcPts val="600"/>
              </a:spcAft>
              <a:buFont typeface="Arial" panose="020B0604020202020204" pitchFamily="34" charset="0"/>
              <a:buChar char="•"/>
            </a:pPr>
            <a:r>
              <a:rPr lang="en-GB" sz="2400">
                <a:latin typeface="Calibri" panose="020F0502020204030204" pitchFamily="34" charset="0"/>
                <a:cs typeface="Calibri" panose="020F0502020204030204" pitchFamily="34" charset="0"/>
              </a:rPr>
              <a:t>Key decisions (whether on the method of financing a budget deficit or the placement of surplus funds) are made at the meetings of the Liquidity Commission which operates within the Public Debt Management Directorate</a:t>
            </a:r>
          </a:p>
        </p:txBody>
      </p:sp>
      <p:sp>
        <p:nvSpPr>
          <p:cNvPr id="19" name="TekstniOkvir 18"/>
          <p:cNvSpPr txBox="1"/>
          <p:nvPr/>
        </p:nvSpPr>
        <p:spPr>
          <a:xfrm>
            <a:off x="500090" y="3666059"/>
            <a:ext cx="11010085" cy="1200329"/>
          </a:xfrm>
          <a:prstGeom prst="rect">
            <a:avLst/>
          </a:prstGeom>
          <a:noFill/>
        </p:spPr>
        <p:txBody>
          <a:bodyPr wrap="square" rtlCol="0">
            <a:spAutoFit/>
          </a:bodyPr>
          <a:lstStyle/>
          <a:p>
            <a:pPr marL="285750" indent="-285750" algn="just">
              <a:spcAft>
                <a:spcPts val="600"/>
              </a:spcAft>
              <a:buFont typeface="Arial" panose="020B0604020202020204" pitchFamily="34" charset="0"/>
              <a:buChar char="•"/>
            </a:pPr>
            <a:r>
              <a:rPr lang="en-GB" sz="2400">
                <a:latin typeface="Calibri" panose="020F0502020204030204" pitchFamily="34" charset="0"/>
                <a:cs typeface="Calibri" panose="020F0502020204030204" pitchFamily="34" charset="0"/>
              </a:rPr>
              <a:t>A potential surplus of available funds can be deposited with the Croatian National Bank and credit institutions (commercial banks), respecting the principles of safety, liquidity and profitability of investments</a:t>
            </a:r>
          </a:p>
        </p:txBody>
      </p:sp>
      <p:sp>
        <p:nvSpPr>
          <p:cNvPr id="24" name="TekstniOkvir 23"/>
          <p:cNvSpPr txBox="1"/>
          <p:nvPr/>
        </p:nvSpPr>
        <p:spPr>
          <a:xfrm>
            <a:off x="500090" y="4969201"/>
            <a:ext cx="11010085" cy="1569660"/>
          </a:xfrm>
          <a:prstGeom prst="rect">
            <a:avLst/>
          </a:prstGeom>
          <a:noFill/>
        </p:spPr>
        <p:txBody>
          <a:bodyPr wrap="square" rtlCol="0">
            <a:spAutoFit/>
          </a:bodyPr>
          <a:lstStyle/>
          <a:p>
            <a:pPr marL="285750" indent="-285750" algn="just">
              <a:spcAft>
                <a:spcPts val="600"/>
              </a:spcAft>
              <a:buFont typeface="Arial" panose="020B0604020202020204" pitchFamily="34" charset="0"/>
              <a:buChar char="•"/>
            </a:pPr>
            <a:r>
              <a:rPr lang="en-GB" sz="2400">
                <a:latin typeface="Calibri" panose="020F0502020204030204" pitchFamily="34" charset="0"/>
                <a:cs typeface="Calibri" panose="020F0502020204030204" pitchFamily="34" charset="0"/>
              </a:rPr>
              <a:t>Interest is calculated on the state budget funds held at the Croatian National Bank (TSA) according to the Decision on the Interest Rates on the funds of public sector entities at the Croatian National Bank (which is in line with the with the decisions of the European Central Bank).</a:t>
            </a:r>
          </a:p>
        </p:txBody>
      </p:sp>
      <p:sp>
        <p:nvSpPr>
          <p:cNvPr id="25" name="TekstniOkvir 24"/>
          <p:cNvSpPr txBox="1"/>
          <p:nvPr/>
        </p:nvSpPr>
        <p:spPr>
          <a:xfrm>
            <a:off x="528016" y="788070"/>
            <a:ext cx="11010085" cy="1569660"/>
          </a:xfrm>
          <a:prstGeom prst="rect">
            <a:avLst/>
          </a:prstGeom>
          <a:noFill/>
        </p:spPr>
        <p:txBody>
          <a:bodyPr wrap="square" rtlCol="0">
            <a:spAutoFit/>
          </a:bodyPr>
          <a:lstStyle/>
          <a:p>
            <a:pPr marL="285750" indent="-285750" algn="just">
              <a:spcAft>
                <a:spcPts val="600"/>
              </a:spcAft>
              <a:buFont typeface="Arial" panose="020B0604020202020204" pitchFamily="34" charset="0"/>
              <a:buChar char="•"/>
            </a:pPr>
            <a:r>
              <a:rPr lang="en-GB" sz="2400">
                <a:latin typeface="Calibri" panose="020F0502020204030204" pitchFamily="34" charset="0"/>
                <a:cs typeface="Calibri" panose="020F0502020204030204" pitchFamily="34" charset="0"/>
              </a:rPr>
              <a:t>State budget cash flow forecasts are used when making decisions related to the schedule of payments within a month, e.g. for the purpose of determining priority payments, determining the schedule of payment of larger amounts of expenditure per day of the month, and the like</a:t>
            </a:r>
          </a:p>
        </p:txBody>
      </p:sp>
    </p:spTree>
    <p:extLst>
      <p:ext uri="{BB962C8B-B14F-4D97-AF65-F5344CB8AC3E}">
        <p14:creationId xmlns:p14="http://schemas.microsoft.com/office/powerpoint/2010/main" val="3620608975"/>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0" y="-27384"/>
            <a:ext cx="12192000" cy="764703"/>
          </a:xfrm>
          <a:solidFill>
            <a:srgbClr val="002060"/>
          </a:solidFill>
        </p:spPr>
        <p:txBody>
          <a:bodyPr>
            <a:noAutofit/>
          </a:bodyPr>
          <a:lstStyle/>
          <a:p>
            <a:pPr marL="266700"/>
            <a:r>
              <a:rPr lang="en-GB" sz="3200" b="1" i="0">
                <a:solidFill>
                  <a:schemeClr val="bg1"/>
                </a:solidFill>
                <a:latin typeface="Calibri" panose="020F0502020204030204" pitchFamily="34" charset="0"/>
                <a:cs typeface="Calibri" panose="020F0502020204030204" pitchFamily="34" charset="0"/>
              </a:rPr>
              <a:t>Challenges in cash flow forecasting</a:t>
            </a:r>
          </a:p>
        </p:txBody>
      </p:sp>
      <p:pic>
        <p:nvPicPr>
          <p:cNvPr id="14" name="Slika 13"/>
          <p:cNvPicPr>
            <a:picLocks noChangeAspect="1"/>
          </p:cNvPicPr>
          <p:nvPr/>
        </p:nvPicPr>
        <p:blipFill>
          <a:blip r:embed="rId2"/>
          <a:stretch>
            <a:fillRect/>
          </a:stretch>
        </p:blipFill>
        <p:spPr>
          <a:xfrm>
            <a:off x="11568608" y="144587"/>
            <a:ext cx="359695" cy="475529"/>
          </a:xfrm>
          <a:prstGeom prst="rect">
            <a:avLst/>
          </a:prstGeom>
        </p:spPr>
      </p:pic>
      <p:sp>
        <p:nvSpPr>
          <p:cNvPr id="3" name="Pravokutnik 2"/>
          <p:cNvSpPr/>
          <p:nvPr/>
        </p:nvSpPr>
        <p:spPr>
          <a:xfrm>
            <a:off x="2956294" y="1598685"/>
            <a:ext cx="6435251" cy="430887"/>
          </a:xfrm>
          <a:prstGeom prst="rect">
            <a:avLst/>
          </a:prstGeom>
          <a:noFill/>
          <a:ln w="28575">
            <a:solidFill>
              <a:schemeClr val="tx1"/>
            </a:solidFill>
          </a:ln>
          <a:effectLst>
            <a:glow rad="63500">
              <a:schemeClr val="accent1">
                <a:satMod val="175000"/>
                <a:alpha val="40000"/>
              </a:schemeClr>
            </a:glow>
          </a:effectLst>
        </p:spPr>
        <p:txBody>
          <a:bodyPr wrap="square">
            <a:spAutoFit/>
          </a:bodyPr>
          <a:lstStyle/>
          <a:p>
            <a:pPr algn="ctr"/>
            <a:r>
              <a:rPr lang="en-GB" sz="2200" b="1"/>
              <a:t>CHANGES IN THE MATURITY OF LIABILITIES</a:t>
            </a:r>
          </a:p>
        </p:txBody>
      </p:sp>
      <p:sp>
        <p:nvSpPr>
          <p:cNvPr id="4" name="Pravokutnik 3"/>
          <p:cNvSpPr/>
          <p:nvPr/>
        </p:nvSpPr>
        <p:spPr>
          <a:xfrm>
            <a:off x="4157696" y="2218951"/>
            <a:ext cx="4032448" cy="430887"/>
          </a:xfrm>
          <a:prstGeom prst="rect">
            <a:avLst/>
          </a:prstGeom>
          <a:noFill/>
          <a:ln w="28575">
            <a:solidFill>
              <a:schemeClr val="tx1"/>
            </a:solidFill>
          </a:ln>
          <a:effectLst>
            <a:glow rad="63500">
              <a:schemeClr val="accent1">
                <a:satMod val="175000"/>
                <a:alpha val="40000"/>
              </a:schemeClr>
            </a:glow>
          </a:effectLst>
        </p:spPr>
        <p:txBody>
          <a:bodyPr wrap="square">
            <a:spAutoFit/>
          </a:bodyPr>
          <a:lstStyle/>
          <a:p>
            <a:pPr algn="ctr"/>
            <a:r>
              <a:rPr lang="en-GB" sz="2200" b="1"/>
              <a:t>“URGENT” PAYMENTS</a:t>
            </a:r>
          </a:p>
        </p:txBody>
      </p:sp>
      <p:sp>
        <p:nvSpPr>
          <p:cNvPr id="5" name="Pravokutnik 4"/>
          <p:cNvSpPr/>
          <p:nvPr/>
        </p:nvSpPr>
        <p:spPr>
          <a:xfrm>
            <a:off x="2063552" y="964696"/>
            <a:ext cx="8424936" cy="430887"/>
          </a:xfrm>
          <a:prstGeom prst="rect">
            <a:avLst/>
          </a:prstGeom>
          <a:noFill/>
          <a:ln w="28575">
            <a:solidFill>
              <a:schemeClr val="tx1"/>
            </a:solidFill>
          </a:ln>
          <a:effectLst>
            <a:glow rad="63500">
              <a:schemeClr val="accent1">
                <a:satMod val="175000"/>
                <a:alpha val="40000"/>
              </a:schemeClr>
            </a:glow>
          </a:effectLst>
        </p:spPr>
        <p:txBody>
          <a:bodyPr wrap="square">
            <a:spAutoFit/>
          </a:bodyPr>
          <a:lstStyle/>
          <a:p>
            <a:pPr algn="ctr"/>
            <a:r>
              <a:rPr lang="en-GB" sz="2200" b="1"/>
              <a:t>CALLS ON THE ISSUED STATE GUARANTEES, COURT DECISIONS </a:t>
            </a:r>
          </a:p>
        </p:txBody>
      </p:sp>
      <p:sp>
        <p:nvSpPr>
          <p:cNvPr id="7" name="Pravokutnik 6"/>
          <p:cNvSpPr/>
          <p:nvPr/>
        </p:nvSpPr>
        <p:spPr>
          <a:xfrm>
            <a:off x="740139" y="3825483"/>
            <a:ext cx="11305256" cy="1107996"/>
          </a:xfrm>
          <a:prstGeom prst="rect">
            <a:avLst/>
          </a:prstGeom>
          <a:noFill/>
          <a:ln w="28575">
            <a:solidFill>
              <a:schemeClr val="tx1"/>
            </a:solidFill>
          </a:ln>
          <a:effectLst>
            <a:glow rad="63500">
              <a:schemeClr val="accent1">
                <a:satMod val="175000"/>
                <a:alpha val="40000"/>
              </a:schemeClr>
            </a:glow>
          </a:effectLst>
        </p:spPr>
        <p:txBody>
          <a:bodyPr wrap="square">
            <a:spAutoFit/>
          </a:bodyPr>
          <a:lstStyle/>
          <a:p>
            <a:pPr algn="ctr"/>
            <a:r>
              <a:rPr lang="en-GB" sz="2200" b="1"/>
              <a:t>CASH FLOW FORECASTS DEPEND ON THE INPUT OF SPENDING UNITS (who do not consider a wider perspective of the state budget liquidity and whose possible poor planning and execution can lead to the adoption of inadequate decisions)</a:t>
            </a:r>
          </a:p>
        </p:txBody>
      </p:sp>
      <p:sp>
        <p:nvSpPr>
          <p:cNvPr id="8" name="Pravokutnik 7"/>
          <p:cNvSpPr/>
          <p:nvPr/>
        </p:nvSpPr>
        <p:spPr>
          <a:xfrm>
            <a:off x="740139" y="2852940"/>
            <a:ext cx="11305256" cy="769441"/>
          </a:xfrm>
          <a:prstGeom prst="rect">
            <a:avLst/>
          </a:prstGeom>
          <a:noFill/>
          <a:ln w="28575">
            <a:solidFill>
              <a:schemeClr val="tx1"/>
            </a:solidFill>
          </a:ln>
          <a:effectLst>
            <a:glow rad="63500">
              <a:schemeClr val="accent1">
                <a:satMod val="175000"/>
                <a:alpha val="40000"/>
              </a:schemeClr>
            </a:glow>
          </a:effectLst>
        </p:spPr>
        <p:txBody>
          <a:bodyPr wrap="square">
            <a:spAutoFit/>
          </a:bodyPr>
          <a:lstStyle/>
          <a:p>
            <a:pPr algn="ctr"/>
            <a:r>
              <a:rPr lang="en-GB" sz="2200" b="1"/>
              <a:t>SPENDING UNITS NOT COMPLYING WITH THEIR OBLIGATIONS UNDER FUNDS PLANNING (certain expenditures are executed at the end of the year or remain unexecuted)</a:t>
            </a:r>
          </a:p>
        </p:txBody>
      </p:sp>
      <p:sp>
        <p:nvSpPr>
          <p:cNvPr id="10" name="Pravokutnik 9"/>
          <p:cNvSpPr/>
          <p:nvPr/>
        </p:nvSpPr>
        <p:spPr>
          <a:xfrm>
            <a:off x="1179038" y="5136581"/>
            <a:ext cx="10513167" cy="769441"/>
          </a:xfrm>
          <a:prstGeom prst="rect">
            <a:avLst/>
          </a:prstGeom>
          <a:noFill/>
          <a:ln w="28575">
            <a:solidFill>
              <a:schemeClr val="tx1"/>
            </a:solidFill>
          </a:ln>
          <a:effectLst>
            <a:glow rad="63500">
              <a:schemeClr val="accent1">
                <a:satMod val="175000"/>
                <a:alpha val="40000"/>
              </a:schemeClr>
            </a:glow>
          </a:effectLst>
        </p:spPr>
        <p:txBody>
          <a:bodyPr wrap="square">
            <a:spAutoFit/>
          </a:bodyPr>
          <a:lstStyle/>
          <a:p>
            <a:pPr algn="ctr"/>
            <a:r>
              <a:rPr lang="en-GB" sz="2200" b="1"/>
              <a:t>UNPLANNED/UNREALISTICALLY PLANNED PROJECTS/ACTIVITIES FINANCED FROM FLEXIBLE FUNDING SOURCES (EU FUNDS)</a:t>
            </a:r>
          </a:p>
        </p:txBody>
      </p:sp>
      <p:sp>
        <p:nvSpPr>
          <p:cNvPr id="11" name="Pravokutnik 10"/>
          <p:cNvSpPr/>
          <p:nvPr/>
        </p:nvSpPr>
        <p:spPr>
          <a:xfrm>
            <a:off x="1179038" y="6134999"/>
            <a:ext cx="10513167" cy="430887"/>
          </a:xfrm>
          <a:prstGeom prst="rect">
            <a:avLst/>
          </a:prstGeom>
          <a:noFill/>
          <a:ln w="28575">
            <a:solidFill>
              <a:schemeClr val="tx1"/>
            </a:solidFill>
          </a:ln>
          <a:effectLst>
            <a:glow rad="63500">
              <a:schemeClr val="accent1">
                <a:satMod val="175000"/>
                <a:alpha val="40000"/>
              </a:schemeClr>
            </a:glow>
          </a:effectLst>
        </p:spPr>
        <p:txBody>
          <a:bodyPr wrap="square">
            <a:spAutoFit/>
          </a:bodyPr>
          <a:lstStyle/>
          <a:p>
            <a:pPr algn="ctr"/>
            <a:r>
              <a:rPr lang="en-GB" sz="2200" b="1"/>
              <a:t>DIFFICULTIES IN PLANNING THE INFLOW OF EU FUNDS IN MORE DETAIL</a:t>
            </a:r>
          </a:p>
        </p:txBody>
      </p:sp>
    </p:spTree>
    <p:extLst>
      <p:ext uri="{BB962C8B-B14F-4D97-AF65-F5344CB8AC3E}">
        <p14:creationId xmlns:p14="http://schemas.microsoft.com/office/powerpoint/2010/main" val="3260835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niOkvir 4"/>
          <p:cNvSpPr txBox="1"/>
          <p:nvPr/>
        </p:nvSpPr>
        <p:spPr>
          <a:xfrm>
            <a:off x="2855640" y="2348880"/>
            <a:ext cx="6480720" cy="1015663"/>
          </a:xfrm>
          <a:prstGeom prst="rect">
            <a:avLst/>
          </a:prstGeom>
          <a:noFill/>
        </p:spPr>
        <p:txBody>
          <a:bodyPr wrap="square" rtlCol="0">
            <a:spAutoFit/>
          </a:bodyPr>
          <a:lstStyle/>
          <a:p>
            <a:pPr algn="ctr"/>
            <a:r>
              <a:rPr lang="en-GB" sz="6000" b="1">
                <a:solidFill>
                  <a:srgbClr val="002060"/>
                </a:solidFill>
              </a:rPr>
              <a:t>Thank you for your attention! </a:t>
            </a:r>
          </a:p>
        </p:txBody>
      </p:sp>
    </p:spTree>
    <p:extLst>
      <p:ext uri="{BB962C8B-B14F-4D97-AF65-F5344CB8AC3E}">
        <p14:creationId xmlns:p14="http://schemas.microsoft.com/office/powerpoint/2010/main" val="191007028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rgbClr val="CB05A1"/>
          </a:solidFill>
          <a:prstDash val="sysDash"/>
        </a:ln>
      </a:spPr>
      <a:bodyPr rtlCol="0" anchor="ctr"/>
      <a:lstStyle>
        <a:defPPr algn="ctr">
          <a:defRPr>
            <a:solidFill>
              <a:srgbClr val="C0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5_Theme_external">
  <a:themeElements>
    <a:clrScheme name="UniCredit_New">
      <a:dk1>
        <a:srgbClr val="000000"/>
      </a:dk1>
      <a:lt1>
        <a:srgbClr val="FFFFFF"/>
      </a:lt1>
      <a:dk2>
        <a:srgbClr val="666666"/>
      </a:dk2>
      <a:lt2>
        <a:srgbClr val="E5E5E5"/>
      </a:lt2>
      <a:accent1>
        <a:srgbClr val="D73928"/>
      </a:accent1>
      <a:accent2>
        <a:srgbClr val="B2B2B2"/>
      </a:accent2>
      <a:accent3>
        <a:srgbClr val="666666"/>
      </a:accent3>
      <a:accent4>
        <a:srgbClr val="FDC300"/>
      </a:accent4>
      <a:accent5>
        <a:srgbClr val="F58523"/>
      </a:accent5>
      <a:accent6>
        <a:srgbClr val="9FCA78"/>
      </a:accent6>
      <a:hlink>
        <a:srgbClr val="007A91"/>
      </a:hlink>
      <a:folHlink>
        <a:srgbClr val="AA1C0D"/>
      </a:folHlink>
    </a:clrScheme>
    <a:fontScheme name="UniCredit">
      <a:majorFont>
        <a:latin typeface="UniCredit"/>
        <a:ea typeface=""/>
        <a:cs typeface=""/>
      </a:majorFont>
      <a:minorFont>
        <a:latin typeface="UniCredit"/>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182563" marR="0" indent="-182563" algn="l" defTabSz="914400" rtl="0" eaLnBrk="1" fontAlgn="base" latinLnBrk="0" hangingPunct="1">
          <a:lnSpc>
            <a:spcPct val="80000"/>
          </a:lnSpc>
          <a:spcBef>
            <a:spcPct val="20000"/>
          </a:spcBef>
          <a:spcAft>
            <a:spcPct val="0"/>
          </a:spcAft>
          <a:buClr>
            <a:srgbClr val="00CCFF"/>
          </a:buClr>
          <a:buSzPct val="65000"/>
          <a:buFont typeface="Wingdings" panose="05000000000000000000" pitchFamily="2" charset="2"/>
          <a:buNone/>
          <a:tabLst/>
          <a:defRPr kumimoji="0" sz="2000" b="1" i="0" u="none" strike="noStrike" kern="1200" cap="none" spc="0" normalizeH="0" baseline="0" noProof="0" dirty="0" smtClean="0">
            <a:ln>
              <a:noFill/>
            </a:ln>
            <a:solidFill>
              <a:schemeClr val="tx2">
                <a:lumMod val="75000"/>
              </a:schemeClr>
            </a:solidFill>
            <a:effectLst/>
            <a:uLnTx/>
            <a:uFillTx/>
            <a:latin typeface="Calibri" panose="020F0502020204030204" pitchFamily="34" charset="0"/>
            <a:ea typeface="Tahoma" panose="020B0604030504040204" pitchFamily="34" charset="0"/>
            <a:cs typeface="Calibri" panose="020F0502020204030204" pitchFamily="34" charset="0"/>
          </a:defRPr>
        </a:defPPr>
      </a:lstStyle>
    </a:txDef>
  </a:objectDefaults>
  <a:extraClrSchemeLst/>
  <a:extLst>
    <a:ext uri="{05A4C25C-085E-4340-85A3-A5531E510DB2}">
      <thm15:themeFamily xmlns:thm15="http://schemas.microsoft.com/office/thememl/2012/main" name="Theme_external" id="{ACD6B0F8-D71C-4923-83BE-F64677F8D703}" vid="{F98056C7-1CD4-47A4-ADE1-48ADA5D12707}"/>
    </a:ext>
  </a:extLst>
</a:theme>
</file>

<file path=ppt/theme/theme3.xml><?xml version="1.0" encoding="utf-8"?>
<a:theme xmlns:a="http://schemas.openxmlformats.org/drawingml/2006/main" name="1_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sustava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sustava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655</Words>
  <Application>Microsoft Office PowerPoint</Application>
  <PresentationFormat>Widescreen</PresentationFormat>
  <Paragraphs>72</Paragraphs>
  <Slides>7</Slides>
  <Notes>4</Notes>
  <HiddenSlides>0</HiddenSlides>
  <MMClips>0</MMClips>
  <ScaleCrop>false</ScaleCrop>
  <HeadingPairs>
    <vt:vector size="8" baseType="variant">
      <vt:variant>
        <vt:lpstr>Fonts Used</vt:lpstr>
      </vt:variant>
      <vt:variant>
        <vt:i4>9</vt:i4>
      </vt:variant>
      <vt:variant>
        <vt:lpstr>Theme</vt:lpstr>
      </vt:variant>
      <vt:variant>
        <vt:i4>3</vt:i4>
      </vt:variant>
      <vt:variant>
        <vt:lpstr>Embedded OLE Servers</vt:lpstr>
      </vt:variant>
      <vt:variant>
        <vt:i4>2</vt:i4>
      </vt:variant>
      <vt:variant>
        <vt:lpstr>Slide Titles</vt:lpstr>
      </vt:variant>
      <vt:variant>
        <vt:i4>7</vt:i4>
      </vt:variant>
    </vt:vector>
  </HeadingPairs>
  <TitlesOfParts>
    <vt:vector size="21" baseType="lpstr">
      <vt:lpstr>Arial</vt:lpstr>
      <vt:lpstr>Calibri</vt:lpstr>
      <vt:lpstr>Calibri </vt:lpstr>
      <vt:lpstr>Calibri Light</vt:lpstr>
      <vt:lpstr>Symbol</vt:lpstr>
      <vt:lpstr>System Font Regular</vt:lpstr>
      <vt:lpstr>Tahoma</vt:lpstr>
      <vt:lpstr>UniCredit</vt:lpstr>
      <vt:lpstr>Wingdings</vt:lpstr>
      <vt:lpstr>Tema sustava Office</vt:lpstr>
      <vt:lpstr>5_Theme_external</vt:lpstr>
      <vt:lpstr>1_Tema sustava Office</vt:lpstr>
      <vt:lpstr>think-cell Slide</vt:lpstr>
      <vt:lpstr>Worksheet</vt:lpstr>
      <vt:lpstr>PEMPAL TCOP Cash Management Thematic Group Meeting</vt:lpstr>
      <vt:lpstr>PowerPoint Presentation</vt:lpstr>
      <vt:lpstr>PowerPoint Presentation</vt:lpstr>
      <vt:lpstr>PowerPoint Presentation</vt:lpstr>
      <vt:lpstr>Using forecasts for decision making</vt:lpstr>
      <vt:lpstr>Challenges in cash flow forecasting</vt:lpstr>
      <vt:lpstr>PowerPoint Presentation</vt:lpstr>
    </vt:vector>
  </TitlesOfParts>
  <Company>mfin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mfadmin</dc:creator>
  <cp:lastModifiedBy>Tetiana Shalkivska</cp:lastModifiedBy>
  <cp:revision>1763</cp:revision>
  <cp:lastPrinted>2023-11-21T12:39:37Z</cp:lastPrinted>
  <dcterms:created xsi:type="dcterms:W3CDTF">2006-10-09T13:07:54Z</dcterms:created>
  <dcterms:modified xsi:type="dcterms:W3CDTF">2023-12-14T15:18:33Z</dcterms:modified>
</cp:coreProperties>
</file>