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40" r:id="rId1"/>
    <p:sldMasterId id="2147484752" r:id="rId2"/>
    <p:sldMasterId id="2147484756" r:id="rId3"/>
  </p:sldMasterIdLst>
  <p:notesMasterIdLst>
    <p:notesMasterId r:id="rId11"/>
  </p:notesMasterIdLst>
  <p:handoutMasterIdLst>
    <p:handoutMasterId r:id="rId12"/>
  </p:handoutMasterIdLst>
  <p:sldIdLst>
    <p:sldId id="489" r:id="rId4"/>
    <p:sldId id="670" r:id="rId5"/>
    <p:sldId id="700" r:id="rId6"/>
    <p:sldId id="690" r:id="rId7"/>
    <p:sldId id="676" r:id="rId8"/>
    <p:sldId id="703" r:id="rId9"/>
    <p:sldId id="687" r:id="rId10"/>
  </p:sldIdLst>
  <p:sldSz cx="12192000" cy="6858000"/>
  <p:notesSz cx="6724650" cy="97742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5" userDrawn="1">
          <p15:clr>
            <a:srgbClr val="A4A3A4"/>
          </p15:clr>
        </p15:guide>
        <p15:guide id="2" pos="211" userDrawn="1">
          <p15:clr>
            <a:srgbClr val="A4A3A4"/>
          </p15:clr>
        </p15:guide>
      </p15:sldGuideLst>
    </p:ext>
    <p:ext uri="{2D200454-40CA-4A62-9FC3-DE9A4176ACB9}">
      <p15:notesGuideLst xmlns:p15="http://schemas.microsoft.com/office/powerpoint/2012/main">
        <p15:guide id="1" orient="horz" pos="3079" userDrawn="1">
          <p15:clr>
            <a:srgbClr val="A4A3A4"/>
          </p15:clr>
        </p15:guide>
        <p15:guide id="2" pos="211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SGH" lastIdx="40" clrIdx="0">
    <p:extLst>
      <p:ext uri="{19B8F6BF-5375-455C-9EA6-DF929625EA0E}">
        <p15:presenceInfo xmlns:p15="http://schemas.microsoft.com/office/powerpoint/2012/main" userId="Autor" providerId="None"/>
      </p:ext>
    </p:extLst>
  </p:cmAuthor>
  <p:cmAuthor id="2" name="Ivana Žepić" initials="IŽ" lastIdx="1" clrIdx="1">
    <p:extLst>
      <p:ext uri="{19B8F6BF-5375-455C-9EA6-DF929625EA0E}">
        <p15:presenceInfo xmlns:p15="http://schemas.microsoft.com/office/powerpoint/2012/main" userId="Ivana Žepić" providerId="None"/>
      </p:ext>
    </p:extLst>
  </p:cmAuthor>
  <p:cmAuthor id="3" name="Ana Zorić" initials="AZ" lastIdx="32" clrIdx="2">
    <p:extLst>
      <p:ext uri="{19B8F6BF-5375-455C-9EA6-DF929625EA0E}">
        <p15:presenceInfo xmlns:p15="http://schemas.microsoft.com/office/powerpoint/2012/main" userId="S-1-5-21-2051559354-425281599-860360866-16653" providerId="AD"/>
      </p:ext>
    </p:extLst>
  </p:cmAuthor>
  <p:cmAuthor id="4" name="Dominik Tišljar" initials="DT" lastIdx="48" clrIdx="3">
    <p:extLst>
      <p:ext uri="{19B8F6BF-5375-455C-9EA6-DF929625EA0E}">
        <p15:presenceInfo xmlns:p15="http://schemas.microsoft.com/office/powerpoint/2012/main" userId="Dominik Tišlj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D65BE3"/>
    <a:srgbClr val="00B0F0"/>
    <a:srgbClr val="C89800"/>
    <a:srgbClr val="0070C0"/>
    <a:srgbClr val="000000"/>
    <a:srgbClr val="D5EAFF"/>
    <a:srgbClr val="CB05A1"/>
    <a:srgbClr val="0066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Svijetli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Svijetli stil 2 - Isticanj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Stil teme 1 - Isticanj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Stil teme 1 - Isticanje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Srednji stil 2 - Istic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Svijetli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Srednji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ijetli stil 3 - Isticanj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vijetli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8" autoAdjust="0"/>
    <p:restoredTop sz="95332" autoAdjust="0"/>
  </p:normalViewPr>
  <p:slideViewPr>
    <p:cSldViewPr>
      <p:cViewPr varScale="1">
        <p:scale>
          <a:sx n="57" d="100"/>
          <a:sy n="57" d="100"/>
        </p:scale>
        <p:origin x="988" y="44"/>
      </p:cViewPr>
      <p:guideLst>
        <p:guide orient="horz" pos="845"/>
        <p:guide pos="211"/>
      </p:guideLst>
    </p:cSldViewPr>
  </p:slideViewPr>
  <p:notesTextViewPr>
    <p:cViewPr>
      <p:scale>
        <a:sx n="3" d="2"/>
        <a:sy n="3" d="2"/>
      </p:scale>
      <p:origin x="0" y="0"/>
    </p:cViewPr>
  </p:notesTextViewPr>
  <p:sorterViewPr>
    <p:cViewPr>
      <p:scale>
        <a:sx n="125" d="100"/>
        <a:sy n="125" d="100"/>
      </p:scale>
      <p:origin x="0" y="-3270"/>
    </p:cViewPr>
  </p:sorterViewPr>
  <p:notesViewPr>
    <p:cSldViewPr>
      <p:cViewPr varScale="1">
        <p:scale>
          <a:sx n="114" d="100"/>
          <a:sy n="114" d="100"/>
        </p:scale>
        <p:origin x="5148" y="64"/>
      </p:cViewPr>
      <p:guideLst>
        <p:guide orient="horz" pos="3079"/>
        <p:guide pos="211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1" y="0"/>
            <a:ext cx="2914650" cy="488950"/>
          </a:xfrm>
          <a:prstGeom prst="rect">
            <a:avLst/>
          </a:prstGeom>
          <a:noFill/>
          <a:ln>
            <a:noFill/>
          </a:ln>
          <a:effectLst/>
        </p:spPr>
        <p:txBody>
          <a:bodyPr vert="horz" wrap="square" lIns="90196" tIns="45097" rIns="90196" bIns="45097" numCol="1" anchor="t"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299011" name="Rectangle 3"/>
          <p:cNvSpPr>
            <a:spLocks noGrp="1" noChangeArrowheads="1"/>
          </p:cNvSpPr>
          <p:nvPr>
            <p:ph type="dt" sz="quarter" idx="1"/>
          </p:nvPr>
        </p:nvSpPr>
        <p:spPr bwMode="auto">
          <a:xfrm>
            <a:off x="3808416" y="0"/>
            <a:ext cx="2914650" cy="488950"/>
          </a:xfrm>
          <a:prstGeom prst="rect">
            <a:avLst/>
          </a:prstGeom>
          <a:noFill/>
          <a:ln>
            <a:noFill/>
          </a:ln>
          <a:effectLst/>
        </p:spPr>
        <p:txBody>
          <a:bodyPr vert="horz" wrap="square" lIns="90196" tIns="45097" rIns="90196" bIns="45097" numCol="1" anchor="t" anchorCtr="0" compatLnSpc="1">
            <a:prstTxWarp prst="textNoShape">
              <a:avLst/>
            </a:prstTxWarp>
          </a:bodyPr>
          <a:lstStyle>
            <a:lvl1pPr algn="r" eaLnBrk="1" hangingPunct="1">
              <a:defRPr sz="1200">
                <a:latin typeface="Arial" charset="0"/>
                <a:ea typeface="+mn-ea"/>
              </a:defRPr>
            </a:lvl1pPr>
          </a:lstStyle>
          <a:p>
            <a:pPr>
              <a:defRPr/>
            </a:pPr>
            <a:endParaRPr lang="hr-HR" altLang="sr-Latn-RS"/>
          </a:p>
        </p:txBody>
      </p:sp>
      <p:sp>
        <p:nvSpPr>
          <p:cNvPr id="299012" name="Rectangle 4"/>
          <p:cNvSpPr>
            <a:spLocks noGrp="1" noChangeArrowheads="1"/>
          </p:cNvSpPr>
          <p:nvPr>
            <p:ph type="ftr" sz="quarter" idx="2"/>
          </p:nvPr>
        </p:nvSpPr>
        <p:spPr bwMode="auto">
          <a:xfrm>
            <a:off x="1" y="9283700"/>
            <a:ext cx="2914650" cy="488950"/>
          </a:xfrm>
          <a:prstGeom prst="rect">
            <a:avLst/>
          </a:prstGeom>
          <a:noFill/>
          <a:ln>
            <a:noFill/>
          </a:ln>
          <a:effectLst/>
        </p:spPr>
        <p:txBody>
          <a:bodyPr vert="horz" wrap="square" lIns="90196" tIns="45097" rIns="90196" bIns="45097" numCol="1" anchor="b"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299013" name="Rectangle 5"/>
          <p:cNvSpPr>
            <a:spLocks noGrp="1" noChangeArrowheads="1"/>
          </p:cNvSpPr>
          <p:nvPr>
            <p:ph type="sldNum" sz="quarter" idx="3"/>
          </p:nvPr>
        </p:nvSpPr>
        <p:spPr bwMode="auto">
          <a:xfrm>
            <a:off x="3808416" y="9283700"/>
            <a:ext cx="2914650" cy="488950"/>
          </a:xfrm>
          <a:prstGeom prst="rect">
            <a:avLst/>
          </a:prstGeom>
          <a:noFill/>
          <a:ln>
            <a:noFill/>
          </a:ln>
          <a:effectLst/>
        </p:spPr>
        <p:txBody>
          <a:bodyPr vert="horz" wrap="square" lIns="90196" tIns="45097" rIns="90196" bIns="45097" numCol="1" anchor="b" anchorCtr="0" compatLnSpc="1">
            <a:prstTxWarp prst="textNoShape">
              <a:avLst/>
            </a:prstTxWarp>
          </a:bodyPr>
          <a:lstStyle>
            <a:lvl1pPr algn="r" eaLnBrk="1" hangingPunct="1">
              <a:defRPr sz="1200"/>
            </a:lvl1pPr>
          </a:lstStyle>
          <a:p>
            <a:pPr>
              <a:defRPr/>
            </a:pPr>
            <a:fld id="{BCC2970B-F55C-4B99-910C-A8DE943BADF4}" type="slidenum">
              <a:rPr lang="hr-HR" altLang="sr-Latn-RS"/>
              <a:pPr>
                <a:defRPr/>
              </a:pPr>
              <a:t>‹#›</a:t>
            </a:fld>
            <a:endParaRPr lang="hr-HR" altLang="sr-Latn-R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0"/>
            <a:ext cx="2914650" cy="488950"/>
          </a:xfrm>
          <a:prstGeom prst="rect">
            <a:avLst/>
          </a:prstGeom>
          <a:noFill/>
          <a:ln>
            <a:noFill/>
          </a:ln>
          <a:effectLst/>
        </p:spPr>
        <p:txBody>
          <a:bodyPr vert="horz" wrap="square" lIns="90167" tIns="45081" rIns="90167" bIns="45081" numCol="1" anchor="t"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47107" name="Rectangle 3"/>
          <p:cNvSpPr>
            <a:spLocks noGrp="1" noChangeArrowheads="1"/>
          </p:cNvSpPr>
          <p:nvPr>
            <p:ph type="dt" idx="1"/>
          </p:nvPr>
        </p:nvSpPr>
        <p:spPr bwMode="auto">
          <a:xfrm>
            <a:off x="3808416" y="0"/>
            <a:ext cx="2914650" cy="488950"/>
          </a:xfrm>
          <a:prstGeom prst="rect">
            <a:avLst/>
          </a:prstGeom>
          <a:noFill/>
          <a:ln>
            <a:noFill/>
          </a:ln>
          <a:effectLst/>
        </p:spPr>
        <p:txBody>
          <a:bodyPr vert="horz" wrap="square" lIns="90167" tIns="45081" rIns="90167" bIns="45081" numCol="1" anchor="t" anchorCtr="0" compatLnSpc="1">
            <a:prstTxWarp prst="textNoShape">
              <a:avLst/>
            </a:prstTxWarp>
          </a:bodyPr>
          <a:lstStyle>
            <a:lvl1pPr algn="r" eaLnBrk="1" hangingPunct="1">
              <a:defRPr sz="1200">
                <a:latin typeface="Arial" charset="0"/>
                <a:ea typeface="+mn-ea"/>
              </a:defRPr>
            </a:lvl1pPr>
          </a:lstStyle>
          <a:p>
            <a:pPr>
              <a:defRPr/>
            </a:pPr>
            <a:endParaRPr lang="hr-HR" altLang="sr-Latn-RS"/>
          </a:p>
        </p:txBody>
      </p:sp>
      <p:sp>
        <p:nvSpPr>
          <p:cNvPr id="13316" name="Rectangle 4"/>
          <p:cNvSpPr>
            <a:spLocks noGrp="1" noRot="1" noChangeAspect="1" noChangeArrowheads="1" noTextEdit="1"/>
          </p:cNvSpPr>
          <p:nvPr>
            <p:ph type="sldImg" idx="2"/>
          </p:nvPr>
        </p:nvSpPr>
        <p:spPr bwMode="auto">
          <a:xfrm>
            <a:off x="101600" y="733425"/>
            <a:ext cx="6518275" cy="36671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9" name="Rectangle 5"/>
          <p:cNvSpPr>
            <a:spLocks noGrp="1" noChangeArrowheads="1"/>
          </p:cNvSpPr>
          <p:nvPr>
            <p:ph type="body" sz="quarter" idx="3"/>
          </p:nvPr>
        </p:nvSpPr>
        <p:spPr bwMode="auto">
          <a:xfrm>
            <a:off x="674688" y="4643441"/>
            <a:ext cx="5378450" cy="4397375"/>
          </a:xfrm>
          <a:prstGeom prst="rect">
            <a:avLst/>
          </a:prstGeom>
          <a:noFill/>
          <a:ln>
            <a:noFill/>
          </a:ln>
          <a:effectLst/>
        </p:spPr>
        <p:txBody>
          <a:bodyPr vert="horz" wrap="square" lIns="90167" tIns="45081" rIns="90167" bIns="45081" numCol="1" anchor="t" anchorCtr="0" compatLnSpc="1">
            <a:prstTxWarp prst="textNoShape">
              <a:avLst/>
            </a:prstTxWarp>
          </a:bodyPr>
          <a:lstStyle/>
          <a:p>
            <a:pPr lvl="0"/>
            <a:r>
              <a:rPr lang="hr-HR" altLang="sr-Latn-RS" noProof="0"/>
              <a:t>Kliknite da biste uredili stilove teksta matrice</a:t>
            </a:r>
          </a:p>
          <a:p>
            <a:pPr lvl="1"/>
            <a:r>
              <a:rPr lang="hr-HR" altLang="sr-Latn-RS" noProof="0"/>
              <a:t>Druga razina</a:t>
            </a:r>
          </a:p>
          <a:p>
            <a:pPr lvl="2"/>
            <a:r>
              <a:rPr lang="hr-HR" altLang="sr-Latn-RS" noProof="0"/>
              <a:t>Treća razina</a:t>
            </a:r>
          </a:p>
          <a:p>
            <a:pPr lvl="3"/>
            <a:r>
              <a:rPr lang="hr-HR" altLang="sr-Latn-RS" noProof="0"/>
              <a:t>Četvrta razina</a:t>
            </a:r>
          </a:p>
          <a:p>
            <a:pPr lvl="4"/>
            <a:r>
              <a:rPr lang="hr-HR" altLang="sr-Latn-RS" noProof="0"/>
              <a:t>Peta razina</a:t>
            </a:r>
          </a:p>
        </p:txBody>
      </p:sp>
      <p:sp>
        <p:nvSpPr>
          <p:cNvPr id="47110" name="Rectangle 6"/>
          <p:cNvSpPr>
            <a:spLocks noGrp="1" noChangeArrowheads="1"/>
          </p:cNvSpPr>
          <p:nvPr>
            <p:ph type="ftr" sz="quarter" idx="4"/>
          </p:nvPr>
        </p:nvSpPr>
        <p:spPr bwMode="auto">
          <a:xfrm>
            <a:off x="1" y="9283700"/>
            <a:ext cx="2914650" cy="488950"/>
          </a:xfrm>
          <a:prstGeom prst="rect">
            <a:avLst/>
          </a:prstGeom>
          <a:noFill/>
          <a:ln>
            <a:noFill/>
          </a:ln>
          <a:effectLst/>
        </p:spPr>
        <p:txBody>
          <a:bodyPr vert="horz" wrap="square" lIns="90167" tIns="45081" rIns="90167" bIns="45081" numCol="1" anchor="b" anchorCtr="0" compatLnSpc="1">
            <a:prstTxWarp prst="textNoShape">
              <a:avLst/>
            </a:prstTxWarp>
          </a:bodyPr>
          <a:lstStyle>
            <a:lvl1pPr algn="l" eaLnBrk="1" hangingPunct="1">
              <a:defRPr sz="1200">
                <a:latin typeface="Arial" charset="0"/>
                <a:ea typeface="+mn-ea"/>
              </a:defRPr>
            </a:lvl1pPr>
          </a:lstStyle>
          <a:p>
            <a:pPr>
              <a:defRPr/>
            </a:pPr>
            <a:endParaRPr lang="hr-HR" altLang="sr-Latn-RS"/>
          </a:p>
        </p:txBody>
      </p:sp>
      <p:sp>
        <p:nvSpPr>
          <p:cNvPr id="47111" name="Rectangle 7"/>
          <p:cNvSpPr>
            <a:spLocks noGrp="1" noChangeArrowheads="1"/>
          </p:cNvSpPr>
          <p:nvPr>
            <p:ph type="sldNum" sz="quarter" idx="5"/>
          </p:nvPr>
        </p:nvSpPr>
        <p:spPr bwMode="auto">
          <a:xfrm>
            <a:off x="3808416" y="9283700"/>
            <a:ext cx="2914650" cy="488950"/>
          </a:xfrm>
          <a:prstGeom prst="rect">
            <a:avLst/>
          </a:prstGeom>
          <a:noFill/>
          <a:ln>
            <a:noFill/>
          </a:ln>
          <a:effectLst/>
        </p:spPr>
        <p:txBody>
          <a:bodyPr vert="horz" wrap="square" lIns="90167" tIns="45081" rIns="90167" bIns="45081" numCol="1" anchor="b" anchorCtr="0" compatLnSpc="1">
            <a:prstTxWarp prst="textNoShape">
              <a:avLst/>
            </a:prstTxWarp>
          </a:bodyPr>
          <a:lstStyle>
            <a:lvl1pPr algn="r" eaLnBrk="1" hangingPunct="1">
              <a:defRPr sz="1200"/>
            </a:lvl1pPr>
          </a:lstStyle>
          <a:p>
            <a:pPr>
              <a:defRPr/>
            </a:pPr>
            <a:fld id="{5A0BF89E-909C-459B-B75D-8089E836EC6F}"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zervirano mjesto slike slajda 1"/>
          <p:cNvSpPr>
            <a:spLocks noGrp="1" noRot="1" noChangeAspect="1" noChangeArrowheads="1" noTextEdit="1"/>
          </p:cNvSpPr>
          <p:nvPr>
            <p:ph type="sldImg"/>
          </p:nvPr>
        </p:nvSpPr>
        <p:spPr>
          <a:xfrm>
            <a:off x="101600" y="733425"/>
            <a:ext cx="6518275" cy="3667125"/>
          </a:xfrm>
          <a:ln/>
        </p:spPr>
      </p:sp>
      <p:sp>
        <p:nvSpPr>
          <p:cNvPr id="16387" name="Rezervirano mjesto bilježaka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r-Latn-RS" altLang="sr-Latn-RS">
              <a:latin typeface="Arial" panose="020B0604020202020204" pitchFamily="34" charset="0"/>
            </a:endParaRPr>
          </a:p>
        </p:txBody>
      </p:sp>
      <p:sp>
        <p:nvSpPr>
          <p:cNvPr id="16388" name="Rezervirano mjesto broja slajda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31603" indent="-280898">
              <a:defRPr sz="2400">
                <a:solidFill>
                  <a:schemeClr val="tx1"/>
                </a:solidFill>
                <a:latin typeface="Arial" panose="020B0604020202020204" pitchFamily="34" charset="0"/>
                <a:ea typeface="ＭＳ Ｐゴシック" panose="020B0600070205080204" pitchFamily="34" charset="-128"/>
              </a:defRPr>
            </a:lvl2pPr>
            <a:lvl3pPr marL="1125177" indent="-223766">
              <a:defRPr sz="2400">
                <a:solidFill>
                  <a:schemeClr val="tx1"/>
                </a:solidFill>
                <a:latin typeface="Arial" panose="020B0604020202020204" pitchFamily="34" charset="0"/>
                <a:ea typeface="ＭＳ Ｐゴシック" panose="020B0600070205080204" pitchFamily="34" charset="-128"/>
              </a:defRPr>
            </a:lvl3pPr>
            <a:lvl4pPr marL="1575882" indent="-223766">
              <a:defRPr sz="2400">
                <a:solidFill>
                  <a:schemeClr val="tx1"/>
                </a:solidFill>
                <a:latin typeface="Arial" panose="020B0604020202020204" pitchFamily="34" charset="0"/>
                <a:ea typeface="ＭＳ Ｐゴシック" panose="020B0600070205080204" pitchFamily="34" charset="-128"/>
              </a:defRPr>
            </a:lvl4pPr>
            <a:lvl5pPr marL="2024998" indent="-223766">
              <a:defRPr sz="2400">
                <a:solidFill>
                  <a:schemeClr val="tx1"/>
                </a:solidFill>
                <a:latin typeface="Arial" panose="020B0604020202020204" pitchFamily="34" charset="0"/>
                <a:ea typeface="ＭＳ Ｐゴシック" panose="020B0600070205080204" pitchFamily="34" charset="-128"/>
              </a:defRPr>
            </a:lvl5pPr>
            <a:lvl6pPr marL="2482053"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39106"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396159"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53212" indent="-223766"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B16D799-30B0-4BB1-B56C-9D849AD5A5B1}" type="slidenum">
              <a:rPr lang="hr-HR" altLang="sr-Latn-RS" sz="1200"/>
              <a:pPr/>
              <a:t>1</a:t>
            </a:fld>
            <a:endParaRPr lang="hr-HR" altLang="sr-Latn-R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pPr>
              <a:defRPr/>
            </a:pPr>
            <a:fld id="{5A0BF89E-909C-459B-B75D-8089E836EC6F}" type="slidenum">
              <a:rPr lang="hr-HR" altLang="sr-Latn-RS" smtClean="0"/>
              <a:pPr>
                <a:defRPr/>
              </a:pPr>
              <a:t>2</a:t>
            </a:fld>
            <a:endParaRPr lang="hr-HR" altLang="sr-Latn-RS"/>
          </a:p>
        </p:txBody>
      </p:sp>
    </p:spTree>
    <p:extLst>
      <p:ext uri="{BB962C8B-B14F-4D97-AF65-F5344CB8AC3E}">
        <p14:creationId xmlns:p14="http://schemas.microsoft.com/office/powerpoint/2010/main" val="1034143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latin typeface="+mj-lt"/>
            </a:endParaRPr>
          </a:p>
        </p:txBody>
      </p:sp>
      <p:sp>
        <p:nvSpPr>
          <p:cNvPr id="4" name="Slide Number Placeholder 3"/>
          <p:cNvSpPr>
            <a:spLocks noGrp="1"/>
          </p:cNvSpPr>
          <p:nvPr>
            <p:ph type="sldNum" sz="quarter" idx="10"/>
          </p:nvPr>
        </p:nvSpPr>
        <p:spPr/>
        <p:txBody>
          <a:bodyPr/>
          <a:lstStyle/>
          <a:p>
            <a:pPr defTabSz="897683">
              <a:defRPr/>
            </a:pPr>
            <a:fld id="{4A3E71D0-F2BD-4D69-9CDA-98F0531A388B}" type="slidenum">
              <a:rPr lang="hr-HR">
                <a:solidFill>
                  <a:prstClr val="black"/>
                </a:solidFill>
                <a:latin typeface="Calibri" panose="020F0502020204030204"/>
              </a:rPr>
              <a:pPr defTabSz="897683">
                <a:defRPr/>
              </a:pPr>
              <a:t>3</a:t>
            </a:fld>
            <a:endParaRPr lang="hr-HR">
              <a:solidFill>
                <a:prstClr val="black"/>
              </a:solidFill>
              <a:latin typeface="Calibri" panose="020F0502020204030204"/>
            </a:endParaRPr>
          </a:p>
        </p:txBody>
      </p:sp>
    </p:spTree>
    <p:extLst>
      <p:ext uri="{BB962C8B-B14F-4D97-AF65-F5344CB8AC3E}">
        <p14:creationId xmlns:p14="http://schemas.microsoft.com/office/powerpoint/2010/main" val="284043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pPr>
              <a:defRPr/>
            </a:pPr>
            <a:fld id="{5A0BF89E-909C-459B-B75D-8089E836EC6F}" type="slidenum">
              <a:rPr lang="hr-HR" altLang="sr-Latn-RS" smtClean="0"/>
              <a:pPr>
                <a:defRPr/>
              </a:pPr>
              <a:t>4</a:t>
            </a:fld>
            <a:endParaRPr lang="hr-HR" altLang="sr-Latn-RS"/>
          </a:p>
        </p:txBody>
      </p:sp>
    </p:spTree>
    <p:extLst>
      <p:ext uri="{BB962C8B-B14F-4D97-AF65-F5344CB8AC3E}">
        <p14:creationId xmlns:p14="http://schemas.microsoft.com/office/powerpoint/2010/main" val="3236661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pPr>
              <a:defRPr/>
            </a:pPr>
            <a:fld id="{5A0BF89E-909C-459B-B75D-8089E836EC6F}" type="slidenum">
              <a:rPr lang="hr-HR" altLang="sr-Latn-RS" smtClean="0"/>
              <a:pPr>
                <a:defRPr/>
              </a:pPr>
              <a:t>6</a:t>
            </a:fld>
            <a:endParaRPr lang="hr-HR" altLang="sr-Latn-RS"/>
          </a:p>
        </p:txBody>
      </p:sp>
    </p:spTree>
    <p:extLst>
      <p:ext uri="{BB962C8B-B14F-4D97-AF65-F5344CB8AC3E}">
        <p14:creationId xmlns:p14="http://schemas.microsoft.com/office/powerpoint/2010/main" val="421960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E16FB7F2-4183-46A4-BFF1-CC5AB662B6A8}" type="datetime1">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lvl1pPr>
              <a:defRPr>
                <a:solidFill>
                  <a:schemeClr val="accent5">
                    <a:lumMod val="75000"/>
                  </a:schemeClr>
                </a:solidFill>
              </a:defRPr>
            </a:lvl1pPr>
          </a:lstStyle>
          <a:p>
            <a:fld id="{396ED685-062E-44C7-8342-8A776CA3ECDE}" type="slidenum">
              <a:rPr lang="hr-HR" smtClean="0"/>
              <a:pPr/>
              <a:t>‹#›</a:t>
            </a:fld>
            <a:endParaRPr lang="hr-HR" dirty="0"/>
          </a:p>
        </p:txBody>
      </p:sp>
    </p:spTree>
    <p:extLst>
      <p:ext uri="{BB962C8B-B14F-4D97-AF65-F5344CB8AC3E}">
        <p14:creationId xmlns:p14="http://schemas.microsoft.com/office/powerpoint/2010/main" val="1753563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88D8C3D7-BE82-46D3-806D-C36B4B6461AC}" type="datetime1">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FC9D5BE7-B100-4245-BDA2-9C6A0F572951}" type="slidenum">
              <a:rPr lang="en-US" altLang="sr-Latn-RS" smtClean="0"/>
              <a:pPr>
                <a:defRPr/>
              </a:pPr>
              <a:t>‹#›</a:t>
            </a:fld>
            <a:endParaRPr lang="en-US" altLang="sr-Latn-RS"/>
          </a:p>
        </p:txBody>
      </p:sp>
    </p:spTree>
    <p:extLst>
      <p:ext uri="{BB962C8B-B14F-4D97-AF65-F5344CB8AC3E}">
        <p14:creationId xmlns:p14="http://schemas.microsoft.com/office/powerpoint/2010/main" val="3131073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9AA37E8E-FBCA-4602-BFFA-EB73E5BC490A}" type="datetime1">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0D3CFE82-502B-4378-958C-3400E590E205}" type="slidenum">
              <a:rPr lang="en-US" altLang="sr-Latn-RS" smtClean="0"/>
              <a:pPr>
                <a:defRPr/>
              </a:pPr>
              <a:t>‹#›</a:t>
            </a:fld>
            <a:endParaRPr lang="en-US" altLang="sr-Latn-RS"/>
          </a:p>
        </p:txBody>
      </p:sp>
    </p:spTree>
    <p:extLst>
      <p:ext uri="{BB962C8B-B14F-4D97-AF65-F5344CB8AC3E}">
        <p14:creationId xmlns:p14="http://schemas.microsoft.com/office/powerpoint/2010/main" val="2433571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56F1EA9D-4D63-31B5-2D8C-9780793042B4}"/>
              </a:ext>
            </a:extLst>
          </p:cNvPr>
          <p:cNvSpPr>
            <a:spLocks noGrp="1"/>
          </p:cNvSpPr>
          <p:nvPr>
            <p:ph type="sldNum" sz="quarter" idx="4"/>
          </p:nvPr>
        </p:nvSpPr>
        <p:spPr>
          <a:xfrm>
            <a:off x="336000" y="6489433"/>
            <a:ext cx="240000" cy="110800"/>
          </a:xfrm>
          <a:prstGeom prst="rect">
            <a:avLst/>
          </a:prstGeom>
          <a:noFill/>
        </p:spPr>
        <p:txBody>
          <a:bodyPr wrap="square" lIns="0" tIns="0" rIns="0" bIns="0" rtlCol="0">
            <a:spAutoFit/>
          </a:bodyPr>
          <a:lstStyle>
            <a:lvl1pPr>
              <a:defRPr lang="en-US" sz="800" b="0" i="0" smtClean="0">
                <a:solidFill>
                  <a:schemeClr val="tx2"/>
                </a:solidFill>
                <a:effectLst/>
                <a:latin typeface="Arial" panose="020B0604020202020204" pitchFamily="34" charset="0"/>
                <a:cs typeface="Arial" panose="020B0604020202020204" pitchFamily="34" charset="0"/>
              </a:defRPr>
            </a:lvl1pPr>
          </a:lstStyle>
          <a:p>
            <a:pPr>
              <a:lnSpc>
                <a:spcPct val="90000"/>
              </a:lnSpc>
            </a:pPr>
            <a:fld id="{46C7C3DC-F2BD-3444-971E-438EC79B522A}" type="slidenum">
              <a:rPr lang="en-GB" smtClean="0"/>
              <a:pPr>
                <a:lnSpc>
                  <a:spcPct val="90000"/>
                </a:lnSpc>
              </a:pPr>
              <a:t>‹#›</a:t>
            </a:fld>
            <a:endParaRPr lang="en-GB" dirty="0"/>
          </a:p>
        </p:txBody>
      </p:sp>
      <p:cxnSp>
        <p:nvCxnSpPr>
          <p:cNvPr id="7" name="Straight Connector 6">
            <a:extLst>
              <a:ext uri="{FF2B5EF4-FFF2-40B4-BE49-F238E27FC236}">
                <a16:creationId xmlns:a16="http://schemas.microsoft.com/office/drawing/2014/main" id="{AB1B5EB2-54CF-7F2D-232B-76C1B66AD0D8}"/>
              </a:ext>
            </a:extLst>
          </p:cNvPr>
          <p:cNvCxnSpPr>
            <a:cxnSpLocks/>
          </p:cNvCxnSpPr>
          <p:nvPr userDrawn="1"/>
        </p:nvCxnSpPr>
        <p:spPr>
          <a:xfrm>
            <a:off x="670985" y="933451"/>
            <a:ext cx="10880000" cy="0"/>
          </a:xfrm>
          <a:prstGeom prst="line">
            <a:avLst/>
          </a:prstGeom>
          <a:ln w="9525" cap="rnd">
            <a:solidFill>
              <a:srgbClr val="4F81BD"/>
            </a:solidFill>
          </a:ln>
        </p:spPr>
        <p:style>
          <a:lnRef idx="1">
            <a:schemeClr val="accent1"/>
          </a:lnRef>
          <a:fillRef idx="0">
            <a:schemeClr val="accent1"/>
          </a:fillRef>
          <a:effectRef idx="0">
            <a:schemeClr val="accent1"/>
          </a:effectRef>
          <a:fontRef idx="minor">
            <a:schemeClr val="tx1"/>
          </a:fontRef>
        </p:style>
      </p:cxnSp>
      <p:sp>
        <p:nvSpPr>
          <p:cNvPr id="2" name="Content Placeholder 14">
            <a:extLst>
              <a:ext uri="{FF2B5EF4-FFF2-40B4-BE49-F238E27FC236}">
                <a16:creationId xmlns:a16="http://schemas.microsoft.com/office/drawing/2014/main" id="{8CF3D7FF-4786-A939-23D9-35C6F5E7AA41}"/>
              </a:ext>
            </a:extLst>
          </p:cNvPr>
          <p:cNvSpPr>
            <a:spLocks noGrp="1"/>
          </p:cNvSpPr>
          <p:nvPr>
            <p:ph sz="quarter" idx="11" hasCustomPrompt="1"/>
          </p:nvPr>
        </p:nvSpPr>
        <p:spPr>
          <a:xfrm>
            <a:off x="669600" y="6117168"/>
            <a:ext cx="10849326" cy="480483"/>
          </a:xfrm>
        </p:spPr>
        <p:txBody>
          <a:bodyPr anchor="ctr"/>
          <a:lstStyle>
            <a:lvl1pPr>
              <a:defRPr sz="700"/>
            </a:lvl1pPr>
          </a:lstStyle>
          <a:p>
            <a:pPr lvl="0"/>
            <a:r>
              <a:rPr lang="hr-HR" dirty="0" err="1"/>
              <a:t>Source</a:t>
            </a:r>
            <a:r>
              <a:rPr lang="hr-HR" dirty="0"/>
              <a:t>: </a:t>
            </a:r>
          </a:p>
          <a:p>
            <a:pPr lvl="0"/>
            <a:r>
              <a:rPr lang="hr-HR" dirty="0"/>
              <a:t>Notes: </a:t>
            </a:r>
          </a:p>
        </p:txBody>
      </p:sp>
      <p:sp>
        <p:nvSpPr>
          <p:cNvPr id="3" name="Text">
            <a:extLst>
              <a:ext uri="{FF2B5EF4-FFF2-40B4-BE49-F238E27FC236}">
                <a16:creationId xmlns:a16="http://schemas.microsoft.com/office/drawing/2014/main" id="{F9F88C37-22BC-0BC3-7E78-C2ED329044E9}"/>
              </a:ext>
            </a:extLst>
          </p:cNvPr>
          <p:cNvSpPr>
            <a:spLocks noGrp="1"/>
          </p:cNvSpPr>
          <p:nvPr>
            <p:ph idx="1"/>
          </p:nvPr>
        </p:nvSpPr>
        <p:spPr>
          <a:xfrm>
            <a:off x="670985" y="1411818"/>
            <a:ext cx="10849326" cy="4417484"/>
          </a:xfrm>
          <a:prstGeom prst="rect">
            <a:avLst/>
          </a:prstGeom>
        </p:spPr>
        <p:txBody>
          <a:bodyPr vert="horz" lIns="0" tIns="0" rIns="0" bIns="0" rtlCol="0">
            <a:noAutofit/>
          </a:bodyPr>
          <a:lstStyle/>
          <a:p>
            <a:pPr lvl="0"/>
            <a:r>
              <a:rPr lang="en-GB" noProof="0" dirty="0"/>
              <a:t>&lt;Heading (18pt)&gt;</a:t>
            </a:r>
          </a:p>
          <a:p>
            <a:pPr lvl="1"/>
            <a:r>
              <a:rPr lang="en-GB" noProof="0" dirty="0"/>
              <a:t>&lt;Subheading (14pt)&gt;</a:t>
            </a:r>
          </a:p>
          <a:p>
            <a:pPr lvl="2"/>
            <a:r>
              <a:rPr lang="en-GB" noProof="0" dirty="0"/>
              <a:t>&lt;Normal (14pt)&gt;</a:t>
            </a:r>
          </a:p>
          <a:p>
            <a:pPr lvl="3"/>
            <a:r>
              <a:rPr lang="en-GB" noProof="0" dirty="0"/>
              <a:t>&lt;Bullet 1 (14pt)&gt;</a:t>
            </a:r>
          </a:p>
          <a:p>
            <a:pPr lvl="4"/>
            <a:r>
              <a:rPr lang="en-GB" noProof="0" dirty="0"/>
              <a:t>&lt;Bullet 2 (14pt)&gt;</a:t>
            </a:r>
          </a:p>
          <a:p>
            <a:pPr lvl="5"/>
            <a:r>
              <a:rPr lang="en-GB" noProof="0" dirty="0"/>
              <a:t>&lt;Bullet 3 (14pt)&gt;</a:t>
            </a:r>
          </a:p>
          <a:p>
            <a:pPr lvl="6"/>
            <a:r>
              <a:rPr lang="en-GB" noProof="0" dirty="0"/>
              <a:t>Reduced Normal (11pt)</a:t>
            </a:r>
          </a:p>
          <a:p>
            <a:pPr lvl="7"/>
            <a:r>
              <a:rPr lang="en-GB" noProof="0" dirty="0"/>
              <a:t>&lt;Tick (14pt)&gt;</a:t>
            </a:r>
          </a:p>
          <a:p>
            <a:pPr lvl="8"/>
            <a:r>
              <a:rPr lang="en-GB" noProof="0" dirty="0"/>
              <a:t>&lt;Cross (14pt)&gt;</a:t>
            </a:r>
          </a:p>
          <a:p>
            <a:pPr lvl="5"/>
            <a:endParaRPr lang="en-GB" noProof="0" dirty="0"/>
          </a:p>
        </p:txBody>
      </p:sp>
      <p:sp>
        <p:nvSpPr>
          <p:cNvPr id="4" name="Slide Number Placeholder 3">
            <a:extLst>
              <a:ext uri="{FF2B5EF4-FFF2-40B4-BE49-F238E27FC236}">
                <a16:creationId xmlns:a16="http://schemas.microsoft.com/office/drawing/2014/main" id="{B636239A-CC14-7C7C-885F-6146388590E5}"/>
              </a:ext>
            </a:extLst>
          </p:cNvPr>
          <p:cNvSpPr txBox="1">
            <a:spLocks/>
          </p:cNvSpPr>
          <p:nvPr userDrawn="1"/>
        </p:nvSpPr>
        <p:spPr>
          <a:xfrm>
            <a:off x="336000" y="6480201"/>
            <a:ext cx="240000" cy="124650"/>
          </a:xfrm>
          <a:prstGeom prst="rect">
            <a:avLst/>
          </a:prstGeom>
          <a:noFill/>
        </p:spPr>
        <p:txBody>
          <a:bodyPr wrap="square" lIns="0" tIns="0" rIns="0" bIns="0" rtlCol="0">
            <a:spAutoFit/>
          </a:bodyPr>
          <a:lstStyle>
            <a:defPPr>
              <a:defRPr lang="en-US"/>
            </a:defPPr>
            <a:lvl1pPr marL="0" algn="l" defTabSz="685800" rtl="0" eaLnBrk="1" latinLnBrk="0" hangingPunct="1">
              <a:defRPr lang="en-US" sz="675" b="1" i="0" kern="1200" smtClean="0">
                <a:solidFill>
                  <a:schemeClr val="tx2"/>
                </a:solidFill>
                <a:effectLst/>
                <a:latin typeface="Arial" panose="020B0604020202020204" pitchFamily="34" charset="0"/>
                <a:ea typeface="+mn-ea"/>
                <a:cs typeface="Arial" panose="020B0604020202020204" pitchFamily="34"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nSpc>
                <a:spcPct val="90000"/>
              </a:lnSpc>
            </a:pPr>
            <a:fld id="{46C7C3DC-F2BD-3444-971E-438EC79B522A}" type="slidenum">
              <a:rPr lang="en-GB" sz="900" smtClean="0"/>
              <a:pPr>
                <a:lnSpc>
                  <a:spcPct val="90000"/>
                </a:lnSpc>
              </a:pPr>
              <a:t>‹#›</a:t>
            </a:fld>
            <a:endParaRPr lang="en-GB" sz="900"/>
          </a:p>
        </p:txBody>
      </p:sp>
      <p:sp>
        <p:nvSpPr>
          <p:cNvPr id="9" name="Title">
            <a:extLst>
              <a:ext uri="{FF2B5EF4-FFF2-40B4-BE49-F238E27FC236}">
                <a16:creationId xmlns:a16="http://schemas.microsoft.com/office/drawing/2014/main" id="{2D85DCF8-7632-0F57-37C3-9F8A451AC4C6}"/>
              </a:ext>
            </a:extLst>
          </p:cNvPr>
          <p:cNvSpPr>
            <a:spLocks noGrp="1"/>
          </p:cNvSpPr>
          <p:nvPr>
            <p:ph type="title" hasCustomPrompt="1"/>
          </p:nvPr>
        </p:nvSpPr>
        <p:spPr>
          <a:xfrm>
            <a:off x="669603" y="279597"/>
            <a:ext cx="9600002" cy="404604"/>
          </a:xfrm>
          <a:prstGeom prst="rect">
            <a:avLst/>
          </a:prstGeom>
        </p:spPr>
        <p:txBody>
          <a:bodyPr vert="horz" lIns="0" tIns="0" rIns="0" bIns="0" rtlCol="0" anchor="b">
            <a:noAutofit/>
          </a:bodyPr>
          <a:lstStyle>
            <a:lvl1pPr>
              <a:defRPr sz="2000" b="0">
                <a:solidFill>
                  <a:srgbClr val="4F81BD"/>
                </a:solidFill>
              </a:defRPr>
            </a:lvl1pPr>
          </a:lstStyle>
          <a:p>
            <a:pPr lvl="0">
              <a:lnSpc>
                <a:spcPts val="2400"/>
              </a:lnSpc>
            </a:pPr>
            <a:r>
              <a:rPr lang="en-GB" noProof="0" dirty="0"/>
              <a:t>&lt;Page title (2</a:t>
            </a:r>
            <a:r>
              <a:rPr lang="hr-HR" noProof="0" dirty="0"/>
              <a:t>0</a:t>
            </a:r>
            <a:r>
              <a:rPr lang="en-GB" noProof="0" dirty="0" err="1"/>
              <a:t>pt</a:t>
            </a:r>
            <a:r>
              <a:rPr lang="en-GB" noProof="0" dirty="0"/>
              <a:t>)&gt;</a:t>
            </a:r>
          </a:p>
        </p:txBody>
      </p:sp>
      <p:pic>
        <p:nvPicPr>
          <p:cNvPr id="10" name="Picture 9">
            <a:extLst>
              <a:ext uri="{FF2B5EF4-FFF2-40B4-BE49-F238E27FC236}">
                <a16:creationId xmlns:a16="http://schemas.microsoft.com/office/drawing/2014/main" id="{19D9DFE4-8617-3C83-3BBE-908FFA038EA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8922" y="151678"/>
            <a:ext cx="702064" cy="657148"/>
          </a:xfrm>
          <a:prstGeom prst="rect">
            <a:avLst/>
          </a:prstGeom>
        </p:spPr>
      </p:pic>
    </p:spTree>
    <p:extLst>
      <p:ext uri="{BB962C8B-B14F-4D97-AF65-F5344CB8AC3E}">
        <p14:creationId xmlns:p14="http://schemas.microsoft.com/office/powerpoint/2010/main" val="1139521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6243E2EC-F841-8117-9030-869EB0C78333}"/>
              </a:ext>
            </a:extLst>
          </p:cNvPr>
          <p:cNvSpPr>
            <a:spLocks noGrp="1"/>
          </p:cNvSpPr>
          <p:nvPr>
            <p:ph sz="quarter" idx="10"/>
          </p:nvPr>
        </p:nvSpPr>
        <p:spPr>
          <a:xfrm>
            <a:off x="635002" y="1409459"/>
            <a:ext cx="5232400" cy="247651"/>
          </a:xfrm>
        </p:spPr>
        <p:txBody>
          <a:bodyPr lIns="36000" anchor="ctr"/>
          <a:lstStyle>
            <a:lvl1pPr>
              <a:defRPr sz="1067" b="1">
                <a:solidFill>
                  <a:srgbClr val="4F81BD"/>
                </a:solidFill>
              </a:defRPr>
            </a:lvl1pPr>
          </a:lstStyle>
          <a:p>
            <a:pPr lvl="0"/>
            <a:endParaRPr lang="hr-HR" dirty="0"/>
          </a:p>
        </p:txBody>
      </p:sp>
      <p:sp>
        <p:nvSpPr>
          <p:cNvPr id="12" name="Content Placeholder 10">
            <a:extLst>
              <a:ext uri="{FF2B5EF4-FFF2-40B4-BE49-F238E27FC236}">
                <a16:creationId xmlns:a16="http://schemas.microsoft.com/office/drawing/2014/main" id="{501F382F-0682-0693-3DCD-61A0DBE64341}"/>
              </a:ext>
            </a:extLst>
          </p:cNvPr>
          <p:cNvSpPr>
            <a:spLocks noGrp="1"/>
          </p:cNvSpPr>
          <p:nvPr>
            <p:ph sz="quarter" idx="11"/>
          </p:nvPr>
        </p:nvSpPr>
        <p:spPr>
          <a:xfrm>
            <a:off x="6309917" y="1409352"/>
            <a:ext cx="5232400" cy="247651"/>
          </a:xfrm>
        </p:spPr>
        <p:txBody>
          <a:bodyPr lIns="36000" anchor="ctr"/>
          <a:lstStyle>
            <a:lvl1pPr>
              <a:defRPr sz="1067" b="1">
                <a:solidFill>
                  <a:srgbClr val="4F81BD"/>
                </a:solidFill>
              </a:defRPr>
            </a:lvl1pPr>
          </a:lstStyle>
          <a:p>
            <a:pPr lvl="0"/>
            <a:endParaRPr lang="hr-HR" dirty="0"/>
          </a:p>
        </p:txBody>
      </p:sp>
      <p:sp>
        <p:nvSpPr>
          <p:cNvPr id="13" name="Content Placeholder 10">
            <a:extLst>
              <a:ext uri="{FF2B5EF4-FFF2-40B4-BE49-F238E27FC236}">
                <a16:creationId xmlns:a16="http://schemas.microsoft.com/office/drawing/2014/main" id="{6A1FBE11-CEC4-9D8D-874C-613621E6AB68}"/>
              </a:ext>
            </a:extLst>
          </p:cNvPr>
          <p:cNvSpPr>
            <a:spLocks noGrp="1"/>
          </p:cNvSpPr>
          <p:nvPr>
            <p:ph sz="quarter" idx="12"/>
          </p:nvPr>
        </p:nvSpPr>
        <p:spPr>
          <a:xfrm>
            <a:off x="635002" y="3819245"/>
            <a:ext cx="5232400" cy="247651"/>
          </a:xfrm>
        </p:spPr>
        <p:txBody>
          <a:bodyPr lIns="36000" anchor="ctr"/>
          <a:lstStyle>
            <a:lvl1pPr>
              <a:defRPr sz="1067" b="1">
                <a:solidFill>
                  <a:srgbClr val="4F81BD"/>
                </a:solidFill>
              </a:defRPr>
            </a:lvl1pPr>
          </a:lstStyle>
          <a:p>
            <a:pPr lvl="0"/>
            <a:endParaRPr lang="hr-HR" dirty="0"/>
          </a:p>
        </p:txBody>
      </p:sp>
      <p:sp>
        <p:nvSpPr>
          <p:cNvPr id="14" name="Content Placeholder 10">
            <a:extLst>
              <a:ext uri="{FF2B5EF4-FFF2-40B4-BE49-F238E27FC236}">
                <a16:creationId xmlns:a16="http://schemas.microsoft.com/office/drawing/2014/main" id="{C21072D1-082E-76B8-2ABC-8BBD89EB4EA5}"/>
              </a:ext>
            </a:extLst>
          </p:cNvPr>
          <p:cNvSpPr>
            <a:spLocks noGrp="1"/>
          </p:cNvSpPr>
          <p:nvPr>
            <p:ph sz="quarter" idx="13"/>
          </p:nvPr>
        </p:nvSpPr>
        <p:spPr>
          <a:xfrm>
            <a:off x="6309917" y="3819139"/>
            <a:ext cx="5232400" cy="247651"/>
          </a:xfrm>
        </p:spPr>
        <p:txBody>
          <a:bodyPr lIns="36000" anchor="ctr"/>
          <a:lstStyle>
            <a:lvl1pPr>
              <a:defRPr sz="1067" b="1">
                <a:solidFill>
                  <a:srgbClr val="4F81BD"/>
                </a:solidFill>
              </a:defRPr>
            </a:lvl1pPr>
          </a:lstStyle>
          <a:p>
            <a:pPr lvl="0"/>
            <a:endParaRPr lang="hr-HR" dirty="0"/>
          </a:p>
        </p:txBody>
      </p:sp>
      <p:sp>
        <p:nvSpPr>
          <p:cNvPr id="2" name="Rectangle: Diagonal Corners Rounded 1">
            <a:extLst>
              <a:ext uri="{FF2B5EF4-FFF2-40B4-BE49-F238E27FC236}">
                <a16:creationId xmlns:a16="http://schemas.microsoft.com/office/drawing/2014/main" id="{ED4FD92C-2A4E-0C03-0862-E3394626E7F2}"/>
              </a:ext>
            </a:extLst>
          </p:cNvPr>
          <p:cNvSpPr/>
          <p:nvPr userDrawn="1"/>
        </p:nvSpPr>
        <p:spPr>
          <a:xfrm>
            <a:off x="671690" y="1418501"/>
            <a:ext cx="5210398" cy="247212"/>
          </a:xfrm>
          <a:prstGeom prst="round2Diag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48000" tIns="0" rIns="48000" bIns="0" rtlCol="0" anchor="ctr"/>
          <a:lstStyle/>
          <a:p>
            <a:endParaRPr lang="en-GB" sz="1067" b="1" dirty="0">
              <a:solidFill>
                <a:srgbClr val="4F81BD"/>
              </a:solidFill>
              <a:latin typeface="Arial" panose="020B0604020202020204" pitchFamily="34" charset="0"/>
              <a:cs typeface="Arial" panose="020B0604020202020204" pitchFamily="34" charset="0"/>
            </a:endParaRPr>
          </a:p>
        </p:txBody>
      </p:sp>
      <p:cxnSp>
        <p:nvCxnSpPr>
          <p:cNvPr id="3" name="Straight Connector 2">
            <a:extLst>
              <a:ext uri="{FF2B5EF4-FFF2-40B4-BE49-F238E27FC236}">
                <a16:creationId xmlns:a16="http://schemas.microsoft.com/office/drawing/2014/main" id="{A29EDB19-F0AE-C002-B30A-2DD69DAEDA15}"/>
              </a:ext>
            </a:extLst>
          </p:cNvPr>
          <p:cNvCxnSpPr>
            <a:cxnSpLocks/>
          </p:cNvCxnSpPr>
          <p:nvPr userDrawn="1"/>
        </p:nvCxnSpPr>
        <p:spPr>
          <a:xfrm>
            <a:off x="671690" y="166571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60E97422-3838-4361-4F23-1B86C0AD0036}"/>
              </a:ext>
            </a:extLst>
          </p:cNvPr>
          <p:cNvCxnSpPr>
            <a:cxnSpLocks/>
          </p:cNvCxnSpPr>
          <p:nvPr userDrawn="1"/>
        </p:nvCxnSpPr>
        <p:spPr>
          <a:xfrm>
            <a:off x="6287916" y="166571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5B1F4C9-B8E2-146C-67C0-6B030D988018}"/>
              </a:ext>
            </a:extLst>
          </p:cNvPr>
          <p:cNvCxnSpPr>
            <a:cxnSpLocks/>
          </p:cNvCxnSpPr>
          <p:nvPr userDrawn="1"/>
        </p:nvCxnSpPr>
        <p:spPr>
          <a:xfrm>
            <a:off x="671690" y="4069092"/>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E171A6F-AEB8-A0ED-67B9-B105A3D9504D}"/>
              </a:ext>
            </a:extLst>
          </p:cNvPr>
          <p:cNvCxnSpPr>
            <a:cxnSpLocks/>
          </p:cNvCxnSpPr>
          <p:nvPr userDrawn="1"/>
        </p:nvCxnSpPr>
        <p:spPr>
          <a:xfrm>
            <a:off x="6292979" y="4066899"/>
            <a:ext cx="5232400" cy="0"/>
          </a:xfrm>
          <a:prstGeom prst="line">
            <a:avLst/>
          </a:prstGeom>
          <a:ln>
            <a:solidFill>
              <a:srgbClr val="4F81BD"/>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2A92885-1A8A-E223-9B68-DD0A68C5ADD6}"/>
              </a:ext>
            </a:extLst>
          </p:cNvPr>
          <p:cNvCxnSpPr>
            <a:cxnSpLocks/>
          </p:cNvCxnSpPr>
          <p:nvPr userDrawn="1"/>
        </p:nvCxnSpPr>
        <p:spPr>
          <a:xfrm>
            <a:off x="670985" y="933451"/>
            <a:ext cx="10880000" cy="0"/>
          </a:xfrm>
          <a:prstGeom prst="line">
            <a:avLst/>
          </a:prstGeom>
          <a:ln w="9525" cap="rnd">
            <a:solidFill>
              <a:srgbClr val="4F81BD"/>
            </a:solidFill>
          </a:ln>
        </p:spPr>
        <p:style>
          <a:lnRef idx="1">
            <a:schemeClr val="accent1"/>
          </a:lnRef>
          <a:fillRef idx="0">
            <a:schemeClr val="accent1"/>
          </a:fillRef>
          <a:effectRef idx="0">
            <a:schemeClr val="accent1"/>
          </a:effectRef>
          <a:fontRef idx="minor">
            <a:schemeClr val="tx1"/>
          </a:fontRef>
        </p:style>
      </p:cxnSp>
      <p:sp>
        <p:nvSpPr>
          <p:cNvPr id="16" name="Content Placeholder 14">
            <a:extLst>
              <a:ext uri="{FF2B5EF4-FFF2-40B4-BE49-F238E27FC236}">
                <a16:creationId xmlns:a16="http://schemas.microsoft.com/office/drawing/2014/main" id="{BFA94E9D-8F80-AFB0-EF43-600995EE09DF}"/>
              </a:ext>
            </a:extLst>
          </p:cNvPr>
          <p:cNvSpPr>
            <a:spLocks noGrp="1"/>
          </p:cNvSpPr>
          <p:nvPr>
            <p:ph sz="quarter" idx="14" hasCustomPrompt="1"/>
          </p:nvPr>
        </p:nvSpPr>
        <p:spPr>
          <a:xfrm>
            <a:off x="669600" y="6117168"/>
            <a:ext cx="10849326" cy="480483"/>
          </a:xfrm>
        </p:spPr>
        <p:txBody>
          <a:bodyPr anchor="ctr"/>
          <a:lstStyle>
            <a:lvl1pPr>
              <a:defRPr sz="700"/>
            </a:lvl1pPr>
          </a:lstStyle>
          <a:p>
            <a:pPr lvl="0"/>
            <a:r>
              <a:rPr lang="hr-HR" dirty="0" err="1"/>
              <a:t>Source</a:t>
            </a:r>
            <a:r>
              <a:rPr lang="hr-HR" dirty="0"/>
              <a:t>: </a:t>
            </a:r>
          </a:p>
          <a:p>
            <a:pPr lvl="0"/>
            <a:r>
              <a:rPr lang="hr-HR" dirty="0"/>
              <a:t>Notes: </a:t>
            </a:r>
          </a:p>
        </p:txBody>
      </p:sp>
      <p:sp>
        <p:nvSpPr>
          <p:cNvPr id="17" name="Slide Number Placeholder 3">
            <a:extLst>
              <a:ext uri="{FF2B5EF4-FFF2-40B4-BE49-F238E27FC236}">
                <a16:creationId xmlns:a16="http://schemas.microsoft.com/office/drawing/2014/main" id="{08755684-3E38-B9B3-0168-C03C55D41AA0}"/>
              </a:ext>
            </a:extLst>
          </p:cNvPr>
          <p:cNvSpPr txBox="1">
            <a:spLocks/>
          </p:cNvSpPr>
          <p:nvPr userDrawn="1"/>
        </p:nvSpPr>
        <p:spPr>
          <a:xfrm>
            <a:off x="336000" y="6480201"/>
            <a:ext cx="240000" cy="124650"/>
          </a:xfrm>
          <a:prstGeom prst="rect">
            <a:avLst/>
          </a:prstGeom>
          <a:noFill/>
        </p:spPr>
        <p:txBody>
          <a:bodyPr wrap="square" lIns="0" tIns="0" rIns="0" bIns="0" rtlCol="0">
            <a:spAutoFit/>
          </a:bodyPr>
          <a:lstStyle>
            <a:defPPr>
              <a:defRPr lang="en-US"/>
            </a:defPPr>
            <a:lvl1pPr marL="0" algn="l" defTabSz="685800" rtl="0" eaLnBrk="1" latinLnBrk="0" hangingPunct="1">
              <a:defRPr lang="en-US" sz="675" b="1" i="0" kern="1200" smtClean="0">
                <a:solidFill>
                  <a:schemeClr val="tx2"/>
                </a:solidFill>
                <a:effectLst/>
                <a:latin typeface="Arial" panose="020B0604020202020204" pitchFamily="34" charset="0"/>
                <a:ea typeface="+mn-ea"/>
                <a:cs typeface="Arial" panose="020B0604020202020204" pitchFamily="34"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nSpc>
                <a:spcPct val="90000"/>
              </a:lnSpc>
            </a:pPr>
            <a:fld id="{46C7C3DC-F2BD-3444-971E-438EC79B522A}" type="slidenum">
              <a:rPr lang="en-GB" sz="900" smtClean="0"/>
              <a:pPr>
                <a:lnSpc>
                  <a:spcPct val="90000"/>
                </a:lnSpc>
              </a:pPr>
              <a:t>‹#›</a:t>
            </a:fld>
            <a:endParaRPr lang="en-GB" sz="900"/>
          </a:p>
        </p:txBody>
      </p:sp>
      <p:sp>
        <p:nvSpPr>
          <p:cNvPr id="18" name="Title">
            <a:extLst>
              <a:ext uri="{FF2B5EF4-FFF2-40B4-BE49-F238E27FC236}">
                <a16:creationId xmlns:a16="http://schemas.microsoft.com/office/drawing/2014/main" id="{85BAB6A7-BB19-2B17-675C-EFAC94F391DC}"/>
              </a:ext>
            </a:extLst>
          </p:cNvPr>
          <p:cNvSpPr>
            <a:spLocks noGrp="1"/>
          </p:cNvSpPr>
          <p:nvPr>
            <p:ph type="title" hasCustomPrompt="1"/>
          </p:nvPr>
        </p:nvSpPr>
        <p:spPr>
          <a:xfrm>
            <a:off x="669603" y="279597"/>
            <a:ext cx="9600002" cy="404604"/>
          </a:xfrm>
          <a:prstGeom prst="rect">
            <a:avLst/>
          </a:prstGeom>
        </p:spPr>
        <p:txBody>
          <a:bodyPr vert="horz" lIns="0" tIns="0" rIns="0" bIns="0" rtlCol="0" anchor="b">
            <a:noAutofit/>
          </a:bodyPr>
          <a:lstStyle>
            <a:lvl1pPr>
              <a:defRPr sz="2000" b="0">
                <a:solidFill>
                  <a:srgbClr val="4F81BD"/>
                </a:solidFill>
              </a:defRPr>
            </a:lvl1pPr>
          </a:lstStyle>
          <a:p>
            <a:pPr lvl="0">
              <a:lnSpc>
                <a:spcPts val="2400"/>
              </a:lnSpc>
            </a:pPr>
            <a:r>
              <a:rPr lang="en-GB" noProof="0" dirty="0"/>
              <a:t>&lt;Page title (</a:t>
            </a:r>
            <a:r>
              <a:rPr lang="hr-HR" noProof="0" dirty="0"/>
              <a:t>15</a:t>
            </a:r>
            <a:r>
              <a:rPr lang="en-GB" noProof="0" dirty="0" err="1"/>
              <a:t>pt</a:t>
            </a:r>
            <a:r>
              <a:rPr lang="en-GB" noProof="0" dirty="0"/>
              <a:t>)&gt;</a:t>
            </a:r>
          </a:p>
        </p:txBody>
      </p:sp>
      <p:pic>
        <p:nvPicPr>
          <p:cNvPr id="19" name="Picture 18">
            <a:extLst>
              <a:ext uri="{FF2B5EF4-FFF2-40B4-BE49-F238E27FC236}">
                <a16:creationId xmlns:a16="http://schemas.microsoft.com/office/drawing/2014/main" id="{D05042BD-10E9-B74F-1893-4D848B53C1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48922" y="151678"/>
            <a:ext cx="702064" cy="657148"/>
          </a:xfrm>
          <a:prstGeom prst="rect">
            <a:avLst/>
          </a:prstGeom>
        </p:spPr>
      </p:pic>
    </p:spTree>
    <p:extLst>
      <p:ext uri="{BB962C8B-B14F-4D97-AF65-F5344CB8AC3E}">
        <p14:creationId xmlns:p14="http://schemas.microsoft.com/office/powerpoint/2010/main" val="142830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2966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a:t>Uredite stil naslova matrice</a:t>
            </a: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p:cNvSpPr>
            <a:spLocks noGrp="1"/>
          </p:cNvSpPr>
          <p:nvPr>
            <p:ph type="dt" sz="half" idx="10"/>
          </p:nvPr>
        </p:nvSpPr>
        <p:spPr/>
        <p:txBody>
          <a:bodyPr/>
          <a:lstStyle/>
          <a:p>
            <a:fld id="{40279D68-E088-4C2B-A2A4-AAACFF840B08}" type="datetimeFigureOut">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638156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378658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40279D68-E088-4C2B-A2A4-AAACFF840B08}" type="datetimeFigureOut">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71090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40279D68-E088-4C2B-A2A4-AAACFF840B08}" type="datetimeFigureOut">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058170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40279D68-E088-4C2B-A2A4-AAACFF840B08}" type="datetimeFigureOut">
              <a:rPr lang="hr-HR" smtClean="0"/>
              <a:t>7.12.2023.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421316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10" name="Date Placeholder 9"/>
          <p:cNvSpPr>
            <a:spLocks noGrp="1"/>
          </p:cNvSpPr>
          <p:nvPr>
            <p:ph type="dt" sz="half" idx="10"/>
          </p:nvPr>
        </p:nvSpPr>
        <p:spPr/>
        <p:txBody>
          <a:bodyPr/>
          <a:lstStyle/>
          <a:p>
            <a:fld id="{B7C7E660-104D-403B-9055-C7F993750945}" type="datetime1">
              <a:rPr lang="hr-HR" smtClean="0"/>
              <a:t>7.12.2023.</a:t>
            </a:fld>
            <a:endParaRPr lang="hr-HR"/>
          </a:p>
        </p:txBody>
      </p:sp>
      <p:sp>
        <p:nvSpPr>
          <p:cNvPr id="11" name="Footer Placeholder 10"/>
          <p:cNvSpPr>
            <a:spLocks noGrp="1"/>
          </p:cNvSpPr>
          <p:nvPr>
            <p:ph type="ftr" sz="quarter" idx="11"/>
          </p:nvPr>
        </p:nvSpPr>
        <p:spPr/>
        <p:txBody>
          <a:bodyPr/>
          <a:lstStyle/>
          <a:p>
            <a:endParaRPr lang="hr-HR"/>
          </a:p>
        </p:txBody>
      </p:sp>
      <p:sp>
        <p:nvSpPr>
          <p:cNvPr id="12" name="Slide Number Placeholder 11"/>
          <p:cNvSpPr>
            <a:spLocks noGrp="1"/>
          </p:cNvSpPr>
          <p:nvPr>
            <p:ph type="sldNum" sz="quarter" idx="12"/>
          </p:nvPr>
        </p:nvSpPr>
        <p:spPr/>
        <p:txBody>
          <a:bodyPr/>
          <a:lstStyle>
            <a:lvl1pPr>
              <a:defRPr>
                <a:solidFill>
                  <a:schemeClr val="accent5">
                    <a:lumMod val="75000"/>
                  </a:schemeClr>
                </a:solidFill>
              </a:defRPr>
            </a:lvl1pPr>
          </a:lstStyle>
          <a:p>
            <a:pPr>
              <a:defRPr/>
            </a:pPr>
            <a:fld id="{54DA61DC-4CED-4376-9A42-570FF119FF54}" type="slidenum">
              <a:rPr lang="en-US" altLang="sr-Latn-RS" smtClean="0"/>
              <a:pPr>
                <a:defRPr/>
              </a:pPr>
              <a:t>‹#›</a:t>
            </a:fld>
            <a:endParaRPr lang="en-US" altLang="sr-Latn-RS" dirty="0"/>
          </a:p>
        </p:txBody>
      </p:sp>
    </p:spTree>
    <p:extLst>
      <p:ext uri="{BB962C8B-B14F-4D97-AF65-F5344CB8AC3E}">
        <p14:creationId xmlns:p14="http://schemas.microsoft.com/office/powerpoint/2010/main" val="24524547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40279D68-E088-4C2B-A2A4-AAACFF840B08}" type="datetimeFigureOut">
              <a:rPr lang="hr-HR" smtClean="0"/>
              <a:t>7.12.2023.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2304070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40279D68-E088-4C2B-A2A4-AAACFF840B08}" type="datetimeFigureOut">
              <a:rPr lang="hr-HR" smtClean="0"/>
              <a:t>7.12.2023.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299656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40279D68-E088-4C2B-A2A4-AAACFF840B08}" type="datetimeFigureOut">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955847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40279D68-E088-4C2B-A2A4-AAACFF840B08}" type="datetimeFigureOut">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3946491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20139329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fld id="{40279D68-E088-4C2B-A2A4-AAACFF840B08}" type="datetimeFigureOut">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F9AABDEC-0E41-433C-B284-9EAC7BF80765}" type="slidenum">
              <a:rPr lang="hr-HR" smtClean="0"/>
              <a:t>‹#›</a:t>
            </a:fld>
            <a:endParaRPr lang="hr-HR"/>
          </a:p>
        </p:txBody>
      </p:sp>
    </p:spTree>
    <p:extLst>
      <p:ext uri="{BB962C8B-B14F-4D97-AF65-F5344CB8AC3E}">
        <p14:creationId xmlns:p14="http://schemas.microsoft.com/office/powerpoint/2010/main" val="188606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a:t>Uredite stil naslova matrice</a:t>
            </a: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fld id="{E9997072-5346-4FD9-8D54-CB98678542A0}" type="datetime1">
              <a:rPr lang="hr-HR" smtClean="0"/>
              <a:t>7.12.2023.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pPr>
              <a:defRPr/>
            </a:pPr>
            <a:fld id="{54DA61DC-4CED-4376-9A42-570FF119FF54}" type="slidenum">
              <a:rPr lang="en-US" altLang="sr-Latn-RS" smtClean="0"/>
              <a:pPr>
                <a:defRPr/>
              </a:pPr>
              <a:t>‹#›</a:t>
            </a:fld>
            <a:endParaRPr lang="en-US" altLang="sr-Latn-RS"/>
          </a:p>
        </p:txBody>
      </p:sp>
    </p:spTree>
    <p:extLst>
      <p:ext uri="{BB962C8B-B14F-4D97-AF65-F5344CB8AC3E}">
        <p14:creationId xmlns:p14="http://schemas.microsoft.com/office/powerpoint/2010/main" val="183428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838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6172200" y="1825625"/>
            <a:ext cx="5181600" cy="435133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fld id="{F19D0591-2A86-479A-9CC3-2F9ED21018FC}" type="datetime1">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a:xfrm>
            <a:off x="8628230" y="2348880"/>
            <a:ext cx="2743200" cy="365125"/>
          </a:xfrm>
        </p:spPr>
        <p:txBody>
          <a:bodyPr/>
          <a:lstStyle/>
          <a:p>
            <a:pPr>
              <a:defRPr/>
            </a:pPr>
            <a:fld id="{F323B84F-21B6-40B6-892F-87DBD297DB72}" type="slidenum">
              <a:rPr lang="en-US" altLang="sr-Latn-RS" smtClean="0"/>
              <a:pPr>
                <a:defRPr/>
              </a:pPr>
              <a:t>‹#›</a:t>
            </a:fld>
            <a:endParaRPr lang="en-US" altLang="sr-Latn-RS"/>
          </a:p>
        </p:txBody>
      </p:sp>
    </p:spTree>
    <p:extLst>
      <p:ext uri="{BB962C8B-B14F-4D97-AF65-F5344CB8AC3E}">
        <p14:creationId xmlns:p14="http://schemas.microsoft.com/office/powerpoint/2010/main" val="99054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a:t>Uredite stil naslova matrice</a:t>
            </a: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fld id="{099137C7-48FF-4882-9D02-3CDE406E99E9}" type="datetime1">
              <a:rPr lang="hr-HR" smtClean="0"/>
              <a:t>7.12.2023.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pPr>
              <a:defRPr/>
            </a:pPr>
            <a:fld id="{59A6282A-F323-4A7F-91C6-3B014E584138}" type="slidenum">
              <a:rPr lang="en-US" altLang="sr-Latn-RS" smtClean="0"/>
              <a:pPr>
                <a:defRPr/>
              </a:pPr>
              <a:t>‹#›</a:t>
            </a:fld>
            <a:endParaRPr lang="en-US" altLang="sr-Latn-RS"/>
          </a:p>
        </p:txBody>
      </p:sp>
    </p:spTree>
    <p:extLst>
      <p:ext uri="{BB962C8B-B14F-4D97-AF65-F5344CB8AC3E}">
        <p14:creationId xmlns:p14="http://schemas.microsoft.com/office/powerpoint/2010/main" val="3382766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fld id="{04E1474B-335B-462C-9780-6487A247E146}" type="datetime1">
              <a:rPr lang="hr-HR" smtClean="0"/>
              <a:t>7.12.2023.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pPr>
              <a:defRPr/>
            </a:pPr>
            <a:fld id="{1603F40B-EB39-461D-A572-455AC18CB3E7}" type="slidenum">
              <a:rPr lang="en-US" altLang="sr-Latn-RS" smtClean="0"/>
              <a:pPr>
                <a:defRPr/>
              </a:pPr>
              <a:t>‹#›</a:t>
            </a:fld>
            <a:endParaRPr lang="en-US" altLang="sr-Latn-RS"/>
          </a:p>
        </p:txBody>
      </p:sp>
    </p:spTree>
    <p:extLst>
      <p:ext uri="{BB962C8B-B14F-4D97-AF65-F5344CB8AC3E}">
        <p14:creationId xmlns:p14="http://schemas.microsoft.com/office/powerpoint/2010/main" val="256951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3AD250E0-5742-468C-B822-84A69243E20F}" type="datetime1">
              <a:rPr lang="hr-HR" smtClean="0"/>
              <a:t>7.12.2023.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pPr>
              <a:defRPr/>
            </a:pPr>
            <a:fld id="{E01D3210-3C38-45D9-B755-CEE48CB96BFF}" type="slidenum">
              <a:rPr lang="en-US" altLang="sr-Latn-RS" smtClean="0"/>
              <a:pPr>
                <a:defRPr/>
              </a:pPr>
              <a:t>‹#›</a:t>
            </a:fld>
            <a:endParaRPr lang="en-US" altLang="sr-Latn-RS"/>
          </a:p>
        </p:txBody>
      </p:sp>
    </p:spTree>
    <p:extLst>
      <p:ext uri="{BB962C8B-B14F-4D97-AF65-F5344CB8AC3E}">
        <p14:creationId xmlns:p14="http://schemas.microsoft.com/office/powerpoint/2010/main" val="3521309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745029FF-AE75-47F6-BF1E-F1BBD9D002C8}" type="datetime1">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pPr>
              <a:defRPr/>
            </a:pPr>
            <a:fld id="{5436F594-7830-47B4-A3C7-2689396EDB1F}" type="slidenum">
              <a:rPr lang="en-US" altLang="sr-Latn-RS" smtClean="0"/>
              <a:pPr>
                <a:defRPr/>
              </a:pPr>
              <a:t>‹#›</a:t>
            </a:fld>
            <a:endParaRPr lang="en-US" altLang="sr-Latn-RS"/>
          </a:p>
        </p:txBody>
      </p:sp>
    </p:spTree>
    <p:extLst>
      <p:ext uri="{BB962C8B-B14F-4D97-AF65-F5344CB8AC3E}">
        <p14:creationId xmlns:p14="http://schemas.microsoft.com/office/powerpoint/2010/main" val="206435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a:t>Uredite stil naslova matrice</a:t>
            </a: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Rezervirano mjesto datuma 4"/>
          <p:cNvSpPr>
            <a:spLocks noGrp="1"/>
          </p:cNvSpPr>
          <p:nvPr>
            <p:ph type="dt" sz="half" idx="10"/>
          </p:nvPr>
        </p:nvSpPr>
        <p:spPr/>
        <p:txBody>
          <a:bodyPr/>
          <a:lstStyle/>
          <a:p>
            <a:fld id="{B1E31C88-AC32-4295-AA1C-4C86F53BDC9D}" type="datetime1">
              <a:rPr lang="hr-HR" smtClean="0"/>
              <a:t>7.12.2023.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pPr>
              <a:defRPr/>
            </a:pPr>
            <a:fld id="{6C1165DA-AB45-465E-A40A-7EB51484EEF6}" type="slidenum">
              <a:rPr lang="en-US" altLang="sr-Latn-RS" smtClean="0"/>
              <a:pPr>
                <a:defRPr/>
              </a:pPr>
              <a:t>‹#›</a:t>
            </a:fld>
            <a:endParaRPr lang="en-US" altLang="sr-Latn-RS"/>
          </a:p>
        </p:txBody>
      </p:sp>
    </p:spTree>
    <p:extLst>
      <p:ext uri="{BB962C8B-B14F-4D97-AF65-F5344CB8AC3E}">
        <p14:creationId xmlns:p14="http://schemas.microsoft.com/office/powerpoint/2010/main" val="400065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ags" Target="../tags/tag3.xml"/><Relationship Id="rId12" Type="http://schemas.openxmlformats.org/officeDocument/2006/relationships/image" Target="../media/image2.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ags" Target="../tags/tag2.xml"/><Relationship Id="rId11" Type="http://schemas.openxmlformats.org/officeDocument/2006/relationships/oleObject" Target="../embeddings/oleObject3.bin"/><Relationship Id="rId5" Type="http://schemas.openxmlformats.org/officeDocument/2006/relationships/tags" Target="../tags/tag1.xml"/><Relationship Id="rId10" Type="http://schemas.openxmlformats.org/officeDocument/2006/relationships/oleObject" Target="../embeddings/oleObject2.bin"/><Relationship Id="rId4" Type="http://schemas.openxmlformats.org/officeDocument/2006/relationships/theme" Target="../theme/theme2.xml"/><Relationship Id="rId9" Type="http://schemas.openxmlformats.org/officeDocument/2006/relationships/image" Target="../media/image1.emf"/><Relationship Id="rId14" Type="http://schemas.openxmlformats.org/officeDocument/2006/relationships/image" Target="../media/image4.sv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E50B8-94CC-4F81-A276-F31A83350986}" type="datetime1">
              <a:rPr lang="hr-HR" smtClean="0"/>
              <a:t>7.12.2023.</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5">
                    <a:lumMod val="75000"/>
                  </a:schemeClr>
                </a:solidFill>
              </a:defRPr>
            </a:lvl1pPr>
          </a:lstStyle>
          <a:p>
            <a:pPr>
              <a:defRPr/>
            </a:pPr>
            <a:fld id="{54DA61DC-4CED-4376-9A42-570FF119FF54}" type="slidenum">
              <a:rPr lang="en-US" altLang="sr-Latn-RS" smtClean="0"/>
              <a:pPr>
                <a:defRPr/>
              </a:pPr>
              <a:t>‹#›</a:t>
            </a:fld>
            <a:endParaRPr lang="en-US" altLang="sr-Latn-RS" dirty="0"/>
          </a:p>
        </p:txBody>
      </p:sp>
    </p:spTree>
    <p:extLst>
      <p:ext uri="{BB962C8B-B14F-4D97-AF65-F5344CB8AC3E}">
        <p14:creationId xmlns:p14="http://schemas.microsoft.com/office/powerpoint/2010/main" val="3292168531"/>
      </p:ext>
    </p:extLst>
  </p:cSld>
  <p:clrMap bg1="lt1" tx1="dk1" bg2="lt2" tx2="dk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1BA8859-AEC4-4743-94E7-8F2F36BDAB3F}"/>
              </a:ext>
            </a:extLst>
          </p:cNvPr>
          <p:cNvGraphicFramePr>
            <a:graphicFrameLocks noChangeAspect="1"/>
          </p:cNvGraphicFramePr>
          <p:nvPr>
            <p:custDataLst>
              <p:tags r:id="rId5"/>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8" imgW="421" imgH="420" progId="TCLayout.ActiveDocument.1">
                  <p:embed/>
                </p:oleObj>
              </mc:Choice>
              <mc:Fallback>
                <p:oleObj name="think-cell Slide" r:id="rId8" imgW="421" imgH="420" progId="TCLayout.ActiveDocument.1">
                  <p:embed/>
                  <p:pic>
                    <p:nvPicPr>
                      <p:cNvPr id="5" name="Object 4" hidden="1">
                        <a:extLst>
                          <a:ext uri="{FF2B5EF4-FFF2-40B4-BE49-F238E27FC236}">
                            <a16:creationId xmlns:a16="http://schemas.microsoft.com/office/drawing/2014/main" id="{51BA8859-AEC4-4743-94E7-8F2F36BDAB3F}"/>
                          </a:ext>
                        </a:extLst>
                      </p:cNvPr>
                      <p:cNvPicPr/>
                      <p:nvPr/>
                    </p:nvPicPr>
                    <p:blipFill>
                      <a:blip r:embed="rId9"/>
                      <a:stretch>
                        <a:fillRect/>
                      </a:stretch>
                    </p:blipFill>
                    <p:spPr>
                      <a:xfrm>
                        <a:off x="2118" y="2118"/>
                        <a:ext cx="2117" cy="2117"/>
                      </a:xfrm>
                      <a:prstGeom prst="rect">
                        <a:avLst/>
                      </a:prstGeom>
                    </p:spPr>
                  </p:pic>
                </p:oleObj>
              </mc:Fallback>
            </mc:AlternateContent>
          </a:graphicData>
        </a:graphic>
      </p:graphicFrame>
      <p:sp>
        <p:nvSpPr>
          <p:cNvPr id="3" name="Text"/>
          <p:cNvSpPr>
            <a:spLocks noGrp="1"/>
          </p:cNvSpPr>
          <p:nvPr>
            <p:ph type="body" idx="1"/>
          </p:nvPr>
        </p:nvSpPr>
        <p:spPr>
          <a:xfrm>
            <a:off x="670985" y="1411818"/>
            <a:ext cx="10752000" cy="4417484"/>
          </a:xfrm>
          <a:prstGeom prst="rect">
            <a:avLst/>
          </a:prstGeom>
        </p:spPr>
        <p:txBody>
          <a:bodyPr vert="horz" lIns="0" tIns="0" rIns="0" bIns="0" rtlCol="0">
            <a:noAutofit/>
          </a:bodyPr>
          <a:lstStyle/>
          <a:p>
            <a:pPr lvl="0"/>
            <a:r>
              <a:rPr lang="en-GB" noProof="0" dirty="0"/>
              <a:t>&lt;Heading (18pt)&gt;</a:t>
            </a:r>
          </a:p>
          <a:p>
            <a:pPr lvl="1"/>
            <a:r>
              <a:rPr lang="en-GB" noProof="0" dirty="0"/>
              <a:t>&lt;Subheading (14pt)&gt;</a:t>
            </a:r>
          </a:p>
          <a:p>
            <a:pPr lvl="2"/>
            <a:r>
              <a:rPr lang="en-GB" noProof="0" dirty="0"/>
              <a:t>&lt;Normal (14pt)&gt;</a:t>
            </a:r>
          </a:p>
          <a:p>
            <a:pPr lvl="3"/>
            <a:r>
              <a:rPr lang="en-GB" noProof="0" dirty="0"/>
              <a:t>&lt;Bullet 1 (14pt)&gt;</a:t>
            </a:r>
          </a:p>
          <a:p>
            <a:pPr lvl="4"/>
            <a:r>
              <a:rPr lang="en-GB" noProof="0" dirty="0"/>
              <a:t>&lt;Bullet 2 (14pt)&gt;</a:t>
            </a:r>
          </a:p>
          <a:p>
            <a:pPr lvl="5"/>
            <a:r>
              <a:rPr lang="en-GB" noProof="0" dirty="0"/>
              <a:t>&lt;Bullet 3 (14pt)&gt;</a:t>
            </a:r>
          </a:p>
          <a:p>
            <a:pPr lvl="6"/>
            <a:r>
              <a:rPr lang="en-GB" noProof="0" dirty="0"/>
              <a:t>Reduced Normal (11pt)</a:t>
            </a:r>
          </a:p>
          <a:p>
            <a:pPr lvl="7"/>
            <a:r>
              <a:rPr lang="en-GB" noProof="0" dirty="0"/>
              <a:t>&lt;Tick (14pt)&gt;</a:t>
            </a:r>
          </a:p>
          <a:p>
            <a:pPr lvl="8"/>
            <a:r>
              <a:rPr lang="en-GB" noProof="0" dirty="0"/>
              <a:t>&lt;Cross (14pt)&gt;</a:t>
            </a:r>
          </a:p>
          <a:p>
            <a:pPr lvl="5"/>
            <a:endParaRPr lang="en-GB" noProof="0" dirty="0"/>
          </a:p>
        </p:txBody>
      </p:sp>
      <p:graphicFrame>
        <p:nvGraphicFramePr>
          <p:cNvPr id="9" name="Object 4" hidden="1">
            <a:extLst>
              <a:ext uri="{FF2B5EF4-FFF2-40B4-BE49-F238E27FC236}">
                <a16:creationId xmlns:a16="http://schemas.microsoft.com/office/drawing/2014/main" id="{DF74087D-28A0-9F45-895B-44D7568610F7}"/>
              </a:ext>
            </a:extLst>
          </p:cNvPr>
          <p:cNvGraphicFramePr>
            <a:graphicFrameLocks noChangeAspect="1"/>
          </p:cNvGraphicFramePr>
          <p:nvPr>
            <p:custDataLst>
              <p:tags r:id="rId6"/>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10" imgW="421" imgH="420" progId="TCLayout.ActiveDocument.1">
                  <p:embed/>
                </p:oleObj>
              </mc:Choice>
              <mc:Fallback>
                <p:oleObj name="think-cell Slide" r:id="rId10" imgW="421" imgH="420" progId="TCLayout.ActiveDocument.1">
                  <p:embed/>
                  <p:pic>
                    <p:nvPicPr>
                      <p:cNvPr id="9" name="Object 4" hidden="1">
                        <a:extLst>
                          <a:ext uri="{FF2B5EF4-FFF2-40B4-BE49-F238E27FC236}">
                            <a16:creationId xmlns:a16="http://schemas.microsoft.com/office/drawing/2014/main" id="{DF74087D-28A0-9F45-895B-44D7568610F7}"/>
                          </a:ext>
                        </a:extLst>
                      </p:cNvPr>
                      <p:cNvPicPr/>
                      <p:nvPr/>
                    </p:nvPicPr>
                    <p:blipFill>
                      <a:blip r:embed="rId9"/>
                      <a:stretch>
                        <a:fillRect/>
                      </a:stretch>
                    </p:blipFill>
                    <p:spPr>
                      <a:xfrm>
                        <a:off x="2118" y="2118"/>
                        <a:ext cx="2117" cy="2117"/>
                      </a:xfrm>
                      <a:prstGeom prst="rect">
                        <a:avLst/>
                      </a:prstGeom>
                    </p:spPr>
                  </p:pic>
                </p:oleObj>
              </mc:Fallback>
            </mc:AlternateContent>
          </a:graphicData>
        </a:graphic>
      </p:graphicFrame>
      <p:sp>
        <p:nvSpPr>
          <p:cNvPr id="4" name="Slide Number Placeholder 3">
            <a:extLst>
              <a:ext uri="{FF2B5EF4-FFF2-40B4-BE49-F238E27FC236}">
                <a16:creationId xmlns:a16="http://schemas.microsoft.com/office/drawing/2014/main" id="{B15C8E61-51DB-9E43-9552-DB681B0DA637}"/>
              </a:ext>
            </a:extLst>
          </p:cNvPr>
          <p:cNvSpPr>
            <a:spLocks noGrp="1"/>
          </p:cNvSpPr>
          <p:nvPr>
            <p:ph type="sldNum" sz="quarter" idx="4"/>
          </p:nvPr>
        </p:nvSpPr>
        <p:spPr>
          <a:xfrm>
            <a:off x="336000" y="6480200"/>
            <a:ext cx="240000" cy="110800"/>
          </a:xfrm>
          <a:prstGeom prst="rect">
            <a:avLst/>
          </a:prstGeom>
          <a:noFill/>
        </p:spPr>
        <p:txBody>
          <a:bodyPr wrap="square" lIns="0" tIns="0" rIns="0" bIns="0" rtlCol="0">
            <a:spAutoFit/>
          </a:bodyPr>
          <a:lstStyle>
            <a:lvl1pPr>
              <a:defRPr lang="en-US" sz="800" b="0" i="0" smtClean="0">
                <a:solidFill>
                  <a:schemeClr val="tx2"/>
                </a:solidFill>
                <a:effectLst/>
                <a:latin typeface="Arial" panose="020B0604020202020204" pitchFamily="34" charset="0"/>
                <a:cs typeface="Arial" panose="020B0604020202020204" pitchFamily="34" charset="0"/>
              </a:defRPr>
            </a:lvl1pPr>
          </a:lstStyle>
          <a:p>
            <a:pPr>
              <a:lnSpc>
                <a:spcPct val="90000"/>
              </a:lnSpc>
            </a:pPr>
            <a:fld id="{46C7C3DC-F2BD-3444-971E-438EC79B522A}" type="slidenum">
              <a:rPr lang="en-GB" smtClean="0"/>
              <a:pPr>
                <a:lnSpc>
                  <a:spcPct val="90000"/>
                </a:lnSpc>
              </a:pPr>
              <a:t>‹#›</a:t>
            </a:fld>
            <a:endParaRPr lang="en-GB"/>
          </a:p>
        </p:txBody>
      </p:sp>
      <p:graphicFrame>
        <p:nvGraphicFramePr>
          <p:cNvPr id="12" name="Object 4" hidden="1">
            <a:extLst>
              <a:ext uri="{FF2B5EF4-FFF2-40B4-BE49-F238E27FC236}">
                <a16:creationId xmlns:a16="http://schemas.microsoft.com/office/drawing/2014/main" id="{61EF5A53-C21E-4A2D-91BC-9048F1009C7B}"/>
              </a:ext>
            </a:extLst>
          </p:cNvPr>
          <p:cNvGraphicFramePr>
            <a:graphicFrameLocks noChangeAspect="1"/>
          </p:cNvGraphicFramePr>
          <p:nvPr userDrawn="1">
            <p:custDataLst>
              <p:tags r:id="rId7"/>
            </p:custDataLst>
          </p:nvPr>
        </p:nvGraphicFramePr>
        <p:xfrm>
          <a:off x="2118" y="2118"/>
          <a:ext cx="2117" cy="2117"/>
        </p:xfrm>
        <a:graphic>
          <a:graphicData uri="http://schemas.openxmlformats.org/presentationml/2006/ole">
            <mc:AlternateContent xmlns:mc="http://schemas.openxmlformats.org/markup-compatibility/2006">
              <mc:Choice xmlns:v="urn:schemas-microsoft-com:vml" Requires="v">
                <p:oleObj name="think-cell Slide" r:id="rId11" imgW="421" imgH="420" progId="TCLayout.ActiveDocument.1">
                  <p:embed/>
                </p:oleObj>
              </mc:Choice>
              <mc:Fallback>
                <p:oleObj name="think-cell Slide" r:id="rId11" imgW="421" imgH="420" progId="TCLayout.ActiveDocument.1">
                  <p:embed/>
                  <p:pic>
                    <p:nvPicPr>
                      <p:cNvPr id="12" name="Object 4" hidden="1">
                        <a:extLst>
                          <a:ext uri="{FF2B5EF4-FFF2-40B4-BE49-F238E27FC236}">
                            <a16:creationId xmlns:a16="http://schemas.microsoft.com/office/drawing/2014/main" id="{61EF5A53-C21E-4A2D-91BC-9048F1009C7B}"/>
                          </a:ext>
                        </a:extLst>
                      </p:cNvPr>
                      <p:cNvPicPr/>
                      <p:nvPr/>
                    </p:nvPicPr>
                    <p:blipFill>
                      <a:blip r:embed="rId9"/>
                      <a:stretch>
                        <a:fillRect/>
                      </a:stretch>
                    </p:blipFill>
                    <p:spPr>
                      <a:xfrm>
                        <a:off x="2118" y="2118"/>
                        <a:ext cx="2117" cy="2117"/>
                      </a:xfrm>
                      <a:prstGeom prst="rect">
                        <a:avLst/>
                      </a:prstGeom>
                    </p:spPr>
                  </p:pic>
                </p:oleObj>
              </mc:Fallback>
            </mc:AlternateContent>
          </a:graphicData>
        </a:graphic>
      </p:graphicFrame>
      <p:grpSp>
        <p:nvGrpSpPr>
          <p:cNvPr id="2" name="Group 1">
            <a:extLst>
              <a:ext uri="{FF2B5EF4-FFF2-40B4-BE49-F238E27FC236}">
                <a16:creationId xmlns:a16="http://schemas.microsoft.com/office/drawing/2014/main" id="{5CFAB140-1F46-537A-6597-215114354025}"/>
              </a:ext>
            </a:extLst>
          </p:cNvPr>
          <p:cNvGrpSpPr/>
          <p:nvPr userDrawn="1"/>
        </p:nvGrpSpPr>
        <p:grpSpPr>
          <a:xfrm>
            <a:off x="-1696033" y="2144270"/>
            <a:ext cx="691998" cy="648358"/>
            <a:chOff x="5781203" y="5506647"/>
            <a:chExt cx="518999" cy="486269"/>
          </a:xfrm>
        </p:grpSpPr>
        <p:sp>
          <p:nvSpPr>
            <p:cNvPr id="6" name="TextBox 5">
              <a:extLst>
                <a:ext uri="{FF2B5EF4-FFF2-40B4-BE49-F238E27FC236}">
                  <a16:creationId xmlns:a16="http://schemas.microsoft.com/office/drawing/2014/main" id="{1E24D3CA-6544-2008-5865-294E7094D786}"/>
                </a:ext>
              </a:extLst>
            </p:cNvPr>
            <p:cNvSpPr txBox="1"/>
            <p:nvPr/>
          </p:nvSpPr>
          <p:spPr>
            <a:xfrm flipH="1">
              <a:off x="5781203" y="5629066"/>
              <a:ext cx="518999" cy="363850"/>
            </a:xfrm>
            <a:prstGeom prst="rect">
              <a:avLst/>
            </a:prstGeom>
            <a:noFill/>
          </p:spPr>
          <p:txBody>
            <a:bodyPr wrap="square" rtlCol="0">
              <a:spAutoFit/>
            </a:bodyPr>
            <a:lstStyle/>
            <a:p>
              <a:pPr algn="ctr"/>
              <a:r>
                <a:rPr lang="hr-HR" sz="851" dirty="0"/>
                <a:t>79</a:t>
              </a:r>
            </a:p>
            <a:p>
              <a:pPr algn="ctr"/>
              <a:r>
                <a:rPr lang="hr-HR" sz="851" dirty="0"/>
                <a:t>129</a:t>
              </a:r>
            </a:p>
            <a:p>
              <a:pPr algn="ctr"/>
              <a:r>
                <a:rPr lang="hr-HR" sz="851" dirty="0"/>
                <a:t>189</a:t>
              </a:r>
              <a:endParaRPr lang="en-GB" sz="851" dirty="0"/>
            </a:p>
          </p:txBody>
        </p:sp>
        <p:sp>
          <p:nvSpPr>
            <p:cNvPr id="7" name="Rectangle 6">
              <a:extLst>
                <a:ext uri="{FF2B5EF4-FFF2-40B4-BE49-F238E27FC236}">
                  <a16:creationId xmlns:a16="http://schemas.microsoft.com/office/drawing/2014/main" id="{88A411E8-6EAA-B86A-DF08-7962A4F4E1E0}"/>
                </a:ext>
              </a:extLst>
            </p:cNvPr>
            <p:cNvSpPr/>
            <p:nvPr/>
          </p:nvSpPr>
          <p:spPr>
            <a:xfrm>
              <a:off x="6025822" y="5506647"/>
              <a:ext cx="144016" cy="113252"/>
            </a:xfrm>
            <a:prstGeom prst="rect">
              <a:avLst/>
            </a:prstGeom>
            <a:solidFill>
              <a:srgbClr val="4F8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10" name="Group 9">
            <a:extLst>
              <a:ext uri="{FF2B5EF4-FFF2-40B4-BE49-F238E27FC236}">
                <a16:creationId xmlns:a16="http://schemas.microsoft.com/office/drawing/2014/main" id="{2536A257-3A08-F52C-622D-D77DC90F22F1}"/>
              </a:ext>
            </a:extLst>
          </p:cNvPr>
          <p:cNvGrpSpPr/>
          <p:nvPr userDrawn="1"/>
        </p:nvGrpSpPr>
        <p:grpSpPr>
          <a:xfrm>
            <a:off x="-1567449" y="3024223"/>
            <a:ext cx="587317" cy="648359"/>
            <a:chOff x="5859714" y="5506647"/>
            <a:chExt cx="440488" cy="486269"/>
          </a:xfrm>
        </p:grpSpPr>
        <p:sp>
          <p:nvSpPr>
            <p:cNvPr id="11" name="TextBox 10">
              <a:extLst>
                <a:ext uri="{FF2B5EF4-FFF2-40B4-BE49-F238E27FC236}">
                  <a16:creationId xmlns:a16="http://schemas.microsoft.com/office/drawing/2014/main" id="{280C3F56-7953-AD00-390F-25D0E6C9831B}"/>
                </a:ext>
              </a:extLst>
            </p:cNvPr>
            <p:cNvSpPr txBox="1"/>
            <p:nvPr/>
          </p:nvSpPr>
          <p:spPr>
            <a:xfrm flipH="1">
              <a:off x="5859714" y="5629066"/>
              <a:ext cx="440488" cy="363850"/>
            </a:xfrm>
            <a:prstGeom prst="rect">
              <a:avLst/>
            </a:prstGeom>
            <a:noFill/>
          </p:spPr>
          <p:txBody>
            <a:bodyPr wrap="square" rtlCol="0">
              <a:spAutoFit/>
            </a:bodyPr>
            <a:lstStyle/>
            <a:p>
              <a:pPr algn="ctr"/>
              <a:r>
                <a:rPr lang="hr-HR" sz="851" dirty="0"/>
                <a:t>226</a:t>
              </a:r>
            </a:p>
            <a:p>
              <a:pPr algn="ctr"/>
              <a:r>
                <a:rPr lang="hr-HR" sz="851" dirty="0"/>
                <a:t>0</a:t>
              </a:r>
            </a:p>
            <a:p>
              <a:pPr algn="ctr"/>
              <a:r>
                <a:rPr lang="hr-HR" sz="851" dirty="0"/>
                <a:t>26</a:t>
              </a:r>
              <a:endParaRPr lang="en-GB" sz="851" dirty="0"/>
            </a:p>
          </p:txBody>
        </p:sp>
        <p:sp>
          <p:nvSpPr>
            <p:cNvPr id="14" name="Rectangle 13">
              <a:extLst>
                <a:ext uri="{FF2B5EF4-FFF2-40B4-BE49-F238E27FC236}">
                  <a16:creationId xmlns:a16="http://schemas.microsoft.com/office/drawing/2014/main" id="{C697925E-D372-2804-1A22-82C19DB476B2}"/>
                </a:ext>
              </a:extLst>
            </p:cNvPr>
            <p:cNvSpPr/>
            <p:nvPr/>
          </p:nvSpPr>
          <p:spPr>
            <a:xfrm>
              <a:off x="6025822" y="5506647"/>
              <a:ext cx="144016" cy="113252"/>
            </a:xfrm>
            <a:prstGeom prst="rect">
              <a:avLst/>
            </a:prstGeom>
            <a:solidFill>
              <a:srgbClr val="E200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26" name="Group 25">
            <a:extLst>
              <a:ext uri="{FF2B5EF4-FFF2-40B4-BE49-F238E27FC236}">
                <a16:creationId xmlns:a16="http://schemas.microsoft.com/office/drawing/2014/main" id="{D5F6156D-D0E2-3321-07DC-8DE959D5216E}"/>
              </a:ext>
            </a:extLst>
          </p:cNvPr>
          <p:cNvGrpSpPr/>
          <p:nvPr userDrawn="1"/>
        </p:nvGrpSpPr>
        <p:grpSpPr>
          <a:xfrm>
            <a:off x="-1177846" y="2144277"/>
            <a:ext cx="587319" cy="648359"/>
            <a:chOff x="5859713" y="5506647"/>
            <a:chExt cx="440489" cy="486269"/>
          </a:xfrm>
        </p:grpSpPr>
        <p:sp>
          <p:nvSpPr>
            <p:cNvPr id="27" name="TextBox 26">
              <a:extLst>
                <a:ext uri="{FF2B5EF4-FFF2-40B4-BE49-F238E27FC236}">
                  <a16:creationId xmlns:a16="http://schemas.microsoft.com/office/drawing/2014/main" id="{0DF09C12-4BDE-7A3B-2166-2FC97DF85353}"/>
                </a:ext>
              </a:extLst>
            </p:cNvPr>
            <p:cNvSpPr txBox="1"/>
            <p:nvPr/>
          </p:nvSpPr>
          <p:spPr>
            <a:xfrm flipH="1">
              <a:off x="5859713" y="5629066"/>
              <a:ext cx="440489" cy="363850"/>
            </a:xfrm>
            <a:prstGeom prst="rect">
              <a:avLst/>
            </a:prstGeom>
            <a:noFill/>
          </p:spPr>
          <p:txBody>
            <a:bodyPr wrap="square" rtlCol="0">
              <a:spAutoFit/>
            </a:bodyPr>
            <a:lstStyle/>
            <a:p>
              <a:pPr algn="ctr"/>
              <a:r>
                <a:rPr lang="hr-HR" sz="851" dirty="0"/>
                <a:t>117</a:t>
              </a:r>
            </a:p>
            <a:p>
              <a:pPr algn="ctr"/>
              <a:r>
                <a:rPr lang="hr-HR" sz="851" dirty="0"/>
                <a:t>206</a:t>
              </a:r>
            </a:p>
            <a:p>
              <a:pPr algn="ctr"/>
              <a:r>
                <a:rPr lang="hr-HR" sz="851" dirty="0"/>
                <a:t>231</a:t>
              </a:r>
              <a:endParaRPr lang="en-GB" sz="851" dirty="0"/>
            </a:p>
          </p:txBody>
        </p:sp>
        <p:sp>
          <p:nvSpPr>
            <p:cNvPr id="28" name="Rectangle 27">
              <a:extLst>
                <a:ext uri="{FF2B5EF4-FFF2-40B4-BE49-F238E27FC236}">
                  <a16:creationId xmlns:a16="http://schemas.microsoft.com/office/drawing/2014/main" id="{50CF6422-9BAE-2056-63C9-CF7B05D89786}"/>
                </a:ext>
              </a:extLst>
            </p:cNvPr>
            <p:cNvSpPr/>
            <p:nvPr/>
          </p:nvSpPr>
          <p:spPr>
            <a:xfrm>
              <a:off x="6025822" y="5506647"/>
              <a:ext cx="144016" cy="113252"/>
            </a:xfrm>
            <a:prstGeom prst="rect">
              <a:avLst/>
            </a:prstGeom>
            <a:solidFill>
              <a:srgbClr val="8DD7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29" name="Group 28">
            <a:extLst>
              <a:ext uri="{FF2B5EF4-FFF2-40B4-BE49-F238E27FC236}">
                <a16:creationId xmlns:a16="http://schemas.microsoft.com/office/drawing/2014/main" id="{65D3E7B7-B4E0-C861-8BFB-7E579BCD5178}"/>
              </a:ext>
            </a:extLst>
          </p:cNvPr>
          <p:cNvGrpSpPr/>
          <p:nvPr userDrawn="1"/>
        </p:nvGrpSpPr>
        <p:grpSpPr>
          <a:xfrm>
            <a:off x="-1177860" y="3024223"/>
            <a:ext cx="602265" cy="648359"/>
            <a:chOff x="5848503" y="5506647"/>
            <a:chExt cx="451699" cy="486269"/>
          </a:xfrm>
        </p:grpSpPr>
        <p:sp>
          <p:nvSpPr>
            <p:cNvPr id="30" name="TextBox 29">
              <a:extLst>
                <a:ext uri="{FF2B5EF4-FFF2-40B4-BE49-F238E27FC236}">
                  <a16:creationId xmlns:a16="http://schemas.microsoft.com/office/drawing/2014/main" id="{12D889D3-89E3-101E-13AC-FE013EEA1096}"/>
                </a:ext>
              </a:extLst>
            </p:cNvPr>
            <p:cNvSpPr txBox="1"/>
            <p:nvPr/>
          </p:nvSpPr>
          <p:spPr>
            <a:xfrm flipH="1">
              <a:off x="5848503" y="5629066"/>
              <a:ext cx="451699" cy="363850"/>
            </a:xfrm>
            <a:prstGeom prst="rect">
              <a:avLst/>
            </a:prstGeom>
            <a:noFill/>
          </p:spPr>
          <p:txBody>
            <a:bodyPr wrap="square" rtlCol="0">
              <a:spAutoFit/>
            </a:bodyPr>
            <a:lstStyle/>
            <a:p>
              <a:pPr algn="ctr"/>
              <a:r>
                <a:rPr lang="hr-HR" sz="851" dirty="0"/>
                <a:t>127</a:t>
              </a:r>
            </a:p>
            <a:p>
              <a:pPr algn="ctr"/>
              <a:r>
                <a:rPr lang="hr-HR" sz="851" dirty="0"/>
                <a:t>127</a:t>
              </a:r>
            </a:p>
            <a:p>
              <a:pPr algn="ctr"/>
              <a:r>
                <a:rPr lang="hr-HR" sz="851" dirty="0"/>
                <a:t>127</a:t>
              </a:r>
              <a:endParaRPr lang="en-GB" sz="851" dirty="0"/>
            </a:p>
          </p:txBody>
        </p:sp>
        <p:sp>
          <p:nvSpPr>
            <p:cNvPr id="31" name="Rectangle 30">
              <a:extLst>
                <a:ext uri="{FF2B5EF4-FFF2-40B4-BE49-F238E27FC236}">
                  <a16:creationId xmlns:a16="http://schemas.microsoft.com/office/drawing/2014/main" id="{E4D24036-F798-9424-FF42-EC111B768FD6}"/>
                </a:ext>
              </a:extLst>
            </p:cNvPr>
            <p:cNvSpPr/>
            <p:nvPr/>
          </p:nvSpPr>
          <p:spPr>
            <a:xfrm>
              <a:off x="6025822" y="5506647"/>
              <a:ext cx="144016" cy="1132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32" name="Group 31">
            <a:extLst>
              <a:ext uri="{FF2B5EF4-FFF2-40B4-BE49-F238E27FC236}">
                <a16:creationId xmlns:a16="http://schemas.microsoft.com/office/drawing/2014/main" id="{7979D245-AFC7-C612-EFD3-B0829BE462E5}"/>
              </a:ext>
            </a:extLst>
          </p:cNvPr>
          <p:cNvGrpSpPr/>
          <p:nvPr userDrawn="1"/>
        </p:nvGrpSpPr>
        <p:grpSpPr>
          <a:xfrm>
            <a:off x="-771434" y="3024221"/>
            <a:ext cx="701193" cy="507812"/>
            <a:chOff x="5849915" y="5506647"/>
            <a:chExt cx="525895" cy="380859"/>
          </a:xfrm>
        </p:grpSpPr>
        <p:sp>
          <p:nvSpPr>
            <p:cNvPr id="33" name="TextBox 32">
              <a:extLst>
                <a:ext uri="{FF2B5EF4-FFF2-40B4-BE49-F238E27FC236}">
                  <a16:creationId xmlns:a16="http://schemas.microsoft.com/office/drawing/2014/main" id="{F1460163-0D30-60A5-30FD-6681B12EC190}"/>
                </a:ext>
              </a:extLst>
            </p:cNvPr>
            <p:cNvSpPr txBox="1"/>
            <p:nvPr/>
          </p:nvSpPr>
          <p:spPr>
            <a:xfrm flipH="1">
              <a:off x="5849915" y="5621856"/>
              <a:ext cx="525895" cy="265650"/>
            </a:xfrm>
            <a:prstGeom prst="rect">
              <a:avLst/>
            </a:prstGeom>
            <a:noFill/>
          </p:spPr>
          <p:txBody>
            <a:bodyPr wrap="square" rtlCol="0">
              <a:spAutoFit/>
            </a:bodyPr>
            <a:lstStyle/>
            <a:p>
              <a:pPr algn="ctr"/>
              <a:r>
                <a:rPr lang="hr-HR" sz="851" dirty="0"/>
                <a:t>217217</a:t>
              </a:r>
            </a:p>
            <a:p>
              <a:pPr algn="ctr"/>
              <a:r>
                <a:rPr lang="hr-HR" sz="851" dirty="0"/>
                <a:t>217</a:t>
              </a:r>
              <a:endParaRPr lang="en-GB" sz="851" dirty="0"/>
            </a:p>
          </p:txBody>
        </p:sp>
        <p:sp>
          <p:nvSpPr>
            <p:cNvPr id="34" name="Rectangle 33">
              <a:extLst>
                <a:ext uri="{FF2B5EF4-FFF2-40B4-BE49-F238E27FC236}">
                  <a16:creationId xmlns:a16="http://schemas.microsoft.com/office/drawing/2014/main" id="{01F6C453-A689-1FF0-FD62-405A0C378A3D}"/>
                </a:ext>
              </a:extLst>
            </p:cNvPr>
            <p:cNvSpPr/>
            <p:nvPr/>
          </p:nvSpPr>
          <p:spPr>
            <a:xfrm>
              <a:off x="6025822" y="5506647"/>
              <a:ext cx="144016" cy="1132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grpSp>
        <p:nvGrpSpPr>
          <p:cNvPr id="35" name="Group 34">
            <a:extLst>
              <a:ext uri="{FF2B5EF4-FFF2-40B4-BE49-F238E27FC236}">
                <a16:creationId xmlns:a16="http://schemas.microsoft.com/office/drawing/2014/main" id="{F93FB07F-A95D-1787-2994-8C7416F40870}"/>
              </a:ext>
            </a:extLst>
          </p:cNvPr>
          <p:cNvGrpSpPr/>
          <p:nvPr userDrawn="1"/>
        </p:nvGrpSpPr>
        <p:grpSpPr>
          <a:xfrm>
            <a:off x="-872239" y="2144276"/>
            <a:ext cx="691998" cy="648359"/>
            <a:chOff x="5925250" y="5506647"/>
            <a:chExt cx="374952" cy="486269"/>
          </a:xfrm>
        </p:grpSpPr>
        <p:sp>
          <p:nvSpPr>
            <p:cNvPr id="36" name="TextBox 35">
              <a:extLst>
                <a:ext uri="{FF2B5EF4-FFF2-40B4-BE49-F238E27FC236}">
                  <a16:creationId xmlns:a16="http://schemas.microsoft.com/office/drawing/2014/main" id="{2541C3D9-9E98-AA51-46E5-76DFBB7E1747}"/>
                </a:ext>
              </a:extLst>
            </p:cNvPr>
            <p:cNvSpPr txBox="1"/>
            <p:nvPr/>
          </p:nvSpPr>
          <p:spPr>
            <a:xfrm flipH="1">
              <a:off x="5925250" y="5629066"/>
              <a:ext cx="374952" cy="363850"/>
            </a:xfrm>
            <a:prstGeom prst="rect">
              <a:avLst/>
            </a:prstGeom>
            <a:noFill/>
          </p:spPr>
          <p:txBody>
            <a:bodyPr wrap="square" rtlCol="0">
              <a:spAutoFit/>
            </a:bodyPr>
            <a:lstStyle/>
            <a:p>
              <a:pPr algn="ctr"/>
              <a:r>
                <a:rPr lang="hr-HR" sz="851" dirty="0"/>
                <a:t>0</a:t>
              </a:r>
            </a:p>
            <a:p>
              <a:pPr algn="ctr"/>
              <a:r>
                <a:rPr lang="hr-HR" sz="851" dirty="0"/>
                <a:t>80</a:t>
              </a:r>
            </a:p>
            <a:p>
              <a:pPr algn="ctr"/>
              <a:r>
                <a:rPr lang="hr-HR" sz="851" dirty="0"/>
                <a:t>149</a:t>
              </a:r>
              <a:endParaRPr lang="en-GB" sz="851" dirty="0"/>
            </a:p>
          </p:txBody>
        </p:sp>
        <p:sp>
          <p:nvSpPr>
            <p:cNvPr id="37" name="Rectangle 36">
              <a:extLst>
                <a:ext uri="{FF2B5EF4-FFF2-40B4-BE49-F238E27FC236}">
                  <a16:creationId xmlns:a16="http://schemas.microsoft.com/office/drawing/2014/main" id="{3C1AD1DC-FE5A-BB7E-4D5A-4CF6D566E18B}"/>
                </a:ext>
              </a:extLst>
            </p:cNvPr>
            <p:cNvSpPr/>
            <p:nvPr/>
          </p:nvSpPr>
          <p:spPr>
            <a:xfrm>
              <a:off x="6077893" y="5506647"/>
              <a:ext cx="104045" cy="113252"/>
            </a:xfrm>
            <a:prstGeom prst="rect">
              <a:avLst/>
            </a:prstGeom>
            <a:solidFill>
              <a:srgbClr val="0050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1" dirty="0"/>
            </a:p>
          </p:txBody>
        </p:sp>
      </p:grpSp>
    </p:spTree>
    <p:extLst>
      <p:ext uri="{BB962C8B-B14F-4D97-AF65-F5344CB8AC3E}">
        <p14:creationId xmlns:p14="http://schemas.microsoft.com/office/powerpoint/2010/main" val="3575897612"/>
      </p:ext>
    </p:extLst>
  </p:cSld>
  <p:clrMap bg1="lt1" tx1="dk1" bg2="lt2" tx2="dk2" accent1="accent1" accent2="accent2" accent3="accent3" accent4="accent4" accent5="accent5" accent6="accent6" hlink="hlink" folHlink="folHlink"/>
  <p:sldLayoutIdLst>
    <p:sldLayoutId id="2147484753" r:id="rId1"/>
    <p:sldLayoutId id="2147484754" r:id="rId2"/>
    <p:sldLayoutId id="2147484755" r:id="rId3"/>
  </p:sldLayoutIdLst>
  <p:hf hdr="0" dt="0"/>
  <p:txStyles>
    <p:titleStyle>
      <a:lvl1pPr algn="l" rtl="0" eaLnBrk="1" fontAlgn="base" hangingPunct="1">
        <a:lnSpc>
          <a:spcPts val="2200"/>
        </a:lnSpc>
        <a:spcBef>
          <a:spcPct val="0"/>
        </a:spcBef>
        <a:spcAft>
          <a:spcPct val="0"/>
        </a:spcAft>
        <a:defRPr lang="en-GB" sz="2400" b="1" kern="1200" noProof="0" dirty="0">
          <a:solidFill>
            <a:srgbClr val="171796"/>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300">
          <a:solidFill>
            <a:schemeClr val="tx1"/>
          </a:solidFill>
          <a:latin typeface="Arial" charset="0"/>
        </a:defRPr>
      </a:lvl2pPr>
      <a:lvl3pPr algn="ctr" rtl="0" eaLnBrk="1" fontAlgn="base" hangingPunct="1">
        <a:spcBef>
          <a:spcPct val="0"/>
        </a:spcBef>
        <a:spcAft>
          <a:spcPct val="0"/>
        </a:spcAft>
        <a:defRPr sz="3300">
          <a:solidFill>
            <a:schemeClr val="tx1"/>
          </a:solidFill>
          <a:latin typeface="Arial" charset="0"/>
        </a:defRPr>
      </a:lvl3pPr>
      <a:lvl4pPr algn="ctr" rtl="0" eaLnBrk="1" fontAlgn="base" hangingPunct="1">
        <a:spcBef>
          <a:spcPct val="0"/>
        </a:spcBef>
        <a:spcAft>
          <a:spcPct val="0"/>
        </a:spcAft>
        <a:defRPr sz="3300">
          <a:solidFill>
            <a:schemeClr val="tx1"/>
          </a:solidFill>
          <a:latin typeface="Arial" charset="0"/>
        </a:defRPr>
      </a:lvl4pPr>
      <a:lvl5pPr algn="ctr" rtl="0" eaLnBrk="1" fontAlgn="base" hangingPunct="1">
        <a:spcBef>
          <a:spcPct val="0"/>
        </a:spcBef>
        <a:spcAft>
          <a:spcPct val="0"/>
        </a:spcAft>
        <a:defRPr sz="3300">
          <a:solidFill>
            <a:schemeClr val="tx1"/>
          </a:solidFill>
          <a:latin typeface="Arial" charset="0"/>
        </a:defRPr>
      </a:lvl5pPr>
      <a:lvl6pPr marL="342866" algn="ctr" rtl="0" eaLnBrk="1" fontAlgn="base" hangingPunct="1">
        <a:spcBef>
          <a:spcPct val="0"/>
        </a:spcBef>
        <a:spcAft>
          <a:spcPct val="0"/>
        </a:spcAft>
        <a:defRPr sz="3300">
          <a:solidFill>
            <a:schemeClr val="tx1"/>
          </a:solidFill>
          <a:latin typeface="Arial" charset="0"/>
        </a:defRPr>
      </a:lvl6pPr>
      <a:lvl7pPr marL="685732" algn="ctr" rtl="0" eaLnBrk="1" fontAlgn="base" hangingPunct="1">
        <a:spcBef>
          <a:spcPct val="0"/>
        </a:spcBef>
        <a:spcAft>
          <a:spcPct val="0"/>
        </a:spcAft>
        <a:defRPr sz="3300">
          <a:solidFill>
            <a:schemeClr val="tx1"/>
          </a:solidFill>
          <a:latin typeface="Arial" charset="0"/>
        </a:defRPr>
      </a:lvl7pPr>
      <a:lvl8pPr marL="1028598" algn="ctr" rtl="0" eaLnBrk="1" fontAlgn="base" hangingPunct="1">
        <a:spcBef>
          <a:spcPct val="0"/>
        </a:spcBef>
        <a:spcAft>
          <a:spcPct val="0"/>
        </a:spcAft>
        <a:defRPr sz="3300">
          <a:solidFill>
            <a:schemeClr val="tx1"/>
          </a:solidFill>
          <a:latin typeface="Arial" charset="0"/>
        </a:defRPr>
      </a:lvl8pPr>
      <a:lvl9pPr marL="1371464" algn="ctr" rtl="0" eaLnBrk="1" fontAlgn="base" hangingPunct="1">
        <a:spcBef>
          <a:spcPct val="0"/>
        </a:spcBef>
        <a:spcAft>
          <a:spcPct val="0"/>
        </a:spcAft>
        <a:defRPr sz="3300">
          <a:solidFill>
            <a:schemeClr val="tx1"/>
          </a:solidFill>
          <a:latin typeface="Arial" charset="0"/>
        </a:defRPr>
      </a:lvl9pPr>
    </p:titleStyle>
    <p:bodyStyle>
      <a:lvl1pPr marL="0" marR="0" indent="0" algn="l" defTabSz="342866" rtl="0" eaLnBrk="1" fontAlgn="auto" latinLnBrk="0" hangingPunct="1">
        <a:lnSpc>
          <a:spcPct val="90000"/>
        </a:lnSpc>
        <a:spcBef>
          <a:spcPts val="0"/>
        </a:spcBef>
        <a:spcAft>
          <a:spcPts val="0"/>
        </a:spcAft>
        <a:buClr>
          <a:srgbClr val="E1061C"/>
        </a:buClr>
        <a:buSzTx/>
        <a:buFont typeface="Arial"/>
        <a:buNone/>
        <a:tabLst/>
        <a:defRPr sz="1800" kern="1200" baseline="0">
          <a:solidFill>
            <a:schemeClr val="tx1"/>
          </a:solidFill>
          <a:latin typeface="Arial" panose="020B0604020202020204" pitchFamily="34" charset="0"/>
          <a:ea typeface="+mn-ea"/>
          <a:cs typeface="Arial" panose="020B0604020202020204" pitchFamily="34" charset="0"/>
        </a:defRPr>
      </a:lvl1pPr>
      <a:lvl2pPr marL="0" marR="0" indent="0" algn="l" defTabSz="342866" rtl="0" eaLnBrk="1" fontAlgn="auto" latinLnBrk="0" hangingPunct="1">
        <a:lnSpc>
          <a:spcPct val="90000"/>
        </a:lnSpc>
        <a:spcBef>
          <a:spcPts val="0"/>
        </a:spcBef>
        <a:spcAft>
          <a:spcPts val="600"/>
        </a:spcAft>
        <a:buClr>
          <a:srgbClr val="E1061C"/>
        </a:buClr>
        <a:buSzTx/>
        <a:buFont typeface="Arial"/>
        <a:buNone/>
        <a:tabLst/>
        <a:defRPr sz="1400" b="1" kern="1200" baseline="0">
          <a:solidFill>
            <a:schemeClr val="tx1"/>
          </a:solidFill>
          <a:latin typeface="Arial" panose="020B0604020202020204" pitchFamily="34" charset="0"/>
          <a:ea typeface="+mn-ea"/>
          <a:cs typeface="Arial" panose="020B0604020202020204" pitchFamily="34" charset="0"/>
        </a:defRPr>
      </a:lvl2pPr>
      <a:lvl3pPr marL="0" marR="0" indent="0" algn="l" defTabSz="342866" rtl="0" eaLnBrk="1" fontAlgn="auto" latinLnBrk="0" hangingPunct="1">
        <a:lnSpc>
          <a:spcPct val="90000"/>
        </a:lnSpc>
        <a:spcBef>
          <a:spcPts val="1200"/>
        </a:spcBef>
        <a:spcAft>
          <a:spcPts val="0"/>
        </a:spcAft>
        <a:buClr>
          <a:srgbClr val="999999"/>
        </a:buClr>
        <a:buSzTx/>
        <a:buFont typeface="System Font Regular"/>
        <a:buNone/>
        <a:tabLst/>
        <a:defRPr sz="1400" kern="1200" baseline="0">
          <a:solidFill>
            <a:schemeClr val="tx1"/>
          </a:solidFill>
          <a:latin typeface="Arial" panose="020B0604020202020204" pitchFamily="34" charset="0"/>
          <a:ea typeface="+mn-ea"/>
          <a:cs typeface="Arial" panose="020B0604020202020204" pitchFamily="34" charset="0"/>
        </a:defRPr>
      </a:lvl3pPr>
      <a:lvl4pPr marL="179996" marR="0" indent="-179996" algn="l" defTabSz="342866" rtl="0" eaLnBrk="1" fontAlgn="auto" latinLnBrk="0" hangingPunct="1">
        <a:lnSpc>
          <a:spcPct val="90000"/>
        </a:lnSpc>
        <a:spcBef>
          <a:spcPts val="600"/>
        </a:spcBef>
        <a:spcAft>
          <a:spcPts val="0"/>
        </a:spcAft>
        <a:buClr>
          <a:srgbClr val="CCCCCC"/>
        </a:buClr>
        <a:buSzTx/>
        <a:buFont typeface="Arial" panose="020B0604020202020204" pitchFamily="34" charset="0"/>
        <a:buChar char="●"/>
        <a:tabLst/>
        <a:defRPr sz="1400" kern="1200" baseline="0">
          <a:solidFill>
            <a:schemeClr val="tx1"/>
          </a:solidFill>
          <a:latin typeface="Arial" panose="020B0604020202020204" pitchFamily="34" charset="0"/>
          <a:ea typeface="+mn-ea"/>
          <a:cs typeface="Arial" panose="020B0604020202020204" pitchFamily="34" charset="0"/>
        </a:defRPr>
      </a:lvl4pPr>
      <a:lvl5pPr marL="359991" marR="0" indent="-179996" algn="l" defTabSz="342866" rtl="0" eaLnBrk="1" fontAlgn="auto" latinLnBrk="0" hangingPunct="1">
        <a:lnSpc>
          <a:spcPct val="90000"/>
        </a:lnSpc>
        <a:spcBef>
          <a:spcPts val="600"/>
        </a:spcBef>
        <a:spcAft>
          <a:spcPts val="0"/>
        </a:spcAft>
        <a:buClr>
          <a:srgbClr val="CCCCCC"/>
        </a:buClr>
        <a:buSzTx/>
        <a:buFont typeface="Arial" panose="020B0604020202020204" pitchFamily="34" charset="0"/>
        <a:buChar char="●"/>
        <a:tabLst/>
        <a:defRPr sz="1400" kern="1200" baseline="0">
          <a:solidFill>
            <a:schemeClr val="tx1"/>
          </a:solidFill>
          <a:latin typeface="Arial" panose="020B0604020202020204" pitchFamily="34" charset="0"/>
          <a:ea typeface="+mn-ea"/>
          <a:cs typeface="Arial" panose="020B0604020202020204" pitchFamily="34" charset="0"/>
        </a:defRPr>
      </a:lvl5pPr>
      <a:lvl6pPr marL="539987" indent="-179996" algn="l" defTabSz="685732" rtl="0" eaLnBrk="1" latinLnBrk="0" hangingPunct="1">
        <a:lnSpc>
          <a:spcPct val="90000"/>
        </a:lnSpc>
        <a:spcBef>
          <a:spcPts val="600"/>
        </a:spcBef>
        <a:spcAft>
          <a:spcPts val="0"/>
        </a:spcAft>
        <a:buClr>
          <a:srgbClr val="CCCCCC"/>
        </a:buClr>
        <a:buFont typeface="Arial" panose="020B0604020202020204" pitchFamily="34" charset="0"/>
        <a:buChar char="●"/>
        <a:tabLst/>
        <a:defRPr sz="1400" kern="1200">
          <a:solidFill>
            <a:schemeClr val="tx1"/>
          </a:solidFill>
          <a:latin typeface="Arial" panose="020B0604020202020204" pitchFamily="34" charset="0"/>
          <a:ea typeface="+mn-ea"/>
          <a:cs typeface="+mn-cs"/>
        </a:defRPr>
      </a:lvl6pPr>
      <a:lvl7pPr marL="1037" indent="0" algn="l" defTabSz="685732" rtl="0" eaLnBrk="1" latinLnBrk="0" hangingPunct="1">
        <a:lnSpc>
          <a:spcPct val="90000"/>
        </a:lnSpc>
        <a:spcBef>
          <a:spcPts val="300"/>
        </a:spcBef>
        <a:buClr>
          <a:schemeClr val="accent1"/>
        </a:buClr>
        <a:buSzPct val="80000"/>
        <a:buFont typeface="System Font Regular"/>
        <a:buNone/>
        <a:tabLst/>
        <a:defRPr sz="1100" kern="1200">
          <a:solidFill>
            <a:schemeClr val="tx1"/>
          </a:solidFill>
          <a:latin typeface="Arial" panose="020B0604020202020204" pitchFamily="34" charset="0"/>
          <a:ea typeface="+mn-ea"/>
          <a:cs typeface="+mn-cs"/>
        </a:defRPr>
      </a:lvl7pPr>
      <a:lvl8pPr marL="287993" indent="-287993" algn="l" defTabSz="685732" rtl="0" eaLnBrk="1" latinLnBrk="0" hangingPunct="1">
        <a:lnSpc>
          <a:spcPct val="90000"/>
        </a:lnSpc>
        <a:spcBef>
          <a:spcPts val="1200"/>
        </a:spcBef>
        <a:buClr>
          <a:srgbClr val="999999"/>
        </a:buClr>
        <a:buSzPct val="100000"/>
        <a:buFontTx/>
        <a:buBlip>
          <a:blip r:embed="rId12"/>
        </a:buBlip>
        <a:tabLst/>
        <a:defRPr sz="1400" kern="1200">
          <a:solidFill>
            <a:schemeClr val="tx1"/>
          </a:solidFill>
          <a:latin typeface="Arial" panose="020B0604020202020204" pitchFamily="34" charset="0"/>
          <a:ea typeface="+mn-ea"/>
          <a:cs typeface="+mn-cs"/>
        </a:defRPr>
      </a:lvl8pPr>
      <a:lvl9pPr marL="287993" indent="-287993" algn="l" defTabSz="685732" rtl="0" eaLnBrk="1" latinLnBrk="0" hangingPunct="1">
        <a:lnSpc>
          <a:spcPct val="90000"/>
        </a:lnSpc>
        <a:spcBef>
          <a:spcPts val="1200"/>
        </a:spcBef>
        <a:buFontTx/>
        <a:buBlip>
          <a:blip r:embed="rId13">
            <a:extLst>
              <a:ext uri="{96DAC541-7B7A-43D3-8B79-37D633B846F1}">
                <asvg:svgBlip xmlns:asvg="http://schemas.microsoft.com/office/drawing/2016/SVG/main" r:embed="rId14"/>
              </a:ext>
            </a:extLst>
          </a:blip>
        </a:buBlip>
        <a:tabLst/>
        <a:defRPr sz="1400" kern="1200">
          <a:solidFill>
            <a:schemeClr val="tx1"/>
          </a:solidFill>
          <a:latin typeface="Arial" panose="020B0604020202020204" pitchFamily="34" charset="0"/>
          <a:ea typeface="+mn-ea"/>
          <a:cs typeface="+mn-cs"/>
        </a:defRPr>
      </a:lvl9pPr>
    </p:bodyStyle>
    <p:otherStyle>
      <a:defPPr>
        <a:defRPr lang="de-DE"/>
      </a:defPPr>
      <a:lvl1pPr marL="0" algn="l" defTabSz="685732" rtl="0" eaLnBrk="1" latinLnBrk="0" hangingPunct="1">
        <a:defRPr sz="1351" kern="1200">
          <a:solidFill>
            <a:schemeClr val="tx1"/>
          </a:solidFill>
          <a:latin typeface="+mn-lt"/>
          <a:ea typeface="+mn-ea"/>
          <a:cs typeface="+mn-cs"/>
        </a:defRPr>
      </a:lvl1pPr>
      <a:lvl2pPr marL="342866" algn="l" defTabSz="685732" rtl="0" eaLnBrk="1" latinLnBrk="0" hangingPunct="1">
        <a:defRPr sz="1351" kern="1200">
          <a:solidFill>
            <a:schemeClr val="tx1"/>
          </a:solidFill>
          <a:latin typeface="+mn-lt"/>
          <a:ea typeface="+mn-ea"/>
          <a:cs typeface="+mn-cs"/>
        </a:defRPr>
      </a:lvl2pPr>
      <a:lvl3pPr marL="685732" algn="l" defTabSz="685732" rtl="0" eaLnBrk="1" latinLnBrk="0" hangingPunct="1">
        <a:defRPr sz="1351" kern="1200">
          <a:solidFill>
            <a:schemeClr val="tx1"/>
          </a:solidFill>
          <a:latin typeface="+mn-lt"/>
          <a:ea typeface="+mn-ea"/>
          <a:cs typeface="+mn-cs"/>
        </a:defRPr>
      </a:lvl3pPr>
      <a:lvl4pPr marL="1028598" algn="l" defTabSz="685732" rtl="0" eaLnBrk="1" latinLnBrk="0" hangingPunct="1">
        <a:defRPr sz="1351" kern="1200">
          <a:solidFill>
            <a:schemeClr val="tx1"/>
          </a:solidFill>
          <a:latin typeface="+mn-lt"/>
          <a:ea typeface="+mn-ea"/>
          <a:cs typeface="+mn-cs"/>
        </a:defRPr>
      </a:lvl4pPr>
      <a:lvl5pPr marL="1371464" algn="l" defTabSz="685732" rtl="0" eaLnBrk="1" latinLnBrk="0" hangingPunct="1">
        <a:defRPr sz="1351" kern="1200">
          <a:solidFill>
            <a:schemeClr val="tx1"/>
          </a:solidFill>
          <a:latin typeface="+mn-lt"/>
          <a:ea typeface="+mn-ea"/>
          <a:cs typeface="+mn-cs"/>
        </a:defRPr>
      </a:lvl5pPr>
      <a:lvl6pPr marL="1714330" algn="l" defTabSz="685732" rtl="0" eaLnBrk="1" latinLnBrk="0" hangingPunct="1">
        <a:defRPr sz="1351" kern="1200">
          <a:solidFill>
            <a:schemeClr val="tx1"/>
          </a:solidFill>
          <a:latin typeface="+mn-lt"/>
          <a:ea typeface="+mn-ea"/>
          <a:cs typeface="+mn-cs"/>
        </a:defRPr>
      </a:lvl6pPr>
      <a:lvl7pPr marL="2057195" algn="l" defTabSz="685732" rtl="0" eaLnBrk="1" latinLnBrk="0" hangingPunct="1">
        <a:defRPr sz="1351" kern="1200">
          <a:solidFill>
            <a:schemeClr val="tx1"/>
          </a:solidFill>
          <a:latin typeface="+mn-lt"/>
          <a:ea typeface="+mn-ea"/>
          <a:cs typeface="+mn-cs"/>
        </a:defRPr>
      </a:lvl7pPr>
      <a:lvl8pPr marL="2400060" algn="l" defTabSz="685732" rtl="0" eaLnBrk="1" latinLnBrk="0" hangingPunct="1">
        <a:defRPr sz="1351" kern="1200">
          <a:solidFill>
            <a:schemeClr val="tx1"/>
          </a:solidFill>
          <a:latin typeface="+mn-lt"/>
          <a:ea typeface="+mn-ea"/>
          <a:cs typeface="+mn-cs"/>
        </a:defRPr>
      </a:lvl8pPr>
      <a:lvl9pPr marL="2742926" algn="l" defTabSz="685732"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667">
          <p15:clr>
            <a:srgbClr val="F26B43"/>
          </p15:clr>
        </p15:guide>
        <p15:guide id="14" orient="horz" pos="2754">
          <p15:clr>
            <a:srgbClr val="F26B43"/>
          </p15:clr>
        </p15:guide>
        <p15:guide id="15" orient="horz" pos="3117">
          <p15:clr>
            <a:srgbClr val="F26B43"/>
          </p15:clr>
        </p15:guide>
        <p15:guide id="16" orient="horz" pos="2890">
          <p15:clr>
            <a:srgbClr val="F26B43"/>
          </p15:clr>
        </p15:guide>
        <p15:guide id="17" pos="119">
          <p15:clr>
            <a:srgbClr val="F26B43"/>
          </p15:clr>
        </p15:guide>
        <p15:guide id="18" pos="4202">
          <p15:clr>
            <a:srgbClr val="F26B43"/>
          </p15:clr>
        </p15:guide>
        <p15:guide id="19" orient="horz" pos="441">
          <p15:clr>
            <a:srgbClr val="F26B43"/>
          </p15:clr>
        </p15:guide>
        <p15:guide id="20">
          <p15:clr>
            <a:srgbClr val="F26B43"/>
          </p15:clr>
        </p15:guide>
        <p15:guide id="21" pos="4082">
          <p15:clr>
            <a:srgbClr val="F26B43"/>
          </p15:clr>
        </p15:guide>
        <p15:guide id="22" pos="3640">
          <p15:clr>
            <a:srgbClr val="F26B43"/>
          </p15:clr>
        </p15:guide>
        <p15:guide id="23" pos="238">
          <p15:clr>
            <a:srgbClr val="F26B43"/>
          </p15:clr>
        </p15:guide>
        <p15:guide id="24" orient="horz" pos="327">
          <p15:clr>
            <a:srgbClr val="F26B43"/>
          </p15:clr>
        </p15:guide>
        <p15:guide id="25" orient="horz" pos="1620">
          <p15:clr>
            <a:srgbClr val="F26B43"/>
          </p15:clr>
        </p15:guide>
        <p15:guide id="26" orient="horz" pos="1711">
          <p15:clr>
            <a:srgbClr val="F26B43"/>
          </p15:clr>
        </p15:guide>
        <p15:guide id="27" orient="horz" pos="1801">
          <p15:clr>
            <a:srgbClr val="F26B43"/>
          </p15:clr>
        </p15:guide>
        <p15:guide id="28" pos="2160">
          <p15:clr>
            <a:srgbClr val="F26B43"/>
          </p15:clr>
        </p15:guide>
        <p15:guide id="29" pos="2228">
          <p15:clr>
            <a:srgbClr val="F26B43"/>
          </p15:clr>
        </p15:guide>
        <p15:guide id="30" pos="209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279D68-E088-4C2B-A2A4-AAACFF840B08}" type="datetimeFigureOut">
              <a:rPr lang="hr-HR" smtClean="0"/>
              <a:t>7.12.2023.</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ABDEC-0E41-433C-B284-9EAC7BF80765}" type="slidenum">
              <a:rPr lang="hr-HR" smtClean="0"/>
              <a:t>‹#›</a:t>
            </a:fld>
            <a:endParaRPr lang="hr-HR"/>
          </a:p>
        </p:txBody>
      </p:sp>
    </p:spTree>
    <p:extLst>
      <p:ext uri="{BB962C8B-B14F-4D97-AF65-F5344CB8AC3E}">
        <p14:creationId xmlns:p14="http://schemas.microsoft.com/office/powerpoint/2010/main" val="2842723701"/>
      </p:ext>
    </p:extLst>
  </p:cSld>
  <p:clrMap bg1="lt1" tx1="dk1" bg2="lt2" tx2="dk2" accent1="accent1" accent2="accent2" accent3="accent3" accent4="accent4" accent5="accent5" accent6="accent6" hlink="hlink" folHlink="folHlink"/>
  <p:sldLayoutIdLst>
    <p:sldLayoutId id="2147484757" r:id="rId1"/>
    <p:sldLayoutId id="2147484758" r:id="rId2"/>
    <p:sldLayoutId id="2147484759" r:id="rId3"/>
    <p:sldLayoutId id="2147484760" r:id="rId4"/>
    <p:sldLayoutId id="2147484761" r:id="rId5"/>
    <p:sldLayoutId id="2147484762" r:id="rId6"/>
    <p:sldLayoutId id="2147484763" r:id="rId7"/>
    <p:sldLayoutId id="2147484764" r:id="rId8"/>
    <p:sldLayoutId id="2147484765" r:id="rId9"/>
    <p:sldLayoutId id="2147484766" r:id="rId10"/>
    <p:sldLayoutId id="2147484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4516382" y="5620028"/>
            <a:ext cx="338455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eaLnBrk="1" hangingPunct="1">
              <a:spcBef>
                <a:spcPct val="0"/>
              </a:spcBef>
              <a:buClrTx/>
              <a:buSzTx/>
              <a:buFontTx/>
              <a:buNone/>
            </a:pPr>
            <a:r>
              <a:rPr lang="en-GB" sz="2000">
                <a:latin typeface="+mn-lt"/>
              </a:rPr>
              <a:t>Vienna, Austria</a:t>
            </a:r>
          </a:p>
          <a:p>
            <a:pPr algn="ctr" eaLnBrk="1" hangingPunct="1">
              <a:spcBef>
                <a:spcPct val="0"/>
              </a:spcBef>
              <a:buClrTx/>
              <a:buSzTx/>
              <a:buFontTx/>
              <a:buNone/>
            </a:pPr>
            <a:r>
              <a:rPr lang="en-GB" sz="2000">
                <a:latin typeface="+mn-lt"/>
              </a:rPr>
              <a:t> November 2023</a:t>
            </a:r>
          </a:p>
        </p:txBody>
      </p:sp>
      <p:sp>
        <p:nvSpPr>
          <p:cNvPr id="15363" name="Rectangle 4"/>
          <p:cNvSpPr>
            <a:spLocks noGrp="1" noChangeArrowheads="1"/>
          </p:cNvSpPr>
          <p:nvPr>
            <p:ph type="ctrTitle"/>
          </p:nvPr>
        </p:nvSpPr>
        <p:spPr>
          <a:xfrm>
            <a:off x="0" y="2564904"/>
            <a:ext cx="12192000" cy="1326932"/>
          </a:xfrm>
          <a:solidFill>
            <a:schemeClr val="accent1">
              <a:lumMod val="20000"/>
              <a:lumOff val="80000"/>
            </a:schemeClr>
          </a:solidFill>
          <a:ln>
            <a:noFill/>
          </a:ln>
        </p:spPr>
        <p:txBody>
          <a:bodyPr anchor="ctr">
            <a:noAutofit/>
          </a:bodyPr>
          <a:lstStyle/>
          <a:p>
            <a:r>
              <a:rPr lang="en-GB" sz="3600" b="1">
                <a:solidFill>
                  <a:srgbClr val="002060"/>
                </a:solidFill>
                <a:latin typeface="+mn-lt"/>
              </a:rPr>
              <a:t>PEMPAL Treasury Community of Practice (TCOP) Cash Management Thematic Group Meeting</a:t>
            </a:r>
          </a:p>
        </p:txBody>
      </p:sp>
      <p:sp>
        <p:nvSpPr>
          <p:cNvPr id="15366" name="Rectangle 7"/>
          <p:cNvSpPr>
            <a:spLocks noChangeArrowheads="1"/>
          </p:cNvSpPr>
          <p:nvPr/>
        </p:nvSpPr>
        <p:spPr bwMode="auto">
          <a:xfrm>
            <a:off x="1736725" y="1341438"/>
            <a:ext cx="8713788" cy="359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a:spcBef>
                <a:spcPct val="0"/>
              </a:spcBef>
              <a:buClrTx/>
              <a:buSzTx/>
              <a:buNone/>
            </a:pPr>
            <a:r>
              <a:rPr lang="en-GB" sz="2000">
                <a:latin typeface="+mn-lt"/>
                <a:cs typeface="Times New Roman" panose="02020603050405020304" pitchFamily="18" charset="0"/>
              </a:rPr>
              <a:t>REPUBLIC OF CROATIA</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77760" y="465253"/>
            <a:ext cx="631718" cy="836712"/>
          </a:xfrm>
          <a:prstGeom prst="rect">
            <a:avLst/>
          </a:prstGeom>
        </p:spPr>
      </p:pic>
      <p:sp>
        <p:nvSpPr>
          <p:cNvPr id="6" name="Rectangle 7"/>
          <p:cNvSpPr>
            <a:spLocks noChangeArrowheads="1"/>
          </p:cNvSpPr>
          <p:nvPr/>
        </p:nvSpPr>
        <p:spPr bwMode="auto">
          <a:xfrm>
            <a:off x="1760357" y="1705636"/>
            <a:ext cx="8713788" cy="359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a:spcBef>
                <a:spcPts val="2200"/>
              </a:spcBef>
              <a:buClr>
                <a:srgbClr val="3783FF"/>
              </a:buClr>
              <a:buSzPct val="123000"/>
              <a:buFont typeface="Symbol" panose="05050102010706020507" pitchFamily="18" charset="2"/>
              <a:buChar char="¨"/>
              <a:defRPr>
                <a:solidFill>
                  <a:schemeClr val="tx1"/>
                </a:solidFill>
                <a:latin typeface="Frutiger 55 Roman" pitchFamily="34" charset="0"/>
                <a:ea typeface="ＭＳ Ｐゴシック" panose="020B0600070205080204" pitchFamily="34" charset="-128"/>
              </a:defRPr>
            </a:lvl1pPr>
            <a:lvl2pPr marL="742950" indent="-285750">
              <a:spcBef>
                <a:spcPts val="400"/>
              </a:spcBef>
              <a:buClr>
                <a:schemeClr val="tx1"/>
              </a:buClr>
              <a:buSzPct val="77000"/>
              <a:buChar char="—"/>
              <a:defRPr sz="1600">
                <a:solidFill>
                  <a:schemeClr val="tx1"/>
                </a:solidFill>
                <a:latin typeface="Frutiger 55 Roman" pitchFamily="34" charset="0"/>
                <a:ea typeface="ＭＳ Ｐゴシック" panose="020B0600070205080204" pitchFamily="34" charset="-128"/>
              </a:defRPr>
            </a:lvl2pPr>
            <a:lvl3pPr marL="11430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3pPr>
            <a:lvl4pPr marL="16002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4pPr>
            <a:lvl5pPr marL="2057400" indent="-228600">
              <a:spcBef>
                <a:spcPts val="400"/>
              </a:spcBef>
              <a:buClr>
                <a:schemeClr val="tx1"/>
              </a:buClr>
              <a:buSzPct val="84000"/>
              <a:buChar char="–"/>
              <a:defRPr sz="1600">
                <a:solidFill>
                  <a:schemeClr val="tx1"/>
                </a:solidFill>
                <a:latin typeface="Frutiger 55 Roman" pitchFamily="34" charset="0"/>
                <a:ea typeface="ＭＳ Ｐゴシック" panose="020B0600070205080204" pitchFamily="34" charset="-128"/>
              </a:defRPr>
            </a:lvl5pPr>
            <a:lvl6pPr marL="25146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6pPr>
            <a:lvl7pPr marL="29718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7pPr>
            <a:lvl8pPr marL="34290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8pPr>
            <a:lvl9pPr marL="3886200" indent="-228600" eaLnBrk="0" fontAlgn="base" hangingPunct="0">
              <a:spcBef>
                <a:spcPts val="400"/>
              </a:spcBef>
              <a:spcAft>
                <a:spcPct val="0"/>
              </a:spcAft>
              <a:buClr>
                <a:schemeClr val="tx1"/>
              </a:buClr>
              <a:buSzPct val="84000"/>
              <a:buChar char="–"/>
              <a:defRPr sz="1600">
                <a:solidFill>
                  <a:schemeClr val="tx1"/>
                </a:solidFill>
                <a:latin typeface="Frutiger 55 Roman" pitchFamily="34" charset="0"/>
                <a:ea typeface="ＭＳ Ｐゴシック" panose="020B0600070205080204" pitchFamily="34" charset="-128"/>
              </a:defRPr>
            </a:lvl9pPr>
          </a:lstStyle>
          <a:p>
            <a:pPr algn="ctr">
              <a:spcBef>
                <a:spcPct val="0"/>
              </a:spcBef>
              <a:buClrTx/>
              <a:buSzTx/>
              <a:buNone/>
            </a:pPr>
            <a:r>
              <a:rPr lang="en-GB" sz="2000">
                <a:latin typeface="+mn-lt"/>
                <a:cs typeface="Times New Roman" panose="02020603050405020304" pitchFamily="18" charset="0"/>
              </a:rPr>
              <a:t>Ministry of Finance</a:t>
            </a:r>
          </a:p>
        </p:txBody>
      </p:sp>
      <p:sp>
        <p:nvSpPr>
          <p:cNvPr id="3" name="Pravokutnik 2"/>
          <p:cNvSpPr/>
          <p:nvPr/>
        </p:nvSpPr>
        <p:spPr>
          <a:xfrm>
            <a:off x="1943169" y="4494322"/>
            <a:ext cx="8530976" cy="523220"/>
          </a:xfrm>
          <a:prstGeom prst="rect">
            <a:avLst/>
          </a:prstGeom>
        </p:spPr>
        <p:txBody>
          <a:bodyPr wrap="square">
            <a:spAutoFit/>
          </a:bodyPr>
          <a:lstStyle/>
          <a:p>
            <a:pPr algn="ctr"/>
            <a:r>
              <a:rPr lang="en-GB" sz="2800" b="1">
                <a:solidFill>
                  <a:schemeClr val="tx2">
                    <a:lumMod val="75000"/>
                  </a:schemeClr>
                </a:solidFill>
              </a:rPr>
              <a:t>– Treasury Single Account Coverage –</a:t>
            </a: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lika 5"/>
          <p:cNvPicPr>
            <a:picLocks noChangeAspect="1"/>
          </p:cNvPicPr>
          <p:nvPr/>
        </p:nvPicPr>
        <p:blipFill>
          <a:blip r:embed="rId3"/>
          <a:stretch>
            <a:fillRect/>
          </a:stretch>
        </p:blipFill>
        <p:spPr>
          <a:xfrm>
            <a:off x="-340" y="-2083"/>
            <a:ext cx="12193057" cy="585032"/>
          </a:xfrm>
          <a:prstGeom prst="rect">
            <a:avLst/>
          </a:prstGeom>
        </p:spPr>
      </p:pic>
      <p:sp>
        <p:nvSpPr>
          <p:cNvPr id="7" name="Pravokutnik 6"/>
          <p:cNvSpPr/>
          <p:nvPr/>
        </p:nvSpPr>
        <p:spPr>
          <a:xfrm>
            <a:off x="58181" y="-105"/>
            <a:ext cx="4857035" cy="646331"/>
          </a:xfrm>
          <a:prstGeom prst="rect">
            <a:avLst/>
          </a:prstGeom>
        </p:spPr>
        <p:txBody>
          <a:bodyPr wrap="none">
            <a:spAutoFit/>
          </a:bodyPr>
          <a:lstStyle/>
          <a:p>
            <a:r>
              <a:rPr lang="en-GB" sz="3600" b="1">
                <a:solidFill>
                  <a:schemeClr val="bg1"/>
                </a:solidFill>
                <a:ea typeface="+mj-ea"/>
                <a:cs typeface="+mj-cs"/>
              </a:rPr>
              <a:t>Treasury Single Account (TSA)</a:t>
            </a:r>
          </a:p>
        </p:txBody>
      </p:sp>
      <p:pic>
        <p:nvPicPr>
          <p:cNvPr id="8" name="Slika 7"/>
          <p:cNvPicPr>
            <a:picLocks noChangeAspect="1"/>
          </p:cNvPicPr>
          <p:nvPr/>
        </p:nvPicPr>
        <p:blipFill>
          <a:blip r:embed="rId4"/>
          <a:stretch>
            <a:fillRect/>
          </a:stretch>
        </p:blipFill>
        <p:spPr>
          <a:xfrm>
            <a:off x="11621423" y="55034"/>
            <a:ext cx="359695" cy="475529"/>
          </a:xfrm>
          <a:prstGeom prst="rect">
            <a:avLst/>
          </a:prstGeom>
        </p:spPr>
      </p:pic>
      <p:sp>
        <p:nvSpPr>
          <p:cNvPr id="5" name="Pravokutnik 4"/>
          <p:cNvSpPr/>
          <p:nvPr/>
        </p:nvSpPr>
        <p:spPr>
          <a:xfrm>
            <a:off x="229639" y="925147"/>
            <a:ext cx="11377264" cy="1107996"/>
          </a:xfrm>
          <a:prstGeom prst="rect">
            <a:avLst/>
          </a:prstGeom>
        </p:spPr>
        <p:txBody>
          <a:bodyPr wrap="square">
            <a:spAutoFit/>
          </a:bodyPr>
          <a:lstStyle/>
          <a:p>
            <a:pPr marL="342900" indent="-342900" algn="just">
              <a:buClr>
                <a:srgbClr val="37269A"/>
              </a:buClr>
              <a:buFont typeface="Arial" panose="020B0604020202020204" pitchFamily="34" charset="0"/>
              <a:buChar char="•"/>
            </a:pPr>
            <a:r>
              <a:rPr lang="en-GB" sz="2200">
                <a:cs typeface="Tahoma" panose="020B0604030504040204" pitchFamily="34" charset="0"/>
              </a:rPr>
              <a:t>The basis for establishing a </a:t>
            </a:r>
            <a:r>
              <a:rPr lang="en-GB" sz="2200" b="1">
                <a:cs typeface="Tahoma" panose="020B0604030504040204" pitchFamily="34" charset="0"/>
              </a:rPr>
              <a:t>Treasury Single Account (TSA)</a:t>
            </a:r>
            <a:r>
              <a:rPr lang="en-GB" sz="2200">
                <a:cs typeface="Tahoma" panose="020B0604030504040204" pitchFamily="34" charset="0"/>
              </a:rPr>
              <a:t> in the Republic of Сroatia has been set out under the Budget Act, and the implementing regulations (ordinances, instructions, etc.) elaborate in more detail its features, structure and functionalities </a:t>
            </a:r>
          </a:p>
        </p:txBody>
      </p:sp>
      <p:sp>
        <p:nvSpPr>
          <p:cNvPr id="9" name="Pravokutnik 8"/>
          <p:cNvSpPr/>
          <p:nvPr/>
        </p:nvSpPr>
        <p:spPr>
          <a:xfrm>
            <a:off x="262213" y="2275703"/>
            <a:ext cx="11377264" cy="769441"/>
          </a:xfrm>
          <a:prstGeom prst="rect">
            <a:avLst/>
          </a:prstGeom>
        </p:spPr>
        <p:txBody>
          <a:bodyPr wrap="square">
            <a:spAutoFit/>
          </a:bodyPr>
          <a:lstStyle/>
          <a:p>
            <a:pPr marL="285750" indent="-285750" algn="just">
              <a:buClr>
                <a:srgbClr val="37269A"/>
              </a:buClr>
              <a:buFont typeface="Arial" panose="020B0604020202020204" pitchFamily="34" charset="0"/>
              <a:buChar char="•"/>
            </a:pPr>
            <a:r>
              <a:rPr lang="en-GB" sz="2200">
                <a:cs typeface="Tahoma" panose="020B0604030504040204" pitchFamily="34" charset="0"/>
              </a:rPr>
              <a:t>The 2008 Budget Act laying down the requirement to establish a budget single account did not provide sufficient clarity</a:t>
            </a:r>
          </a:p>
        </p:txBody>
      </p:sp>
      <p:sp>
        <p:nvSpPr>
          <p:cNvPr id="10" name="Pravokutnik 9"/>
          <p:cNvSpPr/>
          <p:nvPr/>
        </p:nvSpPr>
        <p:spPr>
          <a:xfrm>
            <a:off x="245752" y="3324066"/>
            <a:ext cx="11377264" cy="1446550"/>
          </a:xfrm>
          <a:prstGeom prst="rect">
            <a:avLst/>
          </a:prstGeom>
        </p:spPr>
        <p:txBody>
          <a:bodyPr wrap="square">
            <a:spAutoFit/>
          </a:bodyPr>
          <a:lstStyle/>
          <a:p>
            <a:pPr marL="285750" indent="-285750" algn="just">
              <a:buClr>
                <a:srgbClr val="37269A"/>
              </a:buClr>
              <a:buFont typeface="Arial" panose="020B0604020202020204" pitchFamily="34" charset="0"/>
              <a:buChar char="•"/>
            </a:pPr>
            <a:r>
              <a:rPr lang="en-GB" sz="2200">
                <a:cs typeface="Tahoma" panose="020B0604030504040204" pitchFamily="34" charset="0"/>
              </a:rPr>
              <a:t>The first stage of developing a single state budget account included closing the accounts of ministries and other government bodies held in commercial banks, and in later stages (years) the institutional coverage of the TSA gradually expanded, as did the TSA coverage including new sources of financing the budget and budget users</a:t>
            </a:r>
          </a:p>
        </p:txBody>
      </p:sp>
      <p:sp>
        <p:nvSpPr>
          <p:cNvPr id="11" name="Pravokutnik 10"/>
          <p:cNvSpPr/>
          <p:nvPr/>
        </p:nvSpPr>
        <p:spPr>
          <a:xfrm>
            <a:off x="262213" y="5013176"/>
            <a:ext cx="11377264" cy="769441"/>
          </a:xfrm>
          <a:prstGeom prst="rect">
            <a:avLst/>
          </a:prstGeom>
        </p:spPr>
        <p:txBody>
          <a:bodyPr wrap="square">
            <a:spAutoFit/>
          </a:bodyPr>
          <a:lstStyle/>
          <a:p>
            <a:pPr marL="285750" indent="-285750" algn="just">
              <a:buClr>
                <a:srgbClr val="37269A"/>
              </a:buClr>
              <a:buFont typeface="Arial" panose="020B0604020202020204" pitchFamily="34" charset="0"/>
              <a:buChar char="•"/>
            </a:pPr>
            <a:r>
              <a:rPr lang="en-GB" sz="2200">
                <a:cs typeface="Tahoma" panose="020B0604030504040204" pitchFamily="34" charset="0"/>
              </a:rPr>
              <a:t>Local and regional self-governance units also had to establish a TSA for themselves and the budget users in their jurisdiction</a:t>
            </a:r>
          </a:p>
        </p:txBody>
      </p:sp>
    </p:spTree>
    <p:extLst>
      <p:ext uri="{BB962C8B-B14F-4D97-AF65-F5344CB8AC3E}">
        <p14:creationId xmlns:p14="http://schemas.microsoft.com/office/powerpoint/2010/main" val="2348046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56" name="Grupa 55"/>
          <p:cNvGrpSpPr/>
          <p:nvPr/>
        </p:nvGrpSpPr>
        <p:grpSpPr>
          <a:xfrm>
            <a:off x="0" y="-16590"/>
            <a:ext cx="12192000" cy="653298"/>
            <a:chOff x="0" y="-16590"/>
            <a:chExt cx="12192000" cy="653298"/>
          </a:xfrm>
        </p:grpSpPr>
        <p:sp>
          <p:nvSpPr>
            <p:cNvPr id="57" name="Pravokutnik 56"/>
            <p:cNvSpPr/>
            <p:nvPr/>
          </p:nvSpPr>
          <p:spPr>
            <a:xfrm>
              <a:off x="0" y="-16590"/>
              <a:ext cx="12192000" cy="65329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hr-HR" sz="1800" b="0" i="0" u="none" strike="noStrike" kern="1200" cap="none" spc="0" normalizeH="0" baseline="0" noProof="0" dirty="0">
                <a:ln>
                  <a:noFill/>
                </a:ln>
                <a:solidFill>
                  <a:srgbClr val="FFFFFF"/>
                </a:solidFill>
                <a:effectLst/>
                <a:uLnTx/>
                <a:uFillTx/>
                <a:latin typeface="UniCredit"/>
                <a:ea typeface="+mn-ea"/>
                <a:cs typeface="+mn-cs"/>
              </a:endParaRPr>
            </a:p>
          </p:txBody>
        </p:sp>
        <p:sp>
          <p:nvSpPr>
            <p:cNvPr id="58" name="Title 4">
              <a:extLst>
                <a:ext uri="{FF2B5EF4-FFF2-40B4-BE49-F238E27FC236}">
                  <a16:creationId xmlns:a16="http://schemas.microsoft.com/office/drawing/2014/main" id="{8B3BC235-E484-BDAA-C1E4-3E43799977D0}"/>
                </a:ext>
              </a:extLst>
            </p:cNvPr>
            <p:cNvSpPr txBox="1">
              <a:spLocks/>
            </p:cNvSpPr>
            <p:nvPr/>
          </p:nvSpPr>
          <p:spPr>
            <a:xfrm>
              <a:off x="232472" y="101801"/>
              <a:ext cx="9600002" cy="404604"/>
            </a:xfrm>
            <a:prstGeom prst="rect">
              <a:avLst/>
            </a:prstGeom>
          </p:spPr>
          <p:txBody>
            <a:bodyPr vert="horz" lIns="0" tIns="0" rIns="0" bIns="0" rtlCol="0" anchor="b">
              <a:noAutofit/>
            </a:bodyPr>
            <a:lstStyle>
              <a:lvl1pPr algn="l" rtl="0" eaLnBrk="1" fontAlgn="base" hangingPunct="1">
                <a:lnSpc>
                  <a:spcPts val="2200"/>
                </a:lnSpc>
                <a:spcBef>
                  <a:spcPct val="0"/>
                </a:spcBef>
                <a:spcAft>
                  <a:spcPct val="0"/>
                </a:spcAft>
                <a:defRPr lang="en-GB" sz="2000" b="0" kern="1200" noProof="0">
                  <a:solidFill>
                    <a:srgbClr val="4F81BD"/>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300">
                  <a:solidFill>
                    <a:schemeClr val="tx1"/>
                  </a:solidFill>
                  <a:latin typeface="Arial" charset="0"/>
                </a:defRPr>
              </a:lvl2pPr>
              <a:lvl3pPr algn="ctr" rtl="0" eaLnBrk="1" fontAlgn="base" hangingPunct="1">
                <a:spcBef>
                  <a:spcPct val="0"/>
                </a:spcBef>
                <a:spcAft>
                  <a:spcPct val="0"/>
                </a:spcAft>
                <a:defRPr sz="3300">
                  <a:solidFill>
                    <a:schemeClr val="tx1"/>
                  </a:solidFill>
                  <a:latin typeface="Arial" charset="0"/>
                </a:defRPr>
              </a:lvl3pPr>
              <a:lvl4pPr algn="ctr" rtl="0" eaLnBrk="1" fontAlgn="base" hangingPunct="1">
                <a:spcBef>
                  <a:spcPct val="0"/>
                </a:spcBef>
                <a:spcAft>
                  <a:spcPct val="0"/>
                </a:spcAft>
                <a:defRPr sz="3300">
                  <a:solidFill>
                    <a:schemeClr val="tx1"/>
                  </a:solidFill>
                  <a:latin typeface="Arial" charset="0"/>
                </a:defRPr>
              </a:lvl4pPr>
              <a:lvl5pPr algn="ctr" rtl="0" eaLnBrk="1" fontAlgn="base" hangingPunct="1">
                <a:spcBef>
                  <a:spcPct val="0"/>
                </a:spcBef>
                <a:spcAft>
                  <a:spcPct val="0"/>
                </a:spcAft>
                <a:defRPr sz="3300">
                  <a:solidFill>
                    <a:schemeClr val="tx1"/>
                  </a:solidFill>
                  <a:latin typeface="Arial" charset="0"/>
                </a:defRPr>
              </a:lvl5pPr>
              <a:lvl6pPr marL="342866" algn="ctr" rtl="0" eaLnBrk="1" fontAlgn="base" hangingPunct="1">
                <a:spcBef>
                  <a:spcPct val="0"/>
                </a:spcBef>
                <a:spcAft>
                  <a:spcPct val="0"/>
                </a:spcAft>
                <a:defRPr sz="3300">
                  <a:solidFill>
                    <a:schemeClr val="tx1"/>
                  </a:solidFill>
                  <a:latin typeface="Arial" charset="0"/>
                </a:defRPr>
              </a:lvl6pPr>
              <a:lvl7pPr marL="685732" algn="ctr" rtl="0" eaLnBrk="1" fontAlgn="base" hangingPunct="1">
                <a:spcBef>
                  <a:spcPct val="0"/>
                </a:spcBef>
                <a:spcAft>
                  <a:spcPct val="0"/>
                </a:spcAft>
                <a:defRPr sz="3300">
                  <a:solidFill>
                    <a:schemeClr val="tx1"/>
                  </a:solidFill>
                  <a:latin typeface="Arial" charset="0"/>
                </a:defRPr>
              </a:lvl7pPr>
              <a:lvl8pPr marL="1028598" algn="ctr" rtl="0" eaLnBrk="1" fontAlgn="base" hangingPunct="1">
                <a:spcBef>
                  <a:spcPct val="0"/>
                </a:spcBef>
                <a:spcAft>
                  <a:spcPct val="0"/>
                </a:spcAft>
                <a:defRPr sz="3300">
                  <a:solidFill>
                    <a:schemeClr val="tx1"/>
                  </a:solidFill>
                  <a:latin typeface="Arial" charset="0"/>
                </a:defRPr>
              </a:lvl8pPr>
              <a:lvl9pPr marL="1371464" algn="ctr" rtl="0" eaLnBrk="1" fontAlgn="base" hangingPunct="1">
                <a:spcBef>
                  <a:spcPct val="0"/>
                </a:spcBef>
                <a:spcAft>
                  <a:spcPct val="0"/>
                </a:spcAft>
                <a:defRPr sz="3300">
                  <a:solidFill>
                    <a:schemeClr val="tx1"/>
                  </a:solidFill>
                  <a:latin typeface="Arial" charset="0"/>
                </a:defRPr>
              </a:lvl9pPr>
            </a:lstStyle>
            <a:p>
              <a:pPr marL="0" marR="0" lvl="0" indent="0" algn="l" defTabSz="914400" rtl="0" eaLnBrk="1" fontAlgn="base" latinLnBrk="0" hangingPunct="1">
                <a:lnSpc>
                  <a:spcPts val="2200"/>
                </a:lnSpc>
                <a:spcBef>
                  <a:spcPct val="0"/>
                </a:spcBef>
                <a:spcAft>
                  <a:spcPct val="0"/>
                </a:spcAft>
                <a:buClrTx/>
                <a:buSzTx/>
                <a:buFontTx/>
                <a:buNone/>
                <a:tabLst/>
                <a:defRPr/>
              </a:pPr>
              <a:endParaRPr kumimoji="0" lang="hr-HR" sz="2000" b="0"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pic>
          <p:nvPicPr>
            <p:cNvPr id="59" name="Slika 58"/>
            <p:cNvPicPr>
              <a:picLocks noChangeAspect="1"/>
            </p:cNvPicPr>
            <p:nvPr/>
          </p:nvPicPr>
          <p:blipFill rotWithShape="1">
            <a:blip r:embed="rId3" cstate="print">
              <a:extLst>
                <a:ext uri="{28A0092B-C50C-407E-A947-70E740481C1C}">
                  <a14:useLocalDpi xmlns:a14="http://schemas.microsoft.com/office/drawing/2010/main" val="0"/>
                </a:ext>
              </a:extLst>
            </a:blip>
            <a:srcRect l="29835" t="1154" r="30083" b="2354"/>
            <a:stretch/>
          </p:blipFill>
          <p:spPr>
            <a:xfrm>
              <a:off x="11675698" y="71564"/>
              <a:ext cx="359783" cy="476990"/>
            </a:xfrm>
            <a:prstGeom prst="rect">
              <a:avLst/>
            </a:prstGeom>
          </p:spPr>
        </p:pic>
      </p:grpSp>
      <p:sp>
        <p:nvSpPr>
          <p:cNvPr id="10" name="Pravokutnik 9"/>
          <p:cNvSpPr/>
          <p:nvPr/>
        </p:nvSpPr>
        <p:spPr>
          <a:xfrm>
            <a:off x="75953" y="-19263"/>
            <a:ext cx="7904728"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600" b="1">
                <a:solidFill>
                  <a:srgbClr val="FFFFFF"/>
                </a:solidFill>
                <a:latin typeface="Calibri "/>
                <a:cs typeface="Arial" panose="020B0604020202020204" pitchFamily="34" charset="0"/>
              </a:rPr>
              <a:t>Legislative framework and coverage of the TSA</a:t>
            </a:r>
          </a:p>
        </p:txBody>
      </p:sp>
      <p:sp>
        <p:nvSpPr>
          <p:cNvPr id="26" name="Pravokutnik 25"/>
          <p:cNvSpPr/>
          <p:nvPr/>
        </p:nvSpPr>
        <p:spPr>
          <a:xfrm>
            <a:off x="232472" y="3898631"/>
            <a:ext cx="11217769" cy="1107996"/>
          </a:xfrm>
          <a:prstGeom prst="rect">
            <a:avLst/>
          </a:prstGeom>
          <a:noFill/>
        </p:spPr>
        <p:txBody>
          <a:bodyPr wrap="square">
            <a:spAutoFit/>
          </a:bodyPr>
          <a:lstStyle/>
          <a:p>
            <a:pPr marL="342900" lvl="1" indent="-342900" algn="just">
              <a:buFont typeface="Arial" panose="020B0604020202020204" pitchFamily="34" charset="0"/>
              <a:buChar char="•"/>
              <a:defRPr/>
            </a:pPr>
            <a:r>
              <a:rPr lang="en-GB" sz="2200">
                <a:solidFill>
                  <a:prstClr val="black"/>
                </a:solidFill>
                <a:latin typeface="Calibri" panose="020F0502020204030204"/>
              </a:rPr>
              <a:t>Until 2015, the Health Insurance Fund was covered by the state budget TSA (on 1 January 2015, it was extracted from the TSA to operate as an extra-budgetary user using own accounts); 10 state hospitals were included in the TSA in 2018, as well as 10 state port authorities in 2021</a:t>
            </a:r>
          </a:p>
        </p:txBody>
      </p:sp>
      <p:sp>
        <p:nvSpPr>
          <p:cNvPr id="13" name="Pravokutnik 12"/>
          <p:cNvSpPr/>
          <p:nvPr/>
        </p:nvSpPr>
        <p:spPr>
          <a:xfrm>
            <a:off x="327830" y="825719"/>
            <a:ext cx="11122411" cy="769441"/>
          </a:xfrm>
          <a:prstGeom prst="rect">
            <a:avLst/>
          </a:prstGeom>
          <a:noFill/>
        </p:spPr>
        <p:txBody>
          <a:bodyPr wrap="square">
            <a:spAutoFit/>
          </a:bodyPr>
          <a:lstStyle/>
          <a:p>
            <a:pPr marL="342900" indent="-342900" algn="just">
              <a:buFont typeface="Arial" panose="020B0604020202020204" pitchFamily="34" charset="0"/>
              <a:buChar char="•"/>
              <a:defRPr/>
            </a:pPr>
            <a:r>
              <a:rPr lang="en-GB" sz="2200">
                <a:solidFill>
                  <a:prstClr val="black"/>
                </a:solidFill>
                <a:latin typeface="Calibri" panose="020F0502020204030204"/>
              </a:rPr>
              <a:t>The new </a:t>
            </a:r>
            <a:r>
              <a:rPr lang="en-GB" sz="2200" b="1">
                <a:solidFill>
                  <a:prstClr val="black"/>
                </a:solidFill>
                <a:latin typeface="Calibri" panose="020F0502020204030204"/>
              </a:rPr>
              <a:t>Budget Act</a:t>
            </a:r>
            <a:r>
              <a:rPr lang="en-GB" sz="2200">
                <a:solidFill>
                  <a:prstClr val="black"/>
                </a:solidFill>
                <a:latin typeface="Calibri" panose="020F0502020204030204"/>
              </a:rPr>
              <a:t> (which entered into force in 2022) defines more clearly the term “budget single account” and its coverage</a:t>
            </a:r>
          </a:p>
        </p:txBody>
      </p:sp>
      <p:sp>
        <p:nvSpPr>
          <p:cNvPr id="14" name="Pravokutnik 13"/>
          <p:cNvSpPr/>
          <p:nvPr/>
        </p:nvSpPr>
        <p:spPr>
          <a:xfrm>
            <a:off x="266917" y="1655098"/>
            <a:ext cx="11128850" cy="2123658"/>
          </a:xfrm>
          <a:prstGeom prst="rect">
            <a:avLst/>
          </a:prstGeom>
          <a:noFill/>
        </p:spPr>
        <p:txBody>
          <a:bodyPr wrap="square">
            <a:spAutoFit/>
          </a:bodyPr>
          <a:lstStyle/>
          <a:p>
            <a:pPr marL="342900" lvl="1" indent="-342900" algn="just">
              <a:buFont typeface="Arial" panose="020B0604020202020204" pitchFamily="34" charset="0"/>
              <a:buChar char="•"/>
              <a:defRPr/>
            </a:pPr>
            <a:r>
              <a:rPr lang="en-GB" sz="2200">
                <a:solidFill>
                  <a:prstClr val="black"/>
                </a:solidFill>
                <a:latin typeface="Calibri" panose="020F0502020204030204"/>
              </a:rPr>
              <a:t>The </a:t>
            </a:r>
            <a:r>
              <a:rPr lang="en-GB" sz="2200" b="1">
                <a:solidFill>
                  <a:prstClr val="black"/>
                </a:solidFill>
                <a:latin typeface="Calibri" panose="020F0502020204030204"/>
              </a:rPr>
              <a:t>state budget</a:t>
            </a:r>
            <a:r>
              <a:rPr lang="en-GB" sz="2200">
                <a:solidFill>
                  <a:prstClr val="black"/>
                </a:solidFill>
                <a:latin typeface="Calibri" panose="020F0502020204030204"/>
              </a:rPr>
              <a:t> TSA is opened and held with the Croatian National Bank (central bank), covering all inflows (revenue, receipts and other collections) and all outflows (expenditure, outlays and other payments) of the state budget and budget users of the state budget and one extra-budgetary user of the state budget (Pension Fund), the Croatian Employment Service (Unemployment Insurance Fund) is also covered by the TSA as a budget user</a:t>
            </a:r>
          </a:p>
        </p:txBody>
      </p:sp>
      <p:sp>
        <p:nvSpPr>
          <p:cNvPr id="11" name="Pravokutnik 10"/>
          <p:cNvSpPr/>
          <p:nvPr/>
        </p:nvSpPr>
        <p:spPr>
          <a:xfrm>
            <a:off x="195809" y="5157192"/>
            <a:ext cx="11217769" cy="1107996"/>
          </a:xfrm>
          <a:prstGeom prst="rect">
            <a:avLst/>
          </a:prstGeom>
          <a:noFill/>
        </p:spPr>
        <p:txBody>
          <a:bodyPr wrap="square">
            <a:spAutoFit/>
          </a:bodyPr>
          <a:lstStyle/>
          <a:p>
            <a:pPr marL="342900" lvl="1" indent="-342900" algn="just">
              <a:buFont typeface="Arial" panose="020B0604020202020204" pitchFamily="34" charset="0"/>
              <a:buChar char="•"/>
              <a:defRPr/>
            </a:pPr>
            <a:r>
              <a:rPr lang="en-GB" sz="2200">
                <a:solidFill>
                  <a:prstClr val="black"/>
                </a:solidFill>
                <a:latin typeface="Calibri" panose="020F0502020204030204"/>
              </a:rPr>
              <a:t>The </a:t>
            </a:r>
            <a:r>
              <a:rPr lang="en-GB" sz="2200" b="1">
                <a:solidFill>
                  <a:prstClr val="black"/>
                </a:solidFill>
                <a:latin typeface="Calibri" panose="020F0502020204030204"/>
              </a:rPr>
              <a:t>local and regional self-governance unit</a:t>
            </a:r>
            <a:r>
              <a:rPr lang="en-GB" sz="2200">
                <a:solidFill>
                  <a:prstClr val="black"/>
                </a:solidFill>
                <a:latin typeface="Calibri" panose="020F0502020204030204"/>
              </a:rPr>
              <a:t> TSA is opened and held with a credit institution (commercial bank), covering all inflows (revenue, receipts and other collections) and all outflows (expenditure, outlays and other payments) of the unit budget and unit budget users </a:t>
            </a:r>
          </a:p>
        </p:txBody>
      </p:sp>
    </p:spTree>
    <p:extLst>
      <p:ext uri="{BB962C8B-B14F-4D97-AF65-F5344CB8AC3E}">
        <p14:creationId xmlns:p14="http://schemas.microsoft.com/office/powerpoint/2010/main" val="145484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1"/>
            <a:ext cx="12192000" cy="764703"/>
          </a:xfrm>
          <a:solidFill>
            <a:srgbClr val="002060"/>
          </a:solidFill>
        </p:spPr>
        <p:txBody>
          <a:bodyPr>
            <a:normAutofit/>
          </a:bodyPr>
          <a:lstStyle/>
          <a:p>
            <a:pPr marL="266700"/>
            <a:r>
              <a:rPr lang="en-GB" sz="3600" b="1">
                <a:solidFill>
                  <a:schemeClr val="bg1"/>
                </a:solidFill>
                <a:latin typeface="Calibri" panose="020F0502020204030204" pitchFamily="34" charset="0"/>
                <a:cs typeface="Calibri" panose="020F0502020204030204" pitchFamily="34" charset="0"/>
              </a:rPr>
              <a:t>Legislative framework and coverage of the TSA</a:t>
            </a:r>
          </a:p>
        </p:txBody>
      </p:sp>
      <p:pic>
        <p:nvPicPr>
          <p:cNvPr id="2" name="Slika 1"/>
          <p:cNvPicPr>
            <a:picLocks noChangeAspect="1"/>
          </p:cNvPicPr>
          <p:nvPr/>
        </p:nvPicPr>
        <p:blipFill>
          <a:blip r:embed="rId3"/>
          <a:stretch>
            <a:fillRect/>
          </a:stretch>
        </p:blipFill>
        <p:spPr>
          <a:xfrm>
            <a:off x="11568608" y="144587"/>
            <a:ext cx="359695" cy="475529"/>
          </a:xfrm>
          <a:prstGeom prst="rect">
            <a:avLst/>
          </a:prstGeom>
        </p:spPr>
      </p:pic>
      <p:sp>
        <p:nvSpPr>
          <p:cNvPr id="18" name="TekstniOkvir 17"/>
          <p:cNvSpPr txBox="1"/>
          <p:nvPr/>
        </p:nvSpPr>
        <p:spPr>
          <a:xfrm>
            <a:off x="8184232" y="3140968"/>
            <a:ext cx="184731" cy="369332"/>
          </a:xfrm>
          <a:prstGeom prst="rect">
            <a:avLst/>
          </a:prstGeom>
          <a:noFill/>
        </p:spPr>
        <p:txBody>
          <a:bodyPr wrap="none" rtlCol="0">
            <a:spAutoFit/>
          </a:bodyPr>
          <a:lstStyle/>
          <a:p>
            <a:endParaRPr lang="hr-HR" dirty="0"/>
          </a:p>
        </p:txBody>
      </p:sp>
      <p:sp>
        <p:nvSpPr>
          <p:cNvPr id="25" name="TekstniOkvir 24"/>
          <p:cNvSpPr txBox="1"/>
          <p:nvPr/>
        </p:nvSpPr>
        <p:spPr>
          <a:xfrm>
            <a:off x="398140" y="810754"/>
            <a:ext cx="11130733" cy="1785104"/>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200">
                <a:latin typeface="Calibri" panose="020F0502020204030204" pitchFamily="34" charset="0"/>
                <a:cs typeface="Calibri" panose="020F0502020204030204" pitchFamily="34" charset="0"/>
              </a:rPr>
              <a:t>By way of exception, the </a:t>
            </a:r>
            <a:r>
              <a:rPr lang="en-GB" sz="2200" b="1">
                <a:latin typeface="Calibri" panose="020F0502020204030204" pitchFamily="34" charset="0"/>
                <a:cs typeface="Calibri" panose="020F0502020204030204" pitchFamily="34" charset="0"/>
              </a:rPr>
              <a:t>Budget Act</a:t>
            </a:r>
            <a:r>
              <a:rPr lang="en-GB" sz="2200">
                <a:latin typeface="Calibri" panose="020F0502020204030204" pitchFamily="34" charset="0"/>
                <a:cs typeface="Calibri" panose="020F0502020204030204" pitchFamily="34" charset="0"/>
              </a:rPr>
              <a:t> provides the possibility to, with the consent of the Minister of Finance, open separate budget and budget user accounts for the purpose of carrying out specific transactions, and to prescribe exemptions from paying certain funds to the TSA under the act on the execution of the state budget, or the decision on the execution of the local and regional self-governance unit budget</a:t>
            </a:r>
          </a:p>
        </p:txBody>
      </p:sp>
      <p:sp>
        <p:nvSpPr>
          <p:cNvPr id="7" name="TekstniOkvir 6"/>
          <p:cNvSpPr txBox="1"/>
          <p:nvPr/>
        </p:nvSpPr>
        <p:spPr>
          <a:xfrm>
            <a:off x="369270" y="2595858"/>
            <a:ext cx="11130733" cy="1785104"/>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200" b="1">
                <a:latin typeface="Calibri" panose="020F0502020204030204" pitchFamily="34" charset="0"/>
                <a:cs typeface="Calibri" panose="020F0502020204030204" pitchFamily="34" charset="0"/>
              </a:rPr>
              <a:t>Ordinance on the method and conditions of opening an account for carrying out specific transactions relating to the budget and budget users</a:t>
            </a:r>
            <a:r>
              <a:rPr lang="en-GB" sz="2200">
                <a:latin typeface="Calibri" panose="020F0502020204030204" pitchFamily="34" charset="0"/>
                <a:cs typeface="Calibri" panose="020F0502020204030204" pitchFamily="34" charset="0"/>
              </a:rPr>
              <a:t> – the method and conditions of opening an account for specific transactions relating to the budget and budget users and the method and rules for carrying out specific transactions relating to the budget and budget users, budget user accounts exempt from carrying out payments through the TSA</a:t>
            </a:r>
          </a:p>
        </p:txBody>
      </p:sp>
      <p:sp>
        <p:nvSpPr>
          <p:cNvPr id="9" name="TekstniOkvir 8"/>
          <p:cNvSpPr txBox="1"/>
          <p:nvPr/>
        </p:nvSpPr>
        <p:spPr>
          <a:xfrm>
            <a:off x="340400" y="4380962"/>
            <a:ext cx="11130733" cy="2462213"/>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200">
                <a:latin typeface="Calibri" panose="020F0502020204030204" pitchFamily="34" charset="0"/>
                <a:cs typeface="Calibri" panose="020F0502020204030204" pitchFamily="34" charset="0"/>
              </a:rPr>
              <a:t>Special accounts held in commercial banks are used by: the Health Insurance Fund, by way of exception users of funds relating to special EU-funded projects (if the payment is conditional on the opening of a separate account), “third-level” budget users (users in the judiciary – sanction enforcement system, part of social, cultural and science institutions, higher education institutions, public institutes in the science sector, national parks and nature parks) whose revenue/receipt and expenditure/outlay execution is recorded on a monthly basis in the state treasury system</a:t>
            </a:r>
          </a:p>
        </p:txBody>
      </p:sp>
    </p:spTree>
    <p:extLst>
      <p:ext uri="{BB962C8B-B14F-4D97-AF65-F5344CB8AC3E}">
        <p14:creationId xmlns:p14="http://schemas.microsoft.com/office/powerpoint/2010/main" val="362060897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27384"/>
            <a:ext cx="12192000" cy="764703"/>
          </a:xfrm>
          <a:solidFill>
            <a:srgbClr val="002060"/>
          </a:solidFill>
        </p:spPr>
        <p:txBody>
          <a:bodyPr>
            <a:noAutofit/>
          </a:bodyPr>
          <a:lstStyle/>
          <a:p>
            <a:pPr marL="266700"/>
            <a:r>
              <a:rPr lang="en-GB" sz="3200" b="1">
                <a:solidFill>
                  <a:schemeClr val="bg1"/>
                </a:solidFill>
                <a:latin typeface="Calibri" panose="020F0502020204030204" pitchFamily="34" charset="0"/>
                <a:cs typeface="Calibri" panose="020F0502020204030204" pitchFamily="34" charset="0"/>
              </a:rPr>
              <a:t>Payments to accounts and cash management</a:t>
            </a:r>
          </a:p>
        </p:txBody>
      </p:sp>
      <p:pic>
        <p:nvPicPr>
          <p:cNvPr id="14" name="Slika 13"/>
          <p:cNvPicPr>
            <a:picLocks noChangeAspect="1"/>
          </p:cNvPicPr>
          <p:nvPr/>
        </p:nvPicPr>
        <p:blipFill>
          <a:blip r:embed="rId2"/>
          <a:stretch>
            <a:fillRect/>
          </a:stretch>
        </p:blipFill>
        <p:spPr>
          <a:xfrm>
            <a:off x="11568608" y="144587"/>
            <a:ext cx="359695" cy="475529"/>
          </a:xfrm>
          <a:prstGeom prst="rect">
            <a:avLst/>
          </a:prstGeom>
        </p:spPr>
      </p:pic>
      <p:sp>
        <p:nvSpPr>
          <p:cNvPr id="9" name="TekstniOkvir 8"/>
          <p:cNvSpPr txBox="1"/>
          <p:nvPr/>
        </p:nvSpPr>
        <p:spPr>
          <a:xfrm>
            <a:off x="395459" y="2749183"/>
            <a:ext cx="11010085" cy="3770263"/>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200">
                <a:latin typeface="Calibri" panose="020F0502020204030204" pitchFamily="34" charset="0"/>
                <a:cs typeface="Calibri" panose="020F0502020204030204" pitchFamily="34" charset="0"/>
              </a:rPr>
              <a:t>Cash available in accounts used for state budget execution is managed by the Minister of Finance in compliance with the principles of security, liquidity and profitability of investments</a:t>
            </a:r>
          </a:p>
          <a:p>
            <a:pPr algn="just">
              <a:spcAft>
                <a:spcPts val="600"/>
              </a:spcAft>
            </a:pPr>
            <a:endParaRPr lang="hr-HR" sz="1000" dirty="0">
              <a:latin typeface="Calibri" panose="020F0502020204030204" pitchFamily="34" charset="0"/>
              <a:cs typeface="Calibri" panose="020F0502020204030204" pitchFamily="34" charset="0"/>
            </a:endParaRPr>
          </a:p>
          <a:p>
            <a:pPr marL="285750" indent="-285750" algn="just">
              <a:spcAft>
                <a:spcPts val="600"/>
              </a:spcAft>
              <a:buFont typeface="Arial" panose="020B0604020202020204" pitchFamily="34" charset="0"/>
              <a:buChar char="•"/>
            </a:pPr>
            <a:r>
              <a:rPr lang="en-GB" sz="2200">
                <a:latin typeface="Calibri" panose="020F0502020204030204" pitchFamily="34" charset="0"/>
                <a:cs typeface="Calibri" panose="020F0502020204030204" pitchFamily="34" charset="0"/>
              </a:rPr>
              <a:t>Any surplus cash may be deposited with the Croatian National Bank, i.e. credit institution (commercial banks), and may not be invested in stocks and business shares of legal entities</a:t>
            </a:r>
          </a:p>
          <a:p>
            <a:pPr marL="285750" indent="-285750" algn="just">
              <a:spcAft>
                <a:spcPts val="600"/>
              </a:spcAft>
              <a:buFont typeface="Arial" panose="020B0604020202020204" pitchFamily="34" charset="0"/>
              <a:buChar char="•"/>
            </a:pPr>
            <a:endParaRPr lang="hr-HR" sz="1000" dirty="0">
              <a:latin typeface="Calibri" panose="020F0502020204030204" pitchFamily="34" charset="0"/>
              <a:cs typeface="Calibri" panose="020F0502020204030204" pitchFamily="34" charset="0"/>
            </a:endParaRPr>
          </a:p>
          <a:p>
            <a:pPr marL="285750" indent="-285750" algn="just">
              <a:spcAft>
                <a:spcPts val="600"/>
              </a:spcAft>
              <a:buFont typeface="Arial" panose="020B0604020202020204" pitchFamily="34" charset="0"/>
              <a:buChar char="•"/>
            </a:pPr>
            <a:r>
              <a:rPr lang="en-GB" sz="2200">
                <a:latin typeface="Calibri" panose="020F0502020204030204" pitchFamily="34" charset="0"/>
                <a:cs typeface="Calibri" panose="020F0502020204030204" pitchFamily="34" charset="0"/>
              </a:rPr>
              <a:t>With the entry of the Republic of Сroatia into the euro area, the Croatian National Bank, pursuant to the </a:t>
            </a:r>
            <a:r>
              <a:rPr lang="en-GB" sz="2200" b="1">
                <a:latin typeface="Calibri" panose="020F0502020204030204" pitchFamily="34" charset="0"/>
                <a:cs typeface="Calibri" panose="020F0502020204030204" pitchFamily="34" charset="0"/>
              </a:rPr>
              <a:t>Decision on Interest on Cash of Public Sector Entities Held in the Croatian National Bank</a:t>
            </a:r>
            <a:r>
              <a:rPr lang="en-GB" sz="2200">
                <a:latin typeface="Calibri" panose="020F0502020204030204" pitchFamily="34" charset="0"/>
                <a:cs typeface="Calibri" panose="020F0502020204030204" pitchFamily="34" charset="0"/>
              </a:rPr>
              <a:t>, pays a monthly interest on state budget cash in transaction accounts held in the Croatian National Bank</a:t>
            </a:r>
          </a:p>
          <a:p>
            <a:pPr algn="just">
              <a:spcAft>
                <a:spcPts val="600"/>
              </a:spcAft>
            </a:pPr>
            <a:endParaRPr lang="hr-HR" dirty="0">
              <a:latin typeface="Calibri" panose="020F0502020204030204" pitchFamily="34" charset="0"/>
              <a:cs typeface="Calibri" panose="020F0502020204030204" pitchFamily="34" charset="0"/>
            </a:endParaRPr>
          </a:p>
        </p:txBody>
      </p:sp>
      <p:sp>
        <p:nvSpPr>
          <p:cNvPr id="5" name="TekstniOkvir 4"/>
          <p:cNvSpPr txBox="1"/>
          <p:nvPr/>
        </p:nvSpPr>
        <p:spPr>
          <a:xfrm>
            <a:off x="437875" y="1143860"/>
            <a:ext cx="11130733" cy="1446550"/>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GB" sz="2200" b="1">
                <a:latin typeface="Calibri" panose="020F0502020204030204" pitchFamily="34" charset="0"/>
                <a:cs typeface="Calibri" panose="020F0502020204030204" pitchFamily="34" charset="0"/>
              </a:rPr>
              <a:t>Instruction on the payment method of budget revenue, compulsory contributions and revenue to finance other public needs</a:t>
            </a:r>
            <a:r>
              <a:rPr lang="en-GB" sz="2200">
                <a:latin typeface="Calibri" panose="020F0502020204030204" pitchFamily="34" charset="0"/>
                <a:cs typeface="Calibri" panose="020F0502020204030204" pitchFamily="34" charset="0"/>
              </a:rPr>
              <a:t> for each year – accounts to which budget revenue, compulsory contributions and revenue to finance other public needs are paid and the payment method for that revenue</a:t>
            </a:r>
          </a:p>
        </p:txBody>
      </p:sp>
    </p:spTree>
    <p:extLst>
      <p:ext uri="{BB962C8B-B14F-4D97-AF65-F5344CB8AC3E}">
        <p14:creationId xmlns:p14="http://schemas.microsoft.com/office/powerpoint/2010/main" val="3260835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1"/>
            <a:ext cx="12192000" cy="764703"/>
          </a:xfrm>
          <a:solidFill>
            <a:srgbClr val="002060"/>
          </a:solidFill>
        </p:spPr>
        <p:txBody>
          <a:bodyPr>
            <a:normAutofit/>
          </a:bodyPr>
          <a:lstStyle/>
          <a:p>
            <a:pPr marL="266700"/>
            <a:r>
              <a:rPr lang="en-GB" sz="3600" b="1">
                <a:solidFill>
                  <a:schemeClr val="bg1"/>
                </a:solidFill>
                <a:latin typeface="Calibri" panose="020F0502020204030204" pitchFamily="34" charset="0"/>
                <a:cs typeface="Calibri" panose="020F0502020204030204" pitchFamily="34" charset="0"/>
              </a:rPr>
              <a:t>Strengths and challenges ahead</a:t>
            </a:r>
          </a:p>
        </p:txBody>
      </p:sp>
      <p:sp>
        <p:nvSpPr>
          <p:cNvPr id="4" name="Slide Number Placeholder 3"/>
          <p:cNvSpPr>
            <a:spLocks noGrp="1"/>
          </p:cNvSpPr>
          <p:nvPr>
            <p:ph type="sldNum" sz="quarter" idx="12"/>
          </p:nvPr>
        </p:nvSpPr>
        <p:spPr>
          <a:xfrm>
            <a:off x="11136560" y="6325289"/>
            <a:ext cx="870992" cy="365125"/>
          </a:xfrm>
        </p:spPr>
        <p:txBody>
          <a:bodyPr/>
          <a:lstStyle/>
          <a:p>
            <a:pPr>
              <a:defRPr/>
            </a:pPr>
            <a:fld id="{54DA61DC-4CED-4376-9A42-570FF119FF54}" type="slidenum">
              <a:rPr lang="en-US" altLang="sr-Latn-RS" smtClean="0"/>
              <a:pPr>
                <a:defRPr/>
              </a:pPr>
              <a:t>6</a:t>
            </a:fld>
            <a:endParaRPr lang="en-US" altLang="sr-Latn-RS"/>
          </a:p>
        </p:txBody>
      </p:sp>
      <p:pic>
        <p:nvPicPr>
          <p:cNvPr id="2" name="Slika 1"/>
          <p:cNvPicPr>
            <a:picLocks noChangeAspect="1"/>
          </p:cNvPicPr>
          <p:nvPr/>
        </p:nvPicPr>
        <p:blipFill>
          <a:blip r:embed="rId3"/>
          <a:stretch>
            <a:fillRect/>
          </a:stretch>
        </p:blipFill>
        <p:spPr>
          <a:xfrm>
            <a:off x="11568608" y="144587"/>
            <a:ext cx="359695" cy="475529"/>
          </a:xfrm>
          <a:prstGeom prst="rect">
            <a:avLst/>
          </a:prstGeom>
        </p:spPr>
      </p:pic>
      <p:sp>
        <p:nvSpPr>
          <p:cNvPr id="18" name="TekstniOkvir 17"/>
          <p:cNvSpPr txBox="1"/>
          <p:nvPr/>
        </p:nvSpPr>
        <p:spPr>
          <a:xfrm>
            <a:off x="8184232" y="3140968"/>
            <a:ext cx="184731" cy="369332"/>
          </a:xfrm>
          <a:prstGeom prst="rect">
            <a:avLst/>
          </a:prstGeom>
          <a:noFill/>
        </p:spPr>
        <p:txBody>
          <a:bodyPr wrap="none" rtlCol="0">
            <a:spAutoFit/>
          </a:bodyPr>
          <a:lstStyle/>
          <a:p>
            <a:endParaRPr lang="hr-HR" dirty="0"/>
          </a:p>
        </p:txBody>
      </p:sp>
      <p:sp>
        <p:nvSpPr>
          <p:cNvPr id="25" name="TekstniOkvir 24"/>
          <p:cNvSpPr txBox="1"/>
          <p:nvPr/>
        </p:nvSpPr>
        <p:spPr>
          <a:xfrm>
            <a:off x="437873" y="868520"/>
            <a:ext cx="11130733" cy="2800767"/>
          </a:xfrm>
          <a:prstGeom prst="rect">
            <a:avLst/>
          </a:prstGeom>
          <a:noFill/>
        </p:spPr>
        <p:txBody>
          <a:bodyPr wrap="square" rtlCol="0">
            <a:spAutoFit/>
          </a:bodyPr>
          <a:lstStyle/>
          <a:p>
            <a:pPr algn="just">
              <a:spcAft>
                <a:spcPts val="600"/>
              </a:spcAft>
            </a:pPr>
            <a:r>
              <a:rPr lang="en-GB" sz="2400" b="1" u="sng">
                <a:latin typeface="Calibri" panose="020F0502020204030204" pitchFamily="34" charset="0"/>
                <a:cs typeface="Calibri" panose="020F0502020204030204" pitchFamily="34" charset="0"/>
              </a:rPr>
              <a:t>Strengths</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more rational spending of public funds and improved liquidity</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reducing the need for borrowing in order to maintain current liquidity</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better monitoring and oversight of revenue and receipt collection and timely execution of expenditure and outlays </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timely reporting on the budget execution to all stakeholders, including the interested public</a:t>
            </a:r>
          </a:p>
        </p:txBody>
      </p:sp>
      <p:sp>
        <p:nvSpPr>
          <p:cNvPr id="8" name="TekstniOkvir 7"/>
          <p:cNvSpPr txBox="1"/>
          <p:nvPr/>
        </p:nvSpPr>
        <p:spPr>
          <a:xfrm>
            <a:off x="437873" y="3691595"/>
            <a:ext cx="11152970" cy="3062377"/>
          </a:xfrm>
          <a:prstGeom prst="rect">
            <a:avLst/>
          </a:prstGeom>
          <a:noFill/>
        </p:spPr>
        <p:txBody>
          <a:bodyPr wrap="square" rtlCol="0">
            <a:spAutoFit/>
          </a:bodyPr>
          <a:lstStyle/>
          <a:p>
            <a:pPr algn="just">
              <a:spcAft>
                <a:spcPts val="600"/>
              </a:spcAft>
            </a:pPr>
            <a:r>
              <a:rPr lang="en-GB" sz="2400" b="1" u="sng">
                <a:latin typeface="Calibri" panose="020F0502020204030204" pitchFamily="34" charset="0"/>
                <a:cs typeface="Calibri" panose="020F0502020204030204" pitchFamily="34" charset="0"/>
              </a:rPr>
              <a:t>Challenges</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adjustments in the state treasury system aimed at further improvement and modernisation of the budget process methodology</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continuous upgrade and further expansion of TSA coverage, while ensuring smooth application support to the state treasury system and functioning of the state treasury Financial Management Information System (FMIS)</a:t>
            </a:r>
          </a:p>
          <a:p>
            <a:pPr marL="342900" indent="-342900" algn="just">
              <a:spcAft>
                <a:spcPts val="600"/>
              </a:spcAft>
              <a:buFont typeface="Wingdings" panose="05000000000000000000" pitchFamily="2" charset="2"/>
              <a:buChar char="ü"/>
            </a:pPr>
            <a:r>
              <a:rPr lang="en-GB" sz="2200">
                <a:latin typeface="Calibri" panose="020F0502020204030204" pitchFamily="34" charset="0"/>
                <a:cs typeface="Calibri" panose="020F0502020204030204" pitchFamily="34" charset="0"/>
              </a:rPr>
              <a:t>ensuring qualitative information for timely fulfilment of obligations of a growing number of TSA users</a:t>
            </a:r>
          </a:p>
        </p:txBody>
      </p:sp>
    </p:spTree>
    <p:extLst>
      <p:ext uri="{BB962C8B-B14F-4D97-AF65-F5344CB8AC3E}">
        <p14:creationId xmlns:p14="http://schemas.microsoft.com/office/powerpoint/2010/main" val="233308984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niOkvir 4"/>
          <p:cNvSpPr txBox="1"/>
          <p:nvPr/>
        </p:nvSpPr>
        <p:spPr>
          <a:xfrm>
            <a:off x="2855640" y="2348880"/>
            <a:ext cx="6480720" cy="1015663"/>
          </a:xfrm>
          <a:prstGeom prst="rect">
            <a:avLst/>
          </a:prstGeom>
          <a:noFill/>
        </p:spPr>
        <p:txBody>
          <a:bodyPr wrap="square" rtlCol="0">
            <a:spAutoFit/>
          </a:bodyPr>
          <a:lstStyle/>
          <a:p>
            <a:pPr algn="ctr"/>
            <a:r>
              <a:rPr lang="en-GB" sz="6000" b="1">
                <a:solidFill>
                  <a:srgbClr val="002060"/>
                </a:solidFill>
              </a:rPr>
              <a:t>Thank you for your attention </a:t>
            </a:r>
          </a:p>
        </p:txBody>
      </p:sp>
    </p:spTree>
    <p:extLst>
      <p:ext uri="{BB962C8B-B14F-4D97-AF65-F5344CB8AC3E}">
        <p14:creationId xmlns:p14="http://schemas.microsoft.com/office/powerpoint/2010/main" val="19100702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CB05A1"/>
          </a:solidFill>
          <a:prstDash val="sysDash"/>
        </a:ln>
      </a:spPr>
      <a:bodyPr rtlCol="0" anchor="ctr"/>
      <a:lstStyle>
        <a:defPPr algn="ctr">
          <a:defRPr>
            <a:solidFill>
              <a:srgbClr val="C0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Theme_external">
  <a:themeElements>
    <a:clrScheme name="UniCredit_New">
      <a:dk1>
        <a:srgbClr val="000000"/>
      </a:dk1>
      <a:lt1>
        <a:srgbClr val="FFFFFF"/>
      </a:lt1>
      <a:dk2>
        <a:srgbClr val="666666"/>
      </a:dk2>
      <a:lt2>
        <a:srgbClr val="E5E5E5"/>
      </a:lt2>
      <a:accent1>
        <a:srgbClr val="D73928"/>
      </a:accent1>
      <a:accent2>
        <a:srgbClr val="B2B2B2"/>
      </a:accent2>
      <a:accent3>
        <a:srgbClr val="666666"/>
      </a:accent3>
      <a:accent4>
        <a:srgbClr val="FDC300"/>
      </a:accent4>
      <a:accent5>
        <a:srgbClr val="F58523"/>
      </a:accent5>
      <a:accent6>
        <a:srgbClr val="9FCA78"/>
      </a:accent6>
      <a:hlink>
        <a:srgbClr val="007A91"/>
      </a:hlink>
      <a:folHlink>
        <a:srgbClr val="AA1C0D"/>
      </a:folHlink>
    </a:clrScheme>
    <a:fontScheme name="UniCredit">
      <a:majorFont>
        <a:latin typeface="UniCredit"/>
        <a:ea typeface=""/>
        <a:cs typeface=""/>
      </a:majorFont>
      <a:minorFont>
        <a:latin typeface="UniCredit"/>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182563" marR="0" indent="-182563" algn="l" defTabSz="914400" rtl="0" eaLnBrk="1" fontAlgn="base" latinLnBrk="0" hangingPunct="1">
          <a:lnSpc>
            <a:spcPct val="80000"/>
          </a:lnSpc>
          <a:spcBef>
            <a:spcPct val="20000"/>
          </a:spcBef>
          <a:spcAft>
            <a:spcPct val="0"/>
          </a:spcAft>
          <a:buClr>
            <a:srgbClr val="00CCFF"/>
          </a:buClr>
          <a:buSzPct val="65000"/>
          <a:buFont typeface="Wingdings" panose="05000000000000000000" pitchFamily="2" charset="2"/>
          <a:buNone/>
          <a:tabLst/>
          <a:defRPr kumimoji="0" sz="2000" b="1" i="0" u="none" strike="noStrike" kern="1200" cap="none" spc="0" normalizeH="0" baseline="0" noProof="0" dirty="0" smtClean="0">
            <a:ln>
              <a:noFill/>
            </a:ln>
            <a:solidFill>
              <a:schemeClr val="tx2">
                <a:lumMod val="75000"/>
              </a:schemeClr>
            </a:solidFill>
            <a:effectLst/>
            <a:uLnTx/>
            <a:uFillTx/>
            <a:latin typeface="Calibri" panose="020F0502020204030204" pitchFamily="34" charset="0"/>
            <a:ea typeface="Tahoma" panose="020B060403050404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Theme_external" id="{ACD6B0F8-D71C-4923-83BE-F64677F8D703}" vid="{F98056C7-1CD4-47A4-ADE1-48ADA5D12707}"/>
    </a:ext>
  </a:extLst>
</a:theme>
</file>

<file path=ppt/theme/theme3.xml><?xml version="1.0" encoding="utf-8"?>
<a:theme xmlns:a="http://schemas.openxmlformats.org/drawingml/2006/main" name="1_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sustav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sustav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950</Words>
  <Application>Microsoft Office PowerPoint</Application>
  <PresentationFormat>Widescreen</PresentationFormat>
  <Paragraphs>44</Paragraphs>
  <Slides>7</Slides>
  <Notes>5</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7</vt:i4>
      </vt:variant>
    </vt:vector>
  </HeadingPairs>
  <TitlesOfParts>
    <vt:vector size="19" baseType="lpstr">
      <vt:lpstr>Arial</vt:lpstr>
      <vt:lpstr>Calibri</vt:lpstr>
      <vt:lpstr>Calibri </vt:lpstr>
      <vt:lpstr>Calibri Light</vt:lpstr>
      <vt:lpstr>Symbol</vt:lpstr>
      <vt:lpstr>System Font Regular</vt:lpstr>
      <vt:lpstr>UniCredit</vt:lpstr>
      <vt:lpstr>Wingdings</vt:lpstr>
      <vt:lpstr>Tema sustava Office</vt:lpstr>
      <vt:lpstr>5_Theme_external</vt:lpstr>
      <vt:lpstr>1_Tema sustava Office</vt:lpstr>
      <vt:lpstr>think-cell Slide</vt:lpstr>
      <vt:lpstr>PEMPAL Treasury Community of Practice (TCOP) Cash Management Thematic Group Meeting</vt:lpstr>
      <vt:lpstr>PowerPoint Presentation</vt:lpstr>
      <vt:lpstr>PowerPoint Presentation</vt:lpstr>
      <vt:lpstr>Legislative framework and coverage of the TSA</vt:lpstr>
      <vt:lpstr>Payments to accounts and cash management</vt:lpstr>
      <vt:lpstr>Strengths and challenges ahead</vt:lpstr>
      <vt:lpstr>PowerPoint Presentation</vt:lpstr>
    </vt:vector>
  </TitlesOfParts>
  <Company>mfin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mfadmin</dc:creator>
  <cp:lastModifiedBy>Tetiana Shalkivska</cp:lastModifiedBy>
  <cp:revision>1797</cp:revision>
  <cp:lastPrinted>2023-11-22T07:53:52Z</cp:lastPrinted>
  <dcterms:created xsi:type="dcterms:W3CDTF">2006-10-09T13:07:54Z</dcterms:created>
  <dcterms:modified xsi:type="dcterms:W3CDTF">2023-12-07T16:19:47Z</dcterms:modified>
</cp:coreProperties>
</file>