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5">
  <p:sldMasterIdLst>
    <p:sldMasterId id="2147483743" r:id="rId3"/>
    <p:sldMasterId id="2147484468" r:id="rId4"/>
  </p:sldMasterIdLst>
  <p:notesMasterIdLst>
    <p:notesMasterId r:id="rId16"/>
  </p:notesMasterIdLst>
  <p:handoutMasterIdLst>
    <p:handoutMasterId r:id="rId17"/>
  </p:handoutMasterIdLst>
  <p:sldIdLst>
    <p:sldId id="266" r:id="rId5"/>
    <p:sldId id="430" r:id="rId6"/>
    <p:sldId id="429" r:id="rId7"/>
    <p:sldId id="432" r:id="rId8"/>
    <p:sldId id="437" r:id="rId9"/>
    <p:sldId id="433" r:id="rId10"/>
    <p:sldId id="438" r:id="rId11"/>
    <p:sldId id="434" r:id="rId12"/>
    <p:sldId id="436" r:id="rId13"/>
    <p:sldId id="435" r:id="rId14"/>
    <p:sldId id="428" r:id="rId15"/>
  </p:sldIdLst>
  <p:sldSz cx="9144000" cy="6858000" type="screen4x3"/>
  <p:notesSz cx="7010400" cy="9296400"/>
  <p:defaultTextStyle>
    <a:defPPr>
      <a:defRPr lang="fr-FR"/>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orient="horz" pos="2750">
          <p15:clr>
            <a:srgbClr val="A4A3A4"/>
          </p15:clr>
        </p15:guide>
        <p15:guide id="3" orient="horz" pos="3793">
          <p15:clr>
            <a:srgbClr val="A4A3A4"/>
          </p15:clr>
        </p15:guide>
        <p15:guide id="4" pos="295">
          <p15:clr>
            <a:srgbClr val="A4A3A4"/>
          </p15:clr>
        </p15:guide>
      </p15:sldGuideLst>
    </p:ext>
    <p:ext uri="{2D200454-40CA-4A62-9FC3-DE9A4176ACB9}">
      <p15:notesGuideLst xmlns:p15="http://schemas.microsoft.com/office/powerpoint/2012/main">
        <p15:guide id="1" orient="horz" pos="2927"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B0"/>
    <a:srgbClr val="FF3399"/>
    <a:srgbClr val="CC00CC"/>
    <a:srgbClr val="EC7C94"/>
    <a:srgbClr val="F2A0B0"/>
    <a:srgbClr val="BBD0C8"/>
    <a:srgbClr val="E64162"/>
    <a:srgbClr val="78A292"/>
    <a:srgbClr val="53B190"/>
    <a:srgbClr val="FED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0259C9-9CC8-4ADA-BE86-C6F673386A28}" v="3524" dt="2019-07-12T08:54:21.4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2261" autoAdjust="0"/>
  </p:normalViewPr>
  <p:slideViewPr>
    <p:cSldViewPr>
      <p:cViewPr varScale="1">
        <p:scale>
          <a:sx n="53" d="100"/>
          <a:sy n="53" d="100"/>
        </p:scale>
        <p:origin x="1344" y="43"/>
      </p:cViewPr>
      <p:guideLst>
        <p:guide orient="horz" pos="2160"/>
        <p:guide orient="horz" pos="2750"/>
        <p:guide orient="horz" pos="3793"/>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792" y="-84"/>
      </p:cViewPr>
      <p:guideLst>
        <p:guide orient="horz" pos="2927"/>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na Anatolievna Davidova" userId="615709de-f45c-42cb-8bad-60412f98c39f" providerId="ADAL" clId="{472F4B7A-5C11-49D3-AC70-74BE8722C389}"/>
    <pc:docChg chg="custSel modSld">
      <pc:chgData name="Inna Anatolievna Davidova" userId="615709de-f45c-42cb-8bad-60412f98c39f" providerId="ADAL" clId="{472F4B7A-5C11-49D3-AC70-74BE8722C389}" dt="2019-07-01T14:45:12.276" v="3027" actId="113"/>
      <pc:docMkLst>
        <pc:docMk/>
      </pc:docMkLst>
      <pc:sldChg chg="modSp">
        <pc:chgData name="Inna Anatolievna Davidova" userId="615709de-f45c-42cb-8bad-60412f98c39f" providerId="ADAL" clId="{472F4B7A-5C11-49D3-AC70-74BE8722C389}" dt="2019-07-01T14:35:51.733" v="2709" actId="20577"/>
        <pc:sldMkLst>
          <pc:docMk/>
          <pc:sldMk cId="0" sldId="266"/>
        </pc:sldMkLst>
        <pc:spChg chg="mod">
          <ac:chgData name="Inna Anatolievna Davidova" userId="615709de-f45c-42cb-8bad-60412f98c39f" providerId="ADAL" clId="{472F4B7A-5C11-49D3-AC70-74BE8722C389}" dt="2019-07-01T14:35:51.733" v="2709" actId="20577"/>
          <ac:spMkLst>
            <pc:docMk/>
            <pc:sldMk cId="0" sldId="266"/>
            <ac:spMk id="11266" creationId="{00000000-0000-0000-0000-000000000000}"/>
          </ac:spMkLst>
        </pc:spChg>
      </pc:sldChg>
      <pc:sldChg chg="modSp">
        <pc:chgData name="Inna Anatolievna Davidova" userId="615709de-f45c-42cb-8bad-60412f98c39f" providerId="ADAL" clId="{472F4B7A-5C11-49D3-AC70-74BE8722C389}" dt="2019-07-01T14:37:55.635" v="2779" actId="20577"/>
        <pc:sldMkLst>
          <pc:docMk/>
          <pc:sldMk cId="3163514501" sldId="429"/>
        </pc:sldMkLst>
        <pc:spChg chg="mod">
          <ac:chgData name="Inna Anatolievna Davidova" userId="615709de-f45c-42cb-8bad-60412f98c39f" providerId="ADAL" clId="{472F4B7A-5C11-49D3-AC70-74BE8722C389}" dt="2019-07-01T14:33:32.299" v="2557" actId="313"/>
          <ac:spMkLst>
            <pc:docMk/>
            <pc:sldMk cId="3163514501" sldId="429"/>
            <ac:spMk id="2" creationId="{00000000-0000-0000-0000-000000000000}"/>
          </ac:spMkLst>
        </pc:spChg>
        <pc:spChg chg="mod">
          <ac:chgData name="Inna Anatolievna Davidova" userId="615709de-f45c-42cb-8bad-60412f98c39f" providerId="ADAL" clId="{472F4B7A-5C11-49D3-AC70-74BE8722C389}" dt="2019-07-01T14:37:43.090" v="2774" actId="20577"/>
          <ac:spMkLst>
            <pc:docMk/>
            <pc:sldMk cId="3163514501" sldId="429"/>
            <ac:spMk id="5" creationId="{00000000-0000-0000-0000-000000000000}"/>
          </ac:spMkLst>
        </pc:spChg>
        <pc:spChg chg="mod">
          <ac:chgData name="Inna Anatolievna Davidova" userId="615709de-f45c-42cb-8bad-60412f98c39f" providerId="ADAL" clId="{472F4B7A-5C11-49D3-AC70-74BE8722C389}" dt="2019-07-01T14:37:55.635" v="2779" actId="20577"/>
          <ac:spMkLst>
            <pc:docMk/>
            <pc:sldMk cId="3163514501" sldId="429"/>
            <ac:spMk id="38" creationId="{00000000-0000-0000-0000-000000000000}"/>
          </ac:spMkLst>
        </pc:spChg>
      </pc:sldChg>
      <pc:sldChg chg="modSp">
        <pc:chgData name="Inna Anatolievna Davidova" userId="615709de-f45c-42cb-8bad-60412f98c39f" providerId="ADAL" clId="{472F4B7A-5C11-49D3-AC70-74BE8722C389}" dt="2019-07-01T14:37:10.540" v="2740" actId="20577"/>
        <pc:sldMkLst>
          <pc:docMk/>
          <pc:sldMk cId="4086415443" sldId="430"/>
        </pc:sldMkLst>
        <pc:spChg chg="mod">
          <ac:chgData name="Inna Anatolievna Davidova" userId="615709de-f45c-42cb-8bad-60412f98c39f" providerId="ADAL" clId="{472F4B7A-5C11-49D3-AC70-74BE8722C389}" dt="2019-07-01T14:37:10.540" v="2740" actId="20577"/>
          <ac:spMkLst>
            <pc:docMk/>
            <pc:sldMk cId="4086415443" sldId="430"/>
            <ac:spMk id="2" creationId="{00000000-0000-0000-0000-000000000000}"/>
          </ac:spMkLst>
        </pc:spChg>
        <pc:spChg chg="mod">
          <ac:chgData name="Inna Anatolievna Davidova" userId="615709de-f45c-42cb-8bad-60412f98c39f" providerId="ADAL" clId="{472F4B7A-5C11-49D3-AC70-74BE8722C389}" dt="2019-07-01T14:33:30.402" v="2554" actId="313"/>
          <ac:spMkLst>
            <pc:docMk/>
            <pc:sldMk cId="4086415443" sldId="430"/>
            <ac:spMk id="5" creationId="{00000000-0000-0000-0000-000000000000}"/>
          </ac:spMkLst>
        </pc:spChg>
      </pc:sldChg>
      <pc:sldChg chg="modSp">
        <pc:chgData name="Inna Anatolievna Davidova" userId="615709de-f45c-42cb-8bad-60412f98c39f" providerId="ADAL" clId="{472F4B7A-5C11-49D3-AC70-74BE8722C389}" dt="2019-07-01T14:39:26.179" v="2810" actId="20577"/>
        <pc:sldMkLst>
          <pc:docMk/>
          <pc:sldMk cId="504318403" sldId="432"/>
        </pc:sldMkLst>
        <pc:spChg chg="mod">
          <ac:chgData name="Inna Anatolievna Davidova" userId="615709de-f45c-42cb-8bad-60412f98c39f" providerId="ADAL" clId="{472F4B7A-5C11-49D3-AC70-74BE8722C389}" dt="2019-07-01T14:38:25.746" v="2788" actId="20577"/>
          <ac:spMkLst>
            <pc:docMk/>
            <pc:sldMk cId="504318403" sldId="432"/>
            <ac:spMk id="5" creationId="{00000000-0000-0000-0000-000000000000}"/>
          </ac:spMkLst>
        </pc:spChg>
        <pc:spChg chg="mod">
          <ac:chgData name="Inna Anatolievna Davidova" userId="615709de-f45c-42cb-8bad-60412f98c39f" providerId="ADAL" clId="{472F4B7A-5C11-49D3-AC70-74BE8722C389}" dt="2019-07-01T14:39:05.269" v="2799" actId="6549"/>
          <ac:spMkLst>
            <pc:docMk/>
            <pc:sldMk cId="504318403" sldId="432"/>
            <ac:spMk id="3172" creationId="{00000000-0000-0000-0000-000000000000}"/>
          </ac:spMkLst>
        </pc:spChg>
        <pc:spChg chg="mod">
          <ac:chgData name="Inna Anatolievna Davidova" userId="615709de-f45c-42cb-8bad-60412f98c39f" providerId="ADAL" clId="{472F4B7A-5C11-49D3-AC70-74BE8722C389}" dt="2019-07-01T14:39:26.179" v="2810" actId="20577"/>
          <ac:spMkLst>
            <pc:docMk/>
            <pc:sldMk cId="504318403" sldId="432"/>
            <ac:spMk id="3174" creationId="{00000000-0000-0000-0000-000000000000}"/>
          </ac:spMkLst>
        </pc:spChg>
      </pc:sldChg>
      <pc:sldChg chg="modSp">
        <pc:chgData name="Inna Anatolievna Davidova" userId="615709de-f45c-42cb-8bad-60412f98c39f" providerId="ADAL" clId="{472F4B7A-5C11-49D3-AC70-74BE8722C389}" dt="2019-07-01T14:41:29.988" v="2945" actId="20577"/>
        <pc:sldMkLst>
          <pc:docMk/>
          <pc:sldMk cId="1611607801" sldId="433"/>
        </pc:sldMkLst>
        <pc:spChg chg="mod">
          <ac:chgData name="Inna Anatolievna Davidova" userId="615709de-f45c-42cb-8bad-60412f98c39f" providerId="ADAL" clId="{472F4B7A-5C11-49D3-AC70-74BE8722C389}" dt="2019-07-01T14:33:56.595" v="2591" actId="313"/>
          <ac:spMkLst>
            <pc:docMk/>
            <pc:sldMk cId="1611607801" sldId="433"/>
            <ac:spMk id="5" creationId="{00000000-0000-0000-0000-000000000000}"/>
          </ac:spMkLst>
        </pc:spChg>
        <pc:spChg chg="mod">
          <ac:chgData name="Inna Anatolievna Davidova" userId="615709de-f45c-42cb-8bad-60412f98c39f" providerId="ADAL" clId="{472F4B7A-5C11-49D3-AC70-74BE8722C389}" dt="2019-07-01T14:33:57.162" v="2592" actId="313"/>
          <ac:spMkLst>
            <pc:docMk/>
            <pc:sldMk cId="1611607801" sldId="433"/>
            <ac:spMk id="8" creationId="{00000000-0000-0000-0000-000000000000}"/>
          </ac:spMkLst>
        </pc:spChg>
        <pc:graphicFrameChg chg="mod">
          <ac:chgData name="Inna Anatolievna Davidova" userId="615709de-f45c-42cb-8bad-60412f98c39f" providerId="ADAL" clId="{472F4B7A-5C11-49D3-AC70-74BE8722C389}" dt="2019-07-01T14:41:29.988" v="2945" actId="20577"/>
          <ac:graphicFrameMkLst>
            <pc:docMk/>
            <pc:sldMk cId="1611607801" sldId="433"/>
            <ac:graphicFrameMk id="10" creationId="{00000000-0000-0000-0000-000000000000}"/>
          </ac:graphicFrameMkLst>
        </pc:graphicFrameChg>
      </pc:sldChg>
      <pc:sldChg chg="modSp">
        <pc:chgData name="Inna Anatolievna Davidova" userId="615709de-f45c-42cb-8bad-60412f98c39f" providerId="ADAL" clId="{472F4B7A-5C11-49D3-AC70-74BE8722C389}" dt="2019-07-01T14:42:43.924" v="2990" actId="20577"/>
        <pc:sldMkLst>
          <pc:docMk/>
          <pc:sldMk cId="1823250079" sldId="434"/>
        </pc:sldMkLst>
        <pc:spChg chg="mod">
          <ac:chgData name="Inna Anatolievna Davidova" userId="615709de-f45c-42cb-8bad-60412f98c39f" providerId="ADAL" clId="{472F4B7A-5C11-49D3-AC70-74BE8722C389}" dt="2019-07-01T14:42:35.075" v="2985" actId="20577"/>
          <ac:spMkLst>
            <pc:docMk/>
            <pc:sldMk cId="1823250079" sldId="434"/>
            <ac:spMk id="5" creationId="{00000000-0000-0000-0000-000000000000}"/>
          </ac:spMkLst>
        </pc:spChg>
        <pc:spChg chg="mod">
          <ac:chgData name="Inna Anatolievna Davidova" userId="615709de-f45c-42cb-8bad-60412f98c39f" providerId="ADAL" clId="{472F4B7A-5C11-49D3-AC70-74BE8722C389}" dt="2019-07-01T14:42:43.924" v="2990" actId="20577"/>
          <ac:spMkLst>
            <pc:docMk/>
            <pc:sldMk cId="1823250079" sldId="434"/>
            <ac:spMk id="21" creationId="{00000000-0000-0000-0000-000000000000}"/>
          </ac:spMkLst>
        </pc:spChg>
      </pc:sldChg>
      <pc:sldChg chg="modSp">
        <pc:chgData name="Inna Anatolievna Davidova" userId="615709de-f45c-42cb-8bad-60412f98c39f" providerId="ADAL" clId="{472F4B7A-5C11-49D3-AC70-74BE8722C389}" dt="2019-07-01T14:34:53.219" v="2674" actId="313"/>
        <pc:sldMkLst>
          <pc:docMk/>
          <pc:sldMk cId="933634984" sldId="435"/>
        </pc:sldMkLst>
        <pc:spChg chg="mod">
          <ac:chgData name="Inna Anatolievna Davidova" userId="615709de-f45c-42cb-8bad-60412f98c39f" providerId="ADAL" clId="{472F4B7A-5C11-49D3-AC70-74BE8722C389}" dt="2019-07-01T14:34:52.291" v="2673" actId="313"/>
          <ac:spMkLst>
            <pc:docMk/>
            <pc:sldMk cId="933634984" sldId="435"/>
            <ac:spMk id="2" creationId="{00000000-0000-0000-0000-000000000000}"/>
          </ac:spMkLst>
        </pc:spChg>
        <pc:spChg chg="mod">
          <ac:chgData name="Inna Anatolievna Davidova" userId="615709de-f45c-42cb-8bad-60412f98c39f" providerId="ADAL" clId="{472F4B7A-5C11-49D3-AC70-74BE8722C389}" dt="2019-07-01T14:34:53.219" v="2674" actId="313"/>
          <ac:spMkLst>
            <pc:docMk/>
            <pc:sldMk cId="933634984" sldId="435"/>
            <ac:spMk id="5" creationId="{00000000-0000-0000-0000-000000000000}"/>
          </ac:spMkLst>
        </pc:spChg>
      </pc:sldChg>
      <pc:sldChg chg="modSp">
        <pc:chgData name="Inna Anatolievna Davidova" userId="615709de-f45c-42cb-8bad-60412f98c39f" providerId="ADAL" clId="{472F4B7A-5C11-49D3-AC70-74BE8722C389}" dt="2019-07-01T14:45:12.276" v="3027" actId="113"/>
        <pc:sldMkLst>
          <pc:docMk/>
          <pc:sldMk cId="382842369" sldId="436"/>
        </pc:sldMkLst>
        <pc:spChg chg="mod">
          <ac:chgData name="Inna Anatolievna Davidova" userId="615709de-f45c-42cb-8bad-60412f98c39f" providerId="ADAL" clId="{472F4B7A-5C11-49D3-AC70-74BE8722C389}" dt="2019-07-01T14:45:12.276" v="3027" actId="113"/>
          <ac:spMkLst>
            <pc:docMk/>
            <pc:sldMk cId="382842369" sldId="436"/>
            <ac:spMk id="2" creationId="{00000000-0000-0000-0000-000000000000}"/>
          </ac:spMkLst>
        </pc:spChg>
        <pc:spChg chg="mod">
          <ac:chgData name="Inna Anatolievna Davidova" userId="615709de-f45c-42cb-8bad-60412f98c39f" providerId="ADAL" clId="{472F4B7A-5C11-49D3-AC70-74BE8722C389}" dt="2019-07-01T14:24:51.838" v="2117"/>
          <ac:spMkLst>
            <pc:docMk/>
            <pc:sldMk cId="382842369" sldId="436"/>
            <ac:spMk id="5" creationId="{00000000-0000-0000-0000-000000000000}"/>
          </ac:spMkLst>
        </pc:spChg>
      </pc:sldChg>
      <pc:sldChg chg="modSp">
        <pc:chgData name="Inna Anatolievna Davidova" userId="615709de-f45c-42cb-8bad-60412f98c39f" providerId="ADAL" clId="{472F4B7A-5C11-49D3-AC70-74BE8722C389}" dt="2019-07-01T14:40:26.905" v="2841" actId="113"/>
        <pc:sldMkLst>
          <pc:docMk/>
          <pc:sldMk cId="3856188502" sldId="437"/>
        </pc:sldMkLst>
        <pc:spChg chg="mod">
          <ac:chgData name="Inna Anatolievna Davidova" userId="615709de-f45c-42cb-8bad-60412f98c39f" providerId="ADAL" clId="{472F4B7A-5C11-49D3-AC70-74BE8722C389}" dt="2019-07-01T14:40:26.905" v="2841" actId="113"/>
          <ac:spMkLst>
            <pc:docMk/>
            <pc:sldMk cId="3856188502" sldId="437"/>
            <ac:spMk id="2" creationId="{00000000-0000-0000-0000-000000000000}"/>
          </ac:spMkLst>
        </pc:spChg>
        <pc:spChg chg="mod">
          <ac:chgData name="Inna Anatolievna Davidova" userId="615709de-f45c-42cb-8bad-60412f98c39f" providerId="ADAL" clId="{472F4B7A-5C11-49D3-AC70-74BE8722C389}" dt="2019-07-01T14:15:40.767" v="944" actId="313"/>
          <ac:spMkLst>
            <pc:docMk/>
            <pc:sldMk cId="3856188502" sldId="437"/>
            <ac:spMk id="5" creationId="{00000000-0000-0000-0000-000000000000}"/>
          </ac:spMkLst>
        </pc:spChg>
      </pc:sldChg>
      <pc:sldChg chg="modSp">
        <pc:chgData name="Inna Anatolievna Davidova" userId="615709de-f45c-42cb-8bad-60412f98c39f" providerId="ADAL" clId="{472F4B7A-5C11-49D3-AC70-74BE8722C389}" dt="2019-07-01T14:42:25.571" v="2981" actId="113"/>
        <pc:sldMkLst>
          <pc:docMk/>
          <pc:sldMk cId="1161618627" sldId="438"/>
        </pc:sldMkLst>
        <pc:spChg chg="mod">
          <ac:chgData name="Inna Anatolievna Davidova" userId="615709de-f45c-42cb-8bad-60412f98c39f" providerId="ADAL" clId="{472F4B7A-5C11-49D3-AC70-74BE8722C389}" dt="2019-07-01T14:42:25.571" v="2981" actId="113"/>
          <ac:spMkLst>
            <pc:docMk/>
            <pc:sldMk cId="1161618627" sldId="438"/>
            <ac:spMk id="2" creationId="{00000000-0000-0000-0000-000000000000}"/>
          </ac:spMkLst>
        </pc:spChg>
        <pc:spChg chg="mod">
          <ac:chgData name="Inna Anatolievna Davidova" userId="615709de-f45c-42cb-8bad-60412f98c39f" providerId="ADAL" clId="{472F4B7A-5C11-49D3-AC70-74BE8722C389}" dt="2019-07-01T14:24:44.903" v="2116" actId="313"/>
          <ac:spMkLst>
            <pc:docMk/>
            <pc:sldMk cId="1161618627" sldId="438"/>
            <ac:spMk id="5" creationId="{00000000-0000-0000-0000-000000000000}"/>
          </ac:spMkLst>
        </pc:spChg>
      </pc:sldChg>
    </pc:docChg>
  </pc:docChgLst>
  <pc:docChgLst>
    <pc:chgData name="Inna Anatolievna Davidova" userId="615709de-f45c-42cb-8bad-60412f98c39f" providerId="ADAL" clId="{AF0259C9-9CC8-4ADA-BE86-C6F673386A28}"/>
    <pc:docChg chg="undo custSel modSld">
      <pc:chgData name="Inna Anatolievna Davidova" userId="615709de-f45c-42cb-8bad-60412f98c39f" providerId="ADAL" clId="{AF0259C9-9CC8-4ADA-BE86-C6F673386A28}" dt="2019-07-12T08:54:21.451" v="495" actId="6549"/>
      <pc:docMkLst>
        <pc:docMk/>
      </pc:docMkLst>
      <pc:sldChg chg="modSp">
        <pc:chgData name="Inna Anatolievna Davidova" userId="615709de-f45c-42cb-8bad-60412f98c39f" providerId="ADAL" clId="{AF0259C9-9CC8-4ADA-BE86-C6F673386A28}" dt="2019-07-12T08:47:31.803" v="133" actId="20577"/>
        <pc:sldMkLst>
          <pc:docMk/>
          <pc:sldMk cId="0" sldId="266"/>
        </pc:sldMkLst>
        <pc:spChg chg="mod">
          <ac:chgData name="Inna Anatolievna Davidova" userId="615709de-f45c-42cb-8bad-60412f98c39f" providerId="ADAL" clId="{AF0259C9-9CC8-4ADA-BE86-C6F673386A28}" dt="2019-07-12T08:45:38.172" v="120" actId="6549"/>
          <ac:spMkLst>
            <pc:docMk/>
            <pc:sldMk cId="0" sldId="266"/>
            <ac:spMk id="3" creationId="{00000000-0000-0000-0000-000000000000}"/>
          </ac:spMkLst>
        </pc:spChg>
        <pc:spChg chg="mod">
          <ac:chgData name="Inna Anatolievna Davidova" userId="615709de-f45c-42cb-8bad-60412f98c39f" providerId="ADAL" clId="{AF0259C9-9CC8-4ADA-BE86-C6F673386A28}" dt="2019-07-12T08:47:31.803" v="133" actId="20577"/>
          <ac:spMkLst>
            <pc:docMk/>
            <pc:sldMk cId="0" sldId="266"/>
            <ac:spMk id="5" creationId="{00000000-0000-0000-0000-000000000000}"/>
          </ac:spMkLst>
        </pc:spChg>
        <pc:spChg chg="mod">
          <ac:chgData name="Inna Anatolievna Davidova" userId="615709de-f45c-42cb-8bad-60412f98c39f" providerId="ADAL" clId="{AF0259C9-9CC8-4ADA-BE86-C6F673386A28}" dt="2019-07-12T08:44:49.580" v="16" actId="20577"/>
          <ac:spMkLst>
            <pc:docMk/>
            <pc:sldMk cId="0" sldId="266"/>
            <ac:spMk id="11266" creationId="{00000000-0000-0000-0000-000000000000}"/>
          </ac:spMkLst>
        </pc:spChg>
      </pc:sldChg>
      <pc:sldChg chg="modSp">
        <pc:chgData name="Inna Anatolievna Davidova" userId="615709de-f45c-42cb-8bad-60412f98c39f" providerId="ADAL" clId="{AF0259C9-9CC8-4ADA-BE86-C6F673386A28}" dt="2019-07-12T08:54:21.451" v="495" actId="6549"/>
        <pc:sldMkLst>
          <pc:docMk/>
          <pc:sldMk cId="2907494890" sldId="428"/>
        </pc:sldMkLst>
        <pc:spChg chg="mod">
          <ac:chgData name="Inna Anatolievna Davidova" userId="615709de-f45c-42cb-8bad-60412f98c39f" providerId="ADAL" clId="{AF0259C9-9CC8-4ADA-BE86-C6F673386A28}" dt="2019-07-12T08:54:21.451" v="495" actId="6549"/>
          <ac:spMkLst>
            <pc:docMk/>
            <pc:sldMk cId="2907494890" sldId="428"/>
            <ac:spMk id="4" creationId="{00000000-0000-0000-0000-000000000000}"/>
          </ac:spMkLst>
        </pc:spChg>
      </pc:sldChg>
      <pc:sldChg chg="modSp">
        <pc:chgData name="Inna Anatolievna Davidova" userId="615709de-f45c-42cb-8bad-60412f98c39f" providerId="ADAL" clId="{AF0259C9-9CC8-4ADA-BE86-C6F673386A28}" dt="2019-07-12T08:47:57.579" v="137" actId="20577"/>
        <pc:sldMkLst>
          <pc:docMk/>
          <pc:sldMk cId="3163514501" sldId="429"/>
        </pc:sldMkLst>
        <pc:spChg chg="mod">
          <ac:chgData name="Inna Anatolievna Davidova" userId="615709de-f45c-42cb-8bad-60412f98c39f" providerId="ADAL" clId="{AF0259C9-9CC8-4ADA-BE86-C6F673386A28}" dt="2019-07-12T08:47:57.579" v="137" actId="20577"/>
          <ac:spMkLst>
            <pc:docMk/>
            <pc:sldMk cId="3163514501" sldId="429"/>
            <ac:spMk id="2" creationId="{00000000-0000-0000-0000-000000000000}"/>
          </ac:spMkLst>
        </pc:spChg>
      </pc:sldChg>
      <pc:sldChg chg="modSp">
        <pc:chgData name="Inna Anatolievna Davidova" userId="615709de-f45c-42cb-8bad-60412f98c39f" providerId="ADAL" clId="{AF0259C9-9CC8-4ADA-BE86-C6F673386A28}" dt="2019-07-12T08:47:43.579" v="135" actId="1036"/>
        <pc:sldMkLst>
          <pc:docMk/>
          <pc:sldMk cId="4086415443" sldId="430"/>
        </pc:sldMkLst>
        <pc:spChg chg="mod">
          <ac:chgData name="Inna Anatolievna Davidova" userId="615709de-f45c-42cb-8bad-60412f98c39f" providerId="ADAL" clId="{AF0259C9-9CC8-4ADA-BE86-C6F673386A28}" dt="2019-07-12T08:47:43.579" v="135" actId="1036"/>
          <ac:spMkLst>
            <pc:docMk/>
            <pc:sldMk cId="4086415443" sldId="430"/>
            <ac:spMk id="2" creationId="{00000000-0000-0000-0000-000000000000}"/>
          </ac:spMkLst>
        </pc:spChg>
      </pc:sldChg>
      <pc:sldChg chg="modSp">
        <pc:chgData name="Inna Anatolievna Davidova" userId="615709de-f45c-42cb-8bad-60412f98c39f" providerId="ADAL" clId="{AF0259C9-9CC8-4ADA-BE86-C6F673386A28}" dt="2019-07-12T08:50:55.791" v="355" actId="20577"/>
        <pc:sldMkLst>
          <pc:docMk/>
          <pc:sldMk cId="504318403" sldId="432"/>
        </pc:sldMkLst>
        <pc:spChg chg="mod">
          <ac:chgData name="Inna Anatolievna Davidova" userId="615709de-f45c-42cb-8bad-60412f98c39f" providerId="ADAL" clId="{AF0259C9-9CC8-4ADA-BE86-C6F673386A28}" dt="2019-07-12T08:49:39.140" v="222" actId="313"/>
          <ac:spMkLst>
            <pc:docMk/>
            <pc:sldMk cId="504318403" sldId="432"/>
            <ac:spMk id="3173" creationId="{00000000-0000-0000-0000-000000000000}"/>
          </ac:spMkLst>
        </pc:spChg>
        <pc:spChg chg="mod">
          <ac:chgData name="Inna Anatolievna Davidova" userId="615709de-f45c-42cb-8bad-60412f98c39f" providerId="ADAL" clId="{AF0259C9-9CC8-4ADA-BE86-C6F673386A28}" dt="2019-07-12T08:49:05.164" v="151" actId="20577"/>
          <ac:spMkLst>
            <pc:docMk/>
            <pc:sldMk cId="504318403" sldId="432"/>
            <ac:spMk id="3174" creationId="{00000000-0000-0000-0000-000000000000}"/>
          </ac:spMkLst>
        </pc:spChg>
        <pc:spChg chg="mod">
          <ac:chgData name="Inna Anatolievna Davidova" userId="615709de-f45c-42cb-8bad-60412f98c39f" providerId="ADAL" clId="{AF0259C9-9CC8-4ADA-BE86-C6F673386A28}" dt="2019-07-12T08:50:55.791" v="355" actId="20577"/>
          <ac:spMkLst>
            <pc:docMk/>
            <pc:sldMk cId="504318403" sldId="432"/>
            <ac:spMk id="3176" creationId="{00000000-0000-0000-0000-000000000000}"/>
          </ac:spMkLst>
        </pc:spChg>
      </pc:sldChg>
      <pc:sldChg chg="modSp">
        <pc:chgData name="Inna Anatolievna Davidova" userId="615709de-f45c-42cb-8bad-60412f98c39f" providerId="ADAL" clId="{AF0259C9-9CC8-4ADA-BE86-C6F673386A28}" dt="2019-07-12T08:53:31.499" v="475" actId="6549"/>
        <pc:sldMkLst>
          <pc:docMk/>
          <pc:sldMk cId="1611607801" sldId="433"/>
        </pc:sldMkLst>
        <pc:spChg chg="mod">
          <ac:chgData name="Inna Anatolievna Davidova" userId="615709de-f45c-42cb-8bad-60412f98c39f" providerId="ADAL" clId="{AF0259C9-9CC8-4ADA-BE86-C6F673386A28}" dt="2019-07-12T08:53:31.499" v="475" actId="6549"/>
          <ac:spMkLst>
            <pc:docMk/>
            <pc:sldMk cId="1611607801" sldId="433"/>
            <ac:spMk id="7" creationId="{00000000-0000-0000-0000-000000000000}"/>
          </ac:spMkLst>
        </pc:spChg>
        <pc:spChg chg="mod">
          <ac:chgData name="Inna Anatolievna Davidova" userId="615709de-f45c-42cb-8bad-60412f98c39f" providerId="ADAL" clId="{AF0259C9-9CC8-4ADA-BE86-C6F673386A28}" dt="2019-07-12T08:51:56.122" v="360" actId="20577"/>
          <ac:spMkLst>
            <pc:docMk/>
            <pc:sldMk cId="1611607801" sldId="433"/>
            <ac:spMk id="8" creationId="{00000000-0000-0000-0000-000000000000}"/>
          </ac:spMkLst>
        </pc:spChg>
        <pc:graphicFrameChg chg="mod">
          <ac:chgData name="Inna Anatolievna Davidova" userId="615709de-f45c-42cb-8bad-60412f98c39f" providerId="ADAL" clId="{AF0259C9-9CC8-4ADA-BE86-C6F673386A28}" dt="2019-07-12T08:52:50.270" v="400" actId="20577"/>
          <ac:graphicFrameMkLst>
            <pc:docMk/>
            <pc:sldMk cId="1611607801" sldId="433"/>
            <ac:graphicFrameMk id="10" creationId="{00000000-0000-0000-0000-000000000000}"/>
          </ac:graphicFrameMkLst>
        </pc:graphicFrameChg>
      </pc:sldChg>
      <pc:sldChg chg="modSp">
        <pc:chgData name="Inna Anatolievna Davidova" userId="615709de-f45c-42cb-8bad-60412f98c39f" providerId="ADAL" clId="{AF0259C9-9CC8-4ADA-BE86-C6F673386A28}" dt="2019-07-12T08:53:54.572" v="479" actId="20577"/>
        <pc:sldMkLst>
          <pc:docMk/>
          <pc:sldMk cId="1161618627" sldId="438"/>
        </pc:sldMkLst>
        <pc:spChg chg="mod">
          <ac:chgData name="Inna Anatolievna Davidova" userId="615709de-f45c-42cb-8bad-60412f98c39f" providerId="ADAL" clId="{AF0259C9-9CC8-4ADA-BE86-C6F673386A28}" dt="2019-07-12T08:53:54.572" v="479" actId="20577"/>
          <ac:spMkLst>
            <pc:docMk/>
            <pc:sldMk cId="1161618627" sldId="438"/>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36B748-A52E-43B0-B06A-793F533CEF0C}" type="doc">
      <dgm:prSet loTypeId="urn:microsoft.com/office/officeart/2005/8/layout/pyramid3" loCatId="pyramid" qsTypeId="urn:microsoft.com/office/officeart/2005/8/quickstyle/simple2" qsCatId="simple" csTypeId="urn:microsoft.com/office/officeart/2005/8/colors/accent1_3" csCatId="accent1" phldr="1"/>
      <dgm:spPr/>
    </dgm:pt>
    <dgm:pt modelId="{E5A38E25-742E-4C56-A1C1-8628CA66E3AB}">
      <dgm:prSet phldrT="[Text]" custT="1"/>
      <dgm:spPr>
        <a:xfrm rot="10800000">
          <a:off x="0" y="0"/>
          <a:ext cx="3529533" cy="430529"/>
        </a:xfrm>
      </dgm:spPr>
      <dgm:t>
        <a:bodyPr/>
        <a:lstStyle/>
        <a:p>
          <a:pPr algn="ctr"/>
          <a:r>
            <a:rPr lang="sk-SK" sz="1600" dirty="0">
              <a:solidFill>
                <a:schemeClr val="tx2">
                  <a:lumMod val="50000"/>
                </a:schemeClr>
              </a:solidFill>
              <a:latin typeface="Times New Roman" panose="02020603050405020304"/>
              <a:ea typeface="+mn-ea"/>
              <a:cs typeface="+mn-cs"/>
            </a:rPr>
            <a:t>Agenda OSN 2030 and </a:t>
          </a:r>
        </a:p>
        <a:p>
          <a:pPr algn="ctr"/>
          <a:r>
            <a:rPr lang="sk-SK" sz="1600" dirty="0">
              <a:solidFill>
                <a:schemeClr val="tx2">
                  <a:lumMod val="50000"/>
                </a:schemeClr>
              </a:solidFill>
              <a:latin typeface="Times New Roman" panose="02020603050405020304"/>
              <a:ea typeface="+mn-ea"/>
              <a:cs typeface="+mn-cs"/>
            </a:rPr>
            <a:t>EU 2020</a:t>
          </a:r>
        </a:p>
      </dgm:t>
    </dgm:pt>
    <dgm:pt modelId="{7B6BC722-1C8E-42BE-B1AD-8CC297F64FA7}" type="parTrans" cxnId="{525F673D-1F1A-4A91-97C1-B9EB5D75F18E}">
      <dgm:prSet/>
      <dgm:spPr/>
      <dgm:t>
        <a:bodyPr/>
        <a:lstStyle/>
        <a:p>
          <a:endParaRPr lang="sk-SK" sz="1100">
            <a:solidFill>
              <a:schemeClr val="tx2">
                <a:lumMod val="50000"/>
              </a:schemeClr>
            </a:solidFill>
          </a:endParaRPr>
        </a:p>
      </dgm:t>
    </dgm:pt>
    <dgm:pt modelId="{57C566FB-35C1-4691-84B1-44E4D2F5D6B1}" type="sibTrans" cxnId="{525F673D-1F1A-4A91-97C1-B9EB5D75F18E}">
      <dgm:prSet/>
      <dgm:spPr/>
      <dgm:t>
        <a:bodyPr/>
        <a:lstStyle/>
        <a:p>
          <a:endParaRPr lang="sk-SK" sz="1100">
            <a:solidFill>
              <a:schemeClr val="tx2">
                <a:lumMod val="50000"/>
              </a:schemeClr>
            </a:solidFill>
          </a:endParaRPr>
        </a:p>
      </dgm:t>
    </dgm:pt>
    <dgm:pt modelId="{75EE56E7-9D2E-454B-B12C-0A4F35CFF7E7}">
      <dgm:prSet phldrT="[Text]" custT="1"/>
      <dgm:spPr>
        <a:xfrm rot="10800000">
          <a:off x="1411813" y="1722120"/>
          <a:ext cx="705906" cy="430529"/>
        </a:xfrm>
      </dgm:spPr>
      <dgm:t>
        <a:bodyPr/>
        <a:lstStyle/>
        <a:p>
          <a:pPr algn="ctr"/>
          <a:r>
            <a:rPr lang="ru-RU" sz="1800" dirty="0">
              <a:solidFill>
                <a:schemeClr val="tx2">
                  <a:lumMod val="50000"/>
                </a:schemeClr>
              </a:solidFill>
              <a:latin typeface="Times New Roman" panose="02020603050405020304"/>
              <a:ea typeface="+mn-ea"/>
              <a:cs typeface="+mn-cs"/>
            </a:rPr>
            <a:t>НИП</a:t>
          </a:r>
          <a:endParaRPr lang="sk-SK" sz="1800" dirty="0">
            <a:solidFill>
              <a:schemeClr val="tx2">
                <a:lumMod val="50000"/>
              </a:schemeClr>
            </a:solidFill>
            <a:latin typeface="Times New Roman" panose="02020603050405020304"/>
            <a:ea typeface="+mn-ea"/>
            <a:cs typeface="+mn-cs"/>
          </a:endParaRPr>
        </a:p>
      </dgm:t>
    </dgm:pt>
    <dgm:pt modelId="{82C45E68-D2F9-45A5-B4C3-3CE37BAD0D3E}" type="parTrans" cxnId="{90B16B8E-7374-4E6B-98FA-4CFB990DF149}">
      <dgm:prSet/>
      <dgm:spPr/>
      <dgm:t>
        <a:bodyPr/>
        <a:lstStyle/>
        <a:p>
          <a:endParaRPr lang="sk-SK" sz="1100">
            <a:solidFill>
              <a:schemeClr val="tx2">
                <a:lumMod val="50000"/>
              </a:schemeClr>
            </a:solidFill>
          </a:endParaRPr>
        </a:p>
      </dgm:t>
    </dgm:pt>
    <dgm:pt modelId="{FF4D4C0F-FCB9-42F1-B984-D16048D99B19}" type="sibTrans" cxnId="{90B16B8E-7374-4E6B-98FA-4CFB990DF149}">
      <dgm:prSet/>
      <dgm:spPr/>
      <dgm:t>
        <a:bodyPr/>
        <a:lstStyle/>
        <a:p>
          <a:endParaRPr lang="sk-SK" sz="1100">
            <a:solidFill>
              <a:schemeClr val="tx2">
                <a:lumMod val="50000"/>
              </a:schemeClr>
            </a:solidFill>
          </a:endParaRPr>
        </a:p>
      </dgm:t>
    </dgm:pt>
    <dgm:pt modelId="{D2D37ED4-61D4-4548-B674-B7A6D5F569BE}">
      <dgm:prSet phldrT="[Text]" custT="1"/>
      <dgm:spPr>
        <a:xfrm>
          <a:off x="2117719" y="1291590"/>
          <a:ext cx="3072770" cy="430529"/>
        </a:xfrm>
      </dgm:spPr>
      <dgm:t>
        <a:bodyPr anchor="ctr" anchorCtr="0"/>
        <a:lstStyle/>
        <a:p>
          <a:pPr algn="l"/>
          <a:r>
            <a:rPr lang="en-GB" sz="1000" dirty="0">
              <a:solidFill>
                <a:schemeClr val="tx2">
                  <a:lumMod val="50000"/>
                </a:schemeClr>
              </a:solidFill>
              <a:latin typeface="Times New Roman" panose="02020603050405020304"/>
              <a:ea typeface="+mn-ea"/>
              <a:cs typeface="+mn-cs"/>
            </a:rPr>
            <a:t> </a:t>
          </a:r>
          <a:r>
            <a:rPr lang="ru-RU" sz="1000" dirty="0">
              <a:solidFill>
                <a:schemeClr val="tx2">
                  <a:lumMod val="50000"/>
                </a:schemeClr>
              </a:solidFill>
              <a:latin typeface="Times New Roman" panose="02020603050405020304"/>
              <a:ea typeface="+mn-ea"/>
              <a:cs typeface="+mn-cs"/>
            </a:rPr>
            <a:t>отраслевые и межотраслевые стратегии</a:t>
          </a:r>
          <a:endParaRPr lang="sk-SK" sz="1000" dirty="0">
            <a:solidFill>
              <a:schemeClr val="tx2">
                <a:lumMod val="50000"/>
              </a:schemeClr>
            </a:solidFill>
            <a:latin typeface="Times New Roman" panose="02020603050405020304"/>
            <a:ea typeface="+mn-ea"/>
            <a:cs typeface="+mn-cs"/>
          </a:endParaRPr>
        </a:p>
      </dgm:t>
    </dgm:pt>
    <dgm:pt modelId="{EE09D1C9-B694-4E4C-BF4B-3136CC17E2E0}" type="parTrans" cxnId="{2728A5B2-FFD1-43B4-B290-48D43E8D54A0}">
      <dgm:prSet/>
      <dgm:spPr/>
      <dgm:t>
        <a:bodyPr/>
        <a:lstStyle/>
        <a:p>
          <a:endParaRPr lang="sk-SK" sz="1100">
            <a:solidFill>
              <a:schemeClr val="tx2">
                <a:lumMod val="50000"/>
              </a:schemeClr>
            </a:solidFill>
          </a:endParaRPr>
        </a:p>
      </dgm:t>
    </dgm:pt>
    <dgm:pt modelId="{C3905D69-610C-473C-9354-D88385A09DBF}" type="sibTrans" cxnId="{2728A5B2-FFD1-43B4-B290-48D43E8D54A0}">
      <dgm:prSet/>
      <dgm:spPr/>
      <dgm:t>
        <a:bodyPr/>
        <a:lstStyle/>
        <a:p>
          <a:endParaRPr lang="sk-SK" sz="1100">
            <a:solidFill>
              <a:schemeClr val="tx2">
                <a:lumMod val="50000"/>
              </a:schemeClr>
            </a:solidFill>
          </a:endParaRPr>
        </a:p>
      </dgm:t>
    </dgm:pt>
    <dgm:pt modelId="{06688125-8A7C-4814-BB75-480BB5490365}">
      <dgm:prSet phldrT="[Text]" custT="1"/>
      <dgm:spPr>
        <a:xfrm>
          <a:off x="3176579" y="0"/>
          <a:ext cx="2013910" cy="430529"/>
        </a:xfrm>
      </dgm:spPr>
      <dgm:t>
        <a:bodyPr anchor="ctr" anchorCtr="0"/>
        <a:lstStyle/>
        <a:p>
          <a:pPr marL="0" algn="l">
            <a:lnSpc>
              <a:spcPct val="100000"/>
            </a:lnSpc>
            <a:spcAft>
              <a:spcPts val="0"/>
            </a:spcAft>
          </a:pPr>
          <a:r>
            <a:rPr lang="en-GB" sz="1600" dirty="0">
              <a:solidFill>
                <a:schemeClr val="tx2">
                  <a:lumMod val="50000"/>
                </a:schemeClr>
              </a:solidFill>
              <a:latin typeface="Times New Roman" panose="02020603050405020304"/>
              <a:ea typeface="+mn-ea"/>
              <a:cs typeface="+mn-cs"/>
            </a:rPr>
            <a:t> </a:t>
          </a:r>
          <a:r>
            <a:rPr lang="ru-RU" sz="1600" dirty="0">
              <a:solidFill>
                <a:schemeClr val="tx2">
                  <a:lumMod val="50000"/>
                </a:schemeClr>
              </a:solidFill>
              <a:latin typeface="Times New Roman" panose="02020603050405020304"/>
              <a:ea typeface="+mn-ea"/>
              <a:cs typeface="+mn-cs"/>
            </a:rPr>
            <a:t>Международный уровень</a:t>
          </a:r>
          <a:endParaRPr lang="sk-SK" sz="1600" dirty="0">
            <a:solidFill>
              <a:schemeClr val="tx2">
                <a:lumMod val="50000"/>
              </a:schemeClr>
            </a:solidFill>
            <a:latin typeface="Times New Roman" panose="02020603050405020304"/>
            <a:ea typeface="+mn-ea"/>
            <a:cs typeface="+mn-cs"/>
          </a:endParaRPr>
        </a:p>
      </dgm:t>
    </dgm:pt>
    <dgm:pt modelId="{F79E8FB3-5695-48DF-81E5-A7DFFAF30432}" type="sibTrans" cxnId="{BBC74C51-91E9-4C48-8BD8-BA11C66856AA}">
      <dgm:prSet/>
      <dgm:spPr/>
      <dgm:t>
        <a:bodyPr/>
        <a:lstStyle/>
        <a:p>
          <a:endParaRPr lang="sk-SK" sz="1100">
            <a:solidFill>
              <a:schemeClr val="tx2">
                <a:lumMod val="50000"/>
              </a:schemeClr>
            </a:solidFill>
          </a:endParaRPr>
        </a:p>
      </dgm:t>
    </dgm:pt>
    <dgm:pt modelId="{5611B8E9-CC0B-4B13-A0C1-BBFE815F5183}" type="parTrans" cxnId="{BBC74C51-91E9-4C48-8BD8-BA11C66856AA}">
      <dgm:prSet/>
      <dgm:spPr/>
      <dgm:t>
        <a:bodyPr/>
        <a:lstStyle/>
        <a:p>
          <a:endParaRPr lang="sk-SK" sz="1100">
            <a:solidFill>
              <a:schemeClr val="tx2">
                <a:lumMod val="50000"/>
              </a:schemeClr>
            </a:solidFill>
          </a:endParaRPr>
        </a:p>
      </dgm:t>
    </dgm:pt>
    <dgm:pt modelId="{1FBA0537-A000-4CA3-B47B-9AD39A90FD2B}">
      <dgm:prSet phldrT="[Text]" custT="1"/>
      <dgm:spPr>
        <a:xfrm>
          <a:off x="1764766" y="1722120"/>
          <a:ext cx="3425723" cy="430529"/>
        </a:xfrm>
      </dgm:spPr>
      <dgm:t>
        <a:bodyPr anchor="ctr" anchorCtr="0"/>
        <a:lstStyle/>
        <a:p>
          <a:pPr algn="l"/>
          <a:r>
            <a:rPr lang="ru-RU" sz="1600" dirty="0">
              <a:solidFill>
                <a:schemeClr val="tx2">
                  <a:lumMod val="50000"/>
                </a:schemeClr>
              </a:solidFill>
              <a:latin typeface="Times New Roman" panose="02020603050405020304"/>
              <a:ea typeface="+mn-ea"/>
              <a:cs typeface="+mn-cs"/>
            </a:rPr>
            <a:t>Стратегические инфраструктурные приоритеты</a:t>
          </a:r>
          <a:endParaRPr lang="sk-SK" sz="1600" dirty="0">
            <a:solidFill>
              <a:schemeClr val="tx2">
                <a:lumMod val="50000"/>
              </a:schemeClr>
            </a:solidFill>
            <a:latin typeface="Times New Roman" panose="02020603050405020304"/>
            <a:ea typeface="+mn-ea"/>
            <a:cs typeface="+mn-cs"/>
          </a:endParaRPr>
        </a:p>
      </dgm:t>
    </dgm:pt>
    <dgm:pt modelId="{8F503B7B-8D4F-4A72-B9C0-09D8A6AD64B7}" type="parTrans" cxnId="{43CD61B1-2148-443C-AED4-4AACDEED09A4}">
      <dgm:prSet/>
      <dgm:spPr/>
      <dgm:t>
        <a:bodyPr/>
        <a:lstStyle/>
        <a:p>
          <a:endParaRPr lang="sk-SK" sz="1100">
            <a:solidFill>
              <a:schemeClr val="tx2">
                <a:lumMod val="50000"/>
              </a:schemeClr>
            </a:solidFill>
          </a:endParaRPr>
        </a:p>
      </dgm:t>
    </dgm:pt>
    <dgm:pt modelId="{F42CD22E-4A46-4381-A488-35508C0F51F9}" type="sibTrans" cxnId="{43CD61B1-2148-443C-AED4-4AACDEED09A4}">
      <dgm:prSet/>
      <dgm:spPr/>
      <dgm:t>
        <a:bodyPr/>
        <a:lstStyle/>
        <a:p>
          <a:endParaRPr lang="sk-SK" sz="1100">
            <a:solidFill>
              <a:schemeClr val="tx2">
                <a:lumMod val="50000"/>
              </a:schemeClr>
            </a:solidFill>
          </a:endParaRPr>
        </a:p>
      </dgm:t>
    </dgm:pt>
    <dgm:pt modelId="{5DAE9582-6676-47E3-AD4D-60F26C2D09FA}">
      <dgm:prSet phldrT="[Text]" custT="1"/>
      <dgm:spPr>
        <a:xfrm>
          <a:off x="2470673" y="861060"/>
          <a:ext cx="2719816" cy="430529"/>
        </a:xfrm>
      </dgm:spPr>
      <dgm:t>
        <a:bodyPr anchor="ctr" anchorCtr="0"/>
        <a:lstStyle/>
        <a:p>
          <a:pPr algn="l">
            <a:spcAft>
              <a:spcPts val="2400"/>
            </a:spcAft>
          </a:pPr>
          <a:r>
            <a:rPr lang="en-GB" sz="1000" dirty="0">
              <a:ln>
                <a:noFill/>
              </a:ln>
              <a:solidFill>
                <a:schemeClr val="tx2">
                  <a:lumMod val="50000"/>
                </a:schemeClr>
              </a:solidFill>
              <a:latin typeface="Times New Roman" panose="02020603050405020304"/>
              <a:ea typeface="+mn-ea"/>
              <a:cs typeface="+mn-cs"/>
            </a:rPr>
            <a:t> </a:t>
          </a:r>
          <a:r>
            <a:rPr lang="ru-RU" sz="1000" dirty="0">
              <a:ln>
                <a:noFill/>
              </a:ln>
              <a:solidFill>
                <a:schemeClr val="tx2">
                  <a:lumMod val="50000"/>
                </a:schemeClr>
              </a:solidFill>
              <a:latin typeface="Times New Roman" panose="02020603050405020304"/>
              <a:ea typeface="+mn-ea"/>
              <a:cs typeface="+mn-cs"/>
            </a:rPr>
            <a:t>методы достижения стратегических целей</a:t>
          </a:r>
          <a:endParaRPr lang="sk-SK" sz="1600" dirty="0">
            <a:ln>
              <a:noFill/>
            </a:ln>
            <a:solidFill>
              <a:schemeClr val="tx2">
                <a:lumMod val="50000"/>
              </a:schemeClr>
            </a:solidFill>
            <a:latin typeface="Times New Roman" panose="02020603050405020304"/>
            <a:ea typeface="+mn-ea"/>
            <a:cs typeface="+mn-cs"/>
          </a:endParaRPr>
        </a:p>
      </dgm:t>
    </dgm:pt>
    <dgm:pt modelId="{875AA377-B9D3-4CEF-A932-35A5D54D62C3}" type="parTrans" cxnId="{F593D163-53DA-4912-8D0C-97CC4CA128E2}">
      <dgm:prSet/>
      <dgm:spPr/>
      <dgm:t>
        <a:bodyPr/>
        <a:lstStyle/>
        <a:p>
          <a:endParaRPr lang="sk-SK" sz="1100">
            <a:solidFill>
              <a:schemeClr val="tx2">
                <a:lumMod val="50000"/>
              </a:schemeClr>
            </a:solidFill>
          </a:endParaRPr>
        </a:p>
      </dgm:t>
    </dgm:pt>
    <dgm:pt modelId="{6EB25861-0131-4946-A70F-EBE34BE1FE5E}" type="sibTrans" cxnId="{F593D163-53DA-4912-8D0C-97CC4CA128E2}">
      <dgm:prSet/>
      <dgm:spPr/>
      <dgm:t>
        <a:bodyPr/>
        <a:lstStyle/>
        <a:p>
          <a:endParaRPr lang="sk-SK" sz="1100">
            <a:solidFill>
              <a:schemeClr val="tx2">
                <a:lumMod val="50000"/>
              </a:schemeClr>
            </a:solidFill>
          </a:endParaRPr>
        </a:p>
      </dgm:t>
    </dgm:pt>
    <dgm:pt modelId="{EA142A8D-C469-4F15-B41D-7A362FDB93F7}">
      <dgm:prSet phldrT="[Text]" custT="1"/>
      <dgm:spPr>
        <a:xfrm>
          <a:off x="2823626" y="430530"/>
          <a:ext cx="2366863" cy="430529"/>
        </a:xfrm>
      </dgm:spPr>
      <dgm:t>
        <a:bodyPr anchor="ctr" anchorCtr="0"/>
        <a:lstStyle/>
        <a:p>
          <a:pPr algn="l"/>
          <a:r>
            <a:rPr lang="en-GB" sz="1000" dirty="0">
              <a:solidFill>
                <a:schemeClr val="tx2">
                  <a:lumMod val="50000"/>
                </a:schemeClr>
              </a:solidFill>
              <a:latin typeface="Times New Roman" panose="02020603050405020304"/>
              <a:ea typeface="+mn-ea"/>
              <a:cs typeface="+mn-cs"/>
            </a:rPr>
            <a:t> </a:t>
          </a:r>
          <a:r>
            <a:rPr lang="ru-RU" sz="1000" dirty="0">
              <a:solidFill>
                <a:schemeClr val="tx2">
                  <a:lumMod val="50000"/>
                </a:schemeClr>
              </a:solidFill>
              <a:latin typeface="Times New Roman" panose="02020603050405020304"/>
              <a:ea typeface="+mn-ea"/>
              <a:cs typeface="+mn-cs"/>
            </a:rPr>
            <a:t>определение того, каким видится будущее государство</a:t>
          </a:r>
          <a:endParaRPr lang="sk-SK" sz="1400" dirty="0">
            <a:solidFill>
              <a:schemeClr val="tx2">
                <a:lumMod val="50000"/>
              </a:schemeClr>
            </a:solidFill>
            <a:latin typeface="Times New Roman" panose="02020603050405020304"/>
            <a:ea typeface="+mn-ea"/>
            <a:cs typeface="+mn-cs"/>
          </a:endParaRPr>
        </a:p>
      </dgm:t>
    </dgm:pt>
    <dgm:pt modelId="{BA213F70-A8A7-48F7-A634-2EA9D8EB7EFA}" type="sibTrans" cxnId="{FFD22CBE-B712-4F07-8EE1-DD6EFB822EB4}">
      <dgm:prSet/>
      <dgm:spPr/>
      <dgm:t>
        <a:bodyPr/>
        <a:lstStyle/>
        <a:p>
          <a:endParaRPr lang="sk-SK" sz="1100">
            <a:solidFill>
              <a:schemeClr val="tx2">
                <a:lumMod val="50000"/>
              </a:schemeClr>
            </a:solidFill>
          </a:endParaRPr>
        </a:p>
      </dgm:t>
    </dgm:pt>
    <dgm:pt modelId="{B012BD0C-B142-4762-96F2-AF4A4741E88E}" type="parTrans" cxnId="{FFD22CBE-B712-4F07-8EE1-DD6EFB822EB4}">
      <dgm:prSet/>
      <dgm:spPr/>
      <dgm:t>
        <a:bodyPr/>
        <a:lstStyle/>
        <a:p>
          <a:endParaRPr lang="sk-SK" sz="1100">
            <a:solidFill>
              <a:schemeClr val="tx2">
                <a:lumMod val="50000"/>
              </a:schemeClr>
            </a:solidFill>
          </a:endParaRPr>
        </a:p>
      </dgm:t>
    </dgm:pt>
    <dgm:pt modelId="{B0649C84-F9CA-47F7-AFBD-A868F36AAFB0}">
      <dgm:prSet phldrT="[Text]" custT="1"/>
      <dgm:spPr>
        <a:xfrm rot="10800000">
          <a:off x="705906" y="861060"/>
          <a:ext cx="2117719" cy="430529"/>
        </a:xfrm>
      </dgm:spPr>
      <dgm:t>
        <a:bodyPr/>
        <a:lstStyle/>
        <a:p>
          <a:pPr algn="ctr"/>
          <a:r>
            <a:rPr lang="ru-RU" sz="1600" dirty="0">
              <a:solidFill>
                <a:schemeClr val="tx2">
                  <a:lumMod val="50000"/>
                </a:schemeClr>
              </a:solidFill>
              <a:latin typeface="Times New Roman" panose="02020603050405020304"/>
              <a:ea typeface="+mn-ea"/>
              <a:cs typeface="+mn-cs"/>
            </a:rPr>
            <a:t>Стратегия развития общества</a:t>
          </a:r>
          <a:endParaRPr lang="sk-SK" sz="1600" dirty="0">
            <a:solidFill>
              <a:schemeClr val="tx2">
                <a:lumMod val="50000"/>
              </a:schemeClr>
            </a:solidFill>
            <a:latin typeface="Times New Roman" panose="02020603050405020304"/>
            <a:ea typeface="+mn-ea"/>
            <a:cs typeface="+mn-cs"/>
          </a:endParaRPr>
        </a:p>
      </dgm:t>
    </dgm:pt>
    <dgm:pt modelId="{305BE6BE-D887-4C5E-92E6-DF8F17CADC0E}" type="sibTrans" cxnId="{3FA1BB9B-67C9-47A8-A2FA-4129B10DAD54}">
      <dgm:prSet/>
      <dgm:spPr/>
      <dgm:t>
        <a:bodyPr/>
        <a:lstStyle/>
        <a:p>
          <a:endParaRPr lang="sk-SK" sz="1100">
            <a:solidFill>
              <a:schemeClr val="tx2">
                <a:lumMod val="50000"/>
              </a:schemeClr>
            </a:solidFill>
          </a:endParaRPr>
        </a:p>
      </dgm:t>
    </dgm:pt>
    <dgm:pt modelId="{DE4C9E45-01A5-4AE1-94A6-331B4F2D868D}" type="parTrans" cxnId="{3FA1BB9B-67C9-47A8-A2FA-4129B10DAD54}">
      <dgm:prSet/>
      <dgm:spPr/>
      <dgm:t>
        <a:bodyPr/>
        <a:lstStyle/>
        <a:p>
          <a:endParaRPr lang="sk-SK" sz="1100">
            <a:solidFill>
              <a:schemeClr val="tx2">
                <a:lumMod val="50000"/>
              </a:schemeClr>
            </a:solidFill>
          </a:endParaRPr>
        </a:p>
      </dgm:t>
    </dgm:pt>
    <dgm:pt modelId="{19C1D0B8-AB3B-4098-848B-29C610D0EB76}">
      <dgm:prSet phldrT="[Text]" custT="1"/>
      <dgm:spPr>
        <a:xfrm rot="10800000">
          <a:off x="1058859" y="1291590"/>
          <a:ext cx="1411813" cy="430529"/>
        </a:xfrm>
      </dgm:spPr>
      <dgm:t>
        <a:bodyPr/>
        <a:lstStyle/>
        <a:p>
          <a:pPr algn="ctr"/>
          <a:r>
            <a:rPr lang="ru-RU" sz="1600" dirty="0">
              <a:solidFill>
                <a:schemeClr val="tx2">
                  <a:lumMod val="50000"/>
                </a:schemeClr>
              </a:solidFill>
              <a:latin typeface="Times New Roman" panose="02020603050405020304"/>
              <a:ea typeface="+mn-ea"/>
              <a:cs typeface="+mn-cs"/>
            </a:rPr>
            <a:t>Стратегии</a:t>
          </a:r>
          <a:endParaRPr lang="sk-SK" sz="1600" dirty="0">
            <a:solidFill>
              <a:schemeClr val="tx2">
                <a:lumMod val="50000"/>
              </a:schemeClr>
            </a:solidFill>
            <a:latin typeface="Times New Roman" panose="02020603050405020304"/>
            <a:ea typeface="+mn-ea"/>
            <a:cs typeface="+mn-cs"/>
          </a:endParaRPr>
        </a:p>
      </dgm:t>
    </dgm:pt>
    <dgm:pt modelId="{D1A53357-D161-4194-B101-A9A9E7F7FF55}" type="sibTrans" cxnId="{23E49829-BD23-44CB-9967-FFF479C81339}">
      <dgm:prSet/>
      <dgm:spPr/>
      <dgm:t>
        <a:bodyPr/>
        <a:lstStyle/>
        <a:p>
          <a:endParaRPr lang="sk-SK" sz="1100">
            <a:solidFill>
              <a:schemeClr val="tx2">
                <a:lumMod val="50000"/>
              </a:schemeClr>
            </a:solidFill>
          </a:endParaRPr>
        </a:p>
      </dgm:t>
    </dgm:pt>
    <dgm:pt modelId="{EAEA4712-3B15-4A85-946C-4A55D484CA0C}" type="parTrans" cxnId="{23E49829-BD23-44CB-9967-FFF479C81339}">
      <dgm:prSet/>
      <dgm:spPr/>
      <dgm:t>
        <a:bodyPr/>
        <a:lstStyle/>
        <a:p>
          <a:endParaRPr lang="sk-SK" sz="1100">
            <a:solidFill>
              <a:schemeClr val="tx2">
                <a:lumMod val="50000"/>
              </a:schemeClr>
            </a:solidFill>
          </a:endParaRPr>
        </a:p>
      </dgm:t>
    </dgm:pt>
    <dgm:pt modelId="{DAEBCDA7-F916-47CC-A089-EFBB904A07F7}">
      <dgm:prSet phldrT="[Text]" custT="1"/>
      <dgm:spPr>
        <a:xfrm rot="10800000">
          <a:off x="352953" y="430530"/>
          <a:ext cx="2823626" cy="430529"/>
        </a:xfrm>
      </dgm:spPr>
      <dgm:t>
        <a:bodyPr/>
        <a:lstStyle/>
        <a:p>
          <a:pPr algn="ctr"/>
          <a:r>
            <a:rPr lang="ru-RU" sz="1600" dirty="0">
              <a:solidFill>
                <a:schemeClr val="tx2">
                  <a:lumMod val="50000"/>
                </a:schemeClr>
              </a:solidFill>
              <a:latin typeface="Times New Roman" panose="02020603050405020304"/>
              <a:ea typeface="+mn-ea"/>
              <a:cs typeface="+mn-cs"/>
            </a:rPr>
            <a:t>Долгосрочное видение развития общества</a:t>
          </a:r>
          <a:endParaRPr lang="sk-SK" sz="1600" dirty="0">
            <a:solidFill>
              <a:schemeClr val="tx2">
                <a:lumMod val="50000"/>
              </a:schemeClr>
            </a:solidFill>
            <a:latin typeface="Times New Roman" panose="02020603050405020304"/>
            <a:ea typeface="+mn-ea"/>
            <a:cs typeface="+mn-cs"/>
          </a:endParaRPr>
        </a:p>
      </dgm:t>
    </dgm:pt>
    <dgm:pt modelId="{63CCF0CD-54FB-4FB2-9E6D-F256BB6597EF}" type="sibTrans" cxnId="{CD617984-1B9C-4751-8A8E-CEE599A9D345}">
      <dgm:prSet/>
      <dgm:spPr/>
      <dgm:t>
        <a:bodyPr/>
        <a:lstStyle/>
        <a:p>
          <a:endParaRPr lang="sk-SK" sz="1100">
            <a:solidFill>
              <a:schemeClr val="tx2">
                <a:lumMod val="50000"/>
              </a:schemeClr>
            </a:solidFill>
          </a:endParaRPr>
        </a:p>
      </dgm:t>
    </dgm:pt>
    <dgm:pt modelId="{9939E569-DF53-4B18-8A6D-051FB533639A}" type="parTrans" cxnId="{CD617984-1B9C-4751-8A8E-CEE599A9D345}">
      <dgm:prSet/>
      <dgm:spPr/>
      <dgm:t>
        <a:bodyPr/>
        <a:lstStyle/>
        <a:p>
          <a:endParaRPr lang="sk-SK" sz="1100">
            <a:solidFill>
              <a:schemeClr val="tx2">
                <a:lumMod val="50000"/>
              </a:schemeClr>
            </a:solidFill>
          </a:endParaRPr>
        </a:p>
      </dgm:t>
    </dgm:pt>
    <dgm:pt modelId="{B27EFD7A-06AA-46E7-B9D8-525B39D00093}" type="pres">
      <dgm:prSet presAssocID="{7D36B748-A52E-43B0-B06A-793F533CEF0C}" presName="Name0" presStyleCnt="0">
        <dgm:presLayoutVars>
          <dgm:dir/>
          <dgm:animLvl val="lvl"/>
          <dgm:resizeHandles val="exact"/>
        </dgm:presLayoutVars>
      </dgm:prSet>
      <dgm:spPr/>
    </dgm:pt>
    <dgm:pt modelId="{D3ED43D4-720E-4708-8C6A-B67048632497}" type="pres">
      <dgm:prSet presAssocID="{E5A38E25-742E-4C56-A1C1-8628CA66E3AB}" presName="Name8" presStyleCnt="0"/>
      <dgm:spPr/>
    </dgm:pt>
    <dgm:pt modelId="{694DB51F-742B-4FE5-B6D7-56A7FBF2786D}" type="pres">
      <dgm:prSet presAssocID="{E5A38E25-742E-4C56-A1C1-8628CA66E3AB}" presName="acctBkgd" presStyleLbl="alignAcc1" presStyleIdx="0" presStyleCnt="5" custAng="0" custScaleX="98498" custScaleY="102025"/>
      <dgm:spPr>
        <a:prstGeom prst="nonIsoscelesTrapezoid">
          <a:avLst>
            <a:gd name="adj1" fmla="val 69391"/>
            <a:gd name="adj2" fmla="val 0"/>
          </a:avLst>
        </a:prstGeom>
      </dgm:spPr>
    </dgm:pt>
    <dgm:pt modelId="{746717FD-AC35-46A6-A174-A9F211FD88AB}" type="pres">
      <dgm:prSet presAssocID="{E5A38E25-742E-4C56-A1C1-8628CA66E3AB}" presName="acctTx" presStyleLbl="alignAcc1" presStyleIdx="0" presStyleCnt="5">
        <dgm:presLayoutVars>
          <dgm:bulletEnabled val="1"/>
        </dgm:presLayoutVars>
      </dgm:prSet>
      <dgm:spPr/>
    </dgm:pt>
    <dgm:pt modelId="{284CE482-3C29-4855-80AD-5A9D6F5521D3}" type="pres">
      <dgm:prSet presAssocID="{E5A38E25-742E-4C56-A1C1-8628CA66E3AB}" presName="level" presStyleLbl="node1" presStyleIdx="0" presStyleCnt="5" custScaleX="99193" custLinFactNeighborX="1236" custLinFactNeighborY="-766">
        <dgm:presLayoutVars>
          <dgm:chMax val="1"/>
          <dgm:bulletEnabled val="1"/>
        </dgm:presLayoutVars>
      </dgm:prSet>
      <dgm:spPr>
        <a:prstGeom prst="trapezoid">
          <a:avLst>
            <a:gd name="adj" fmla="val 69391"/>
          </a:avLst>
        </a:prstGeom>
      </dgm:spPr>
    </dgm:pt>
    <dgm:pt modelId="{DCDA27B5-CA13-40CE-9BF3-73D2FDAF802E}" type="pres">
      <dgm:prSet presAssocID="{E5A38E25-742E-4C56-A1C1-8628CA66E3AB}" presName="levelTx" presStyleLbl="revTx" presStyleIdx="0" presStyleCnt="0">
        <dgm:presLayoutVars>
          <dgm:chMax val="1"/>
          <dgm:bulletEnabled val="1"/>
        </dgm:presLayoutVars>
      </dgm:prSet>
      <dgm:spPr/>
    </dgm:pt>
    <dgm:pt modelId="{BF3C95D0-2FAA-4453-8F2E-1BCF119DF329}" type="pres">
      <dgm:prSet presAssocID="{DAEBCDA7-F916-47CC-A089-EFBB904A07F7}" presName="Name8" presStyleCnt="0"/>
      <dgm:spPr/>
    </dgm:pt>
    <dgm:pt modelId="{4F5FA3EB-2604-497C-BB82-E926A98FA868}" type="pres">
      <dgm:prSet presAssocID="{DAEBCDA7-F916-47CC-A089-EFBB904A07F7}" presName="acctBkgd" presStyleLbl="alignAcc1" presStyleIdx="1" presStyleCnt="5" custScaleX="98718"/>
      <dgm:spPr>
        <a:prstGeom prst="nonIsoscelesTrapezoid">
          <a:avLst>
            <a:gd name="adj1" fmla="val 69391"/>
            <a:gd name="adj2" fmla="val 0"/>
          </a:avLst>
        </a:prstGeom>
      </dgm:spPr>
    </dgm:pt>
    <dgm:pt modelId="{A7496C6B-8748-400D-BDE0-A7AF4BDE0E33}" type="pres">
      <dgm:prSet presAssocID="{DAEBCDA7-F916-47CC-A089-EFBB904A07F7}" presName="acctTx" presStyleLbl="alignAcc1" presStyleIdx="1" presStyleCnt="5">
        <dgm:presLayoutVars>
          <dgm:bulletEnabled val="1"/>
        </dgm:presLayoutVars>
      </dgm:prSet>
      <dgm:spPr/>
    </dgm:pt>
    <dgm:pt modelId="{8EAA10DC-A2AC-48E7-B742-0C8F4A1BBF05}" type="pres">
      <dgm:prSet presAssocID="{DAEBCDA7-F916-47CC-A089-EFBB904A07F7}" presName="level" presStyleLbl="node1" presStyleIdx="1" presStyleCnt="5" custScaleX="99193">
        <dgm:presLayoutVars>
          <dgm:chMax val="1"/>
          <dgm:bulletEnabled val="1"/>
        </dgm:presLayoutVars>
      </dgm:prSet>
      <dgm:spPr>
        <a:prstGeom prst="trapezoid">
          <a:avLst>
            <a:gd name="adj" fmla="val 69391"/>
          </a:avLst>
        </a:prstGeom>
      </dgm:spPr>
    </dgm:pt>
    <dgm:pt modelId="{9A833CBD-1175-4C53-AA22-384ECD3953A8}" type="pres">
      <dgm:prSet presAssocID="{DAEBCDA7-F916-47CC-A089-EFBB904A07F7}" presName="levelTx" presStyleLbl="revTx" presStyleIdx="0" presStyleCnt="0">
        <dgm:presLayoutVars>
          <dgm:chMax val="1"/>
          <dgm:bulletEnabled val="1"/>
        </dgm:presLayoutVars>
      </dgm:prSet>
      <dgm:spPr/>
    </dgm:pt>
    <dgm:pt modelId="{495C5D59-79BF-4BC1-98C2-45A4505B95FF}" type="pres">
      <dgm:prSet presAssocID="{B0649C84-F9CA-47F7-AFBD-A868F36AAFB0}" presName="Name8" presStyleCnt="0"/>
      <dgm:spPr/>
    </dgm:pt>
    <dgm:pt modelId="{567EE420-EE5B-4C2F-AAEA-FED61068D617}" type="pres">
      <dgm:prSet presAssocID="{B0649C84-F9CA-47F7-AFBD-A868F36AAFB0}" presName="acctBkgd" presStyleLbl="alignAcc1" presStyleIdx="2" presStyleCnt="5" custScaleX="98882" custLinFactNeighborX="-5644" custLinFactNeighborY="-6187"/>
      <dgm:spPr>
        <a:prstGeom prst="nonIsoscelesTrapezoid">
          <a:avLst>
            <a:gd name="adj1" fmla="val 69391"/>
            <a:gd name="adj2" fmla="val 0"/>
          </a:avLst>
        </a:prstGeom>
      </dgm:spPr>
    </dgm:pt>
    <dgm:pt modelId="{D005EF31-BA99-4B30-86E9-740D84AD43B7}" type="pres">
      <dgm:prSet presAssocID="{B0649C84-F9CA-47F7-AFBD-A868F36AAFB0}" presName="acctTx" presStyleLbl="alignAcc1" presStyleIdx="2" presStyleCnt="5">
        <dgm:presLayoutVars>
          <dgm:bulletEnabled val="1"/>
        </dgm:presLayoutVars>
      </dgm:prSet>
      <dgm:spPr/>
    </dgm:pt>
    <dgm:pt modelId="{52CE332F-992B-4BFA-9E12-35E53D1F3EC0}" type="pres">
      <dgm:prSet presAssocID="{B0649C84-F9CA-47F7-AFBD-A868F36AAFB0}" presName="level" presStyleLbl="node1" presStyleIdx="2" presStyleCnt="5" custScaleX="99193">
        <dgm:presLayoutVars>
          <dgm:chMax val="1"/>
          <dgm:bulletEnabled val="1"/>
        </dgm:presLayoutVars>
      </dgm:prSet>
      <dgm:spPr>
        <a:prstGeom prst="trapezoid">
          <a:avLst>
            <a:gd name="adj" fmla="val 69391"/>
          </a:avLst>
        </a:prstGeom>
      </dgm:spPr>
    </dgm:pt>
    <dgm:pt modelId="{5A81E5FA-ECBD-40B1-8960-E052E2A71B40}" type="pres">
      <dgm:prSet presAssocID="{B0649C84-F9CA-47F7-AFBD-A868F36AAFB0}" presName="levelTx" presStyleLbl="revTx" presStyleIdx="0" presStyleCnt="0">
        <dgm:presLayoutVars>
          <dgm:chMax val="1"/>
          <dgm:bulletEnabled val="1"/>
        </dgm:presLayoutVars>
      </dgm:prSet>
      <dgm:spPr/>
    </dgm:pt>
    <dgm:pt modelId="{CB1D202B-F258-4057-BADD-0BE9DBE989C0}" type="pres">
      <dgm:prSet presAssocID="{19C1D0B8-AB3B-4098-848B-29C610D0EB76}" presName="Name8" presStyleCnt="0"/>
      <dgm:spPr/>
    </dgm:pt>
    <dgm:pt modelId="{AA11821C-C404-4FD6-90F3-98B22272335B}" type="pres">
      <dgm:prSet presAssocID="{19C1D0B8-AB3B-4098-848B-29C610D0EB76}" presName="acctBkgd" presStyleLbl="alignAcc1" presStyleIdx="3" presStyleCnt="5" custScaleX="99009"/>
      <dgm:spPr>
        <a:prstGeom prst="nonIsoscelesTrapezoid">
          <a:avLst>
            <a:gd name="adj1" fmla="val 69391"/>
            <a:gd name="adj2" fmla="val 0"/>
          </a:avLst>
        </a:prstGeom>
      </dgm:spPr>
    </dgm:pt>
    <dgm:pt modelId="{6627F124-495E-44C3-889E-E8750B90E562}" type="pres">
      <dgm:prSet presAssocID="{19C1D0B8-AB3B-4098-848B-29C610D0EB76}" presName="acctTx" presStyleLbl="alignAcc1" presStyleIdx="3" presStyleCnt="5">
        <dgm:presLayoutVars>
          <dgm:bulletEnabled val="1"/>
        </dgm:presLayoutVars>
      </dgm:prSet>
      <dgm:spPr/>
    </dgm:pt>
    <dgm:pt modelId="{0071C3F3-A9CE-4F88-9694-3D5AFD8D62E4}" type="pres">
      <dgm:prSet presAssocID="{19C1D0B8-AB3B-4098-848B-29C610D0EB76}" presName="level" presStyleLbl="node1" presStyleIdx="3" presStyleCnt="5" custScaleX="99193">
        <dgm:presLayoutVars>
          <dgm:chMax val="1"/>
          <dgm:bulletEnabled val="1"/>
        </dgm:presLayoutVars>
      </dgm:prSet>
      <dgm:spPr>
        <a:prstGeom prst="trapezoid">
          <a:avLst>
            <a:gd name="adj" fmla="val 69391"/>
          </a:avLst>
        </a:prstGeom>
      </dgm:spPr>
    </dgm:pt>
    <dgm:pt modelId="{33CB7283-E1F2-4A8C-8E5E-0DB8D3C15FE2}" type="pres">
      <dgm:prSet presAssocID="{19C1D0B8-AB3B-4098-848B-29C610D0EB76}" presName="levelTx" presStyleLbl="revTx" presStyleIdx="0" presStyleCnt="0">
        <dgm:presLayoutVars>
          <dgm:chMax val="1"/>
          <dgm:bulletEnabled val="1"/>
        </dgm:presLayoutVars>
      </dgm:prSet>
      <dgm:spPr/>
    </dgm:pt>
    <dgm:pt modelId="{9096866F-1967-479C-AA30-BC84EC096A1C}" type="pres">
      <dgm:prSet presAssocID="{75EE56E7-9D2E-454B-B12C-0A4F35CFF7E7}" presName="Name8" presStyleCnt="0"/>
      <dgm:spPr/>
    </dgm:pt>
    <dgm:pt modelId="{17691BBC-1ADA-45B5-A4A7-F39686154A8F}" type="pres">
      <dgm:prSet presAssocID="{75EE56E7-9D2E-454B-B12C-0A4F35CFF7E7}" presName="acctBkgd" presStyleLbl="alignAcc1" presStyleIdx="4" presStyleCnt="5" custScaleX="99111"/>
      <dgm:spPr>
        <a:prstGeom prst="nonIsoscelesTrapezoid">
          <a:avLst>
            <a:gd name="adj1" fmla="val 69391"/>
            <a:gd name="adj2" fmla="val 0"/>
          </a:avLst>
        </a:prstGeom>
      </dgm:spPr>
    </dgm:pt>
    <dgm:pt modelId="{769D1931-3B1D-49E4-94DB-39A5DF324C6E}" type="pres">
      <dgm:prSet presAssocID="{75EE56E7-9D2E-454B-B12C-0A4F35CFF7E7}" presName="acctTx" presStyleLbl="alignAcc1" presStyleIdx="4" presStyleCnt="5">
        <dgm:presLayoutVars>
          <dgm:bulletEnabled val="1"/>
        </dgm:presLayoutVars>
      </dgm:prSet>
      <dgm:spPr/>
    </dgm:pt>
    <dgm:pt modelId="{435FF1BD-7495-4C10-B2C5-9D0BF0255459}" type="pres">
      <dgm:prSet presAssocID="{75EE56E7-9D2E-454B-B12C-0A4F35CFF7E7}" presName="level" presStyleLbl="node1" presStyleIdx="4" presStyleCnt="5" custScaleX="99193">
        <dgm:presLayoutVars>
          <dgm:chMax val="1"/>
          <dgm:bulletEnabled val="1"/>
        </dgm:presLayoutVars>
      </dgm:prSet>
      <dgm:spPr>
        <a:prstGeom prst="trapezoid">
          <a:avLst>
            <a:gd name="adj" fmla="val 69391"/>
          </a:avLst>
        </a:prstGeom>
      </dgm:spPr>
    </dgm:pt>
    <dgm:pt modelId="{6730D9C6-2789-4A02-A7EC-E7DEC8A40123}" type="pres">
      <dgm:prSet presAssocID="{75EE56E7-9D2E-454B-B12C-0A4F35CFF7E7}" presName="levelTx" presStyleLbl="revTx" presStyleIdx="0" presStyleCnt="0">
        <dgm:presLayoutVars>
          <dgm:chMax val="1"/>
          <dgm:bulletEnabled val="1"/>
        </dgm:presLayoutVars>
      </dgm:prSet>
      <dgm:spPr/>
    </dgm:pt>
  </dgm:ptLst>
  <dgm:cxnLst>
    <dgm:cxn modelId="{EDBB4614-B619-40BE-A851-BAF0A3EC09AF}" type="presOf" srcId="{E5A38E25-742E-4C56-A1C1-8628CA66E3AB}" destId="{DCDA27B5-CA13-40CE-9BF3-73D2FDAF802E}" srcOrd="1" destOrd="0" presId="urn:microsoft.com/office/officeart/2005/8/layout/pyramid3"/>
    <dgm:cxn modelId="{2772BF14-0221-4A64-B7BE-0837BAF77936}" type="presOf" srcId="{75EE56E7-9D2E-454B-B12C-0A4F35CFF7E7}" destId="{435FF1BD-7495-4C10-B2C5-9D0BF0255459}" srcOrd="0" destOrd="0" presId="urn:microsoft.com/office/officeart/2005/8/layout/pyramid3"/>
    <dgm:cxn modelId="{C336C31A-FBE3-403E-A6E0-7ABDA0496A7E}" type="presOf" srcId="{06688125-8A7C-4814-BB75-480BB5490365}" destId="{746717FD-AC35-46A6-A174-A9F211FD88AB}" srcOrd="1" destOrd="0" presId="urn:microsoft.com/office/officeart/2005/8/layout/pyramid3"/>
    <dgm:cxn modelId="{23E49829-BD23-44CB-9967-FFF479C81339}" srcId="{7D36B748-A52E-43B0-B06A-793F533CEF0C}" destId="{19C1D0B8-AB3B-4098-848B-29C610D0EB76}" srcOrd="3" destOrd="0" parTransId="{EAEA4712-3B15-4A85-946C-4A55D484CA0C}" sibTransId="{D1A53357-D161-4194-B101-A9A9E7F7FF55}"/>
    <dgm:cxn modelId="{428DF42F-EFE2-4FD1-87A0-20D3C00379C8}" type="presOf" srcId="{DAEBCDA7-F916-47CC-A089-EFBB904A07F7}" destId="{8EAA10DC-A2AC-48E7-B742-0C8F4A1BBF05}" srcOrd="0" destOrd="0" presId="urn:microsoft.com/office/officeart/2005/8/layout/pyramid3"/>
    <dgm:cxn modelId="{5D990136-AD33-4E54-9DC0-893AF65E8C70}" type="presOf" srcId="{19C1D0B8-AB3B-4098-848B-29C610D0EB76}" destId="{33CB7283-E1F2-4A8C-8E5E-0DB8D3C15FE2}" srcOrd="1" destOrd="0" presId="urn:microsoft.com/office/officeart/2005/8/layout/pyramid3"/>
    <dgm:cxn modelId="{525F673D-1F1A-4A91-97C1-B9EB5D75F18E}" srcId="{7D36B748-A52E-43B0-B06A-793F533CEF0C}" destId="{E5A38E25-742E-4C56-A1C1-8628CA66E3AB}" srcOrd="0" destOrd="0" parTransId="{7B6BC722-1C8E-42BE-B1AD-8CC297F64FA7}" sibTransId="{57C566FB-35C1-4691-84B1-44E4D2F5D6B1}"/>
    <dgm:cxn modelId="{F35C693E-A78C-47EF-A86C-F3C9B466EBD6}" type="presOf" srcId="{5DAE9582-6676-47E3-AD4D-60F26C2D09FA}" destId="{D005EF31-BA99-4B30-86E9-740D84AD43B7}" srcOrd="1" destOrd="0" presId="urn:microsoft.com/office/officeart/2005/8/layout/pyramid3"/>
    <dgm:cxn modelId="{F593D163-53DA-4912-8D0C-97CC4CA128E2}" srcId="{B0649C84-F9CA-47F7-AFBD-A868F36AAFB0}" destId="{5DAE9582-6676-47E3-AD4D-60F26C2D09FA}" srcOrd="0" destOrd="0" parTransId="{875AA377-B9D3-4CEF-A932-35A5D54D62C3}" sibTransId="{6EB25861-0131-4946-A70F-EBE34BE1FE5E}"/>
    <dgm:cxn modelId="{54F1FD47-DECF-4F66-9A9A-BEE79C389387}" type="presOf" srcId="{EA142A8D-C469-4F15-B41D-7A362FDB93F7}" destId="{A7496C6B-8748-400D-BDE0-A7AF4BDE0E33}" srcOrd="1" destOrd="0" presId="urn:microsoft.com/office/officeart/2005/8/layout/pyramid3"/>
    <dgm:cxn modelId="{BBC74C51-91E9-4C48-8BD8-BA11C66856AA}" srcId="{E5A38E25-742E-4C56-A1C1-8628CA66E3AB}" destId="{06688125-8A7C-4814-BB75-480BB5490365}" srcOrd="0" destOrd="0" parTransId="{5611B8E9-CC0B-4B13-A0C1-BBFE815F5183}" sibTransId="{F79E8FB3-5695-48DF-81E5-A7DFFAF30432}"/>
    <dgm:cxn modelId="{A9038B52-2BDC-4743-9898-7B0F80CC3B8D}" type="presOf" srcId="{1FBA0537-A000-4CA3-B47B-9AD39A90FD2B}" destId="{17691BBC-1ADA-45B5-A4A7-F39686154A8F}" srcOrd="0" destOrd="0" presId="urn:microsoft.com/office/officeart/2005/8/layout/pyramid3"/>
    <dgm:cxn modelId="{9817A576-2BB0-4FE8-A052-E76A1DD039DB}" type="presOf" srcId="{D2D37ED4-61D4-4548-B674-B7A6D5F569BE}" destId="{6627F124-495E-44C3-889E-E8750B90E562}" srcOrd="1" destOrd="0" presId="urn:microsoft.com/office/officeart/2005/8/layout/pyramid3"/>
    <dgm:cxn modelId="{CD617984-1B9C-4751-8A8E-CEE599A9D345}" srcId="{7D36B748-A52E-43B0-B06A-793F533CEF0C}" destId="{DAEBCDA7-F916-47CC-A089-EFBB904A07F7}" srcOrd="1" destOrd="0" parTransId="{9939E569-DF53-4B18-8A6D-051FB533639A}" sibTransId="{63CCF0CD-54FB-4FB2-9E6D-F256BB6597EF}"/>
    <dgm:cxn modelId="{D8F80288-1C98-4159-9A06-FCD8FF1F6EAB}" type="presOf" srcId="{1FBA0537-A000-4CA3-B47B-9AD39A90FD2B}" destId="{769D1931-3B1D-49E4-94DB-39A5DF324C6E}" srcOrd="1" destOrd="0" presId="urn:microsoft.com/office/officeart/2005/8/layout/pyramid3"/>
    <dgm:cxn modelId="{90B16B8E-7374-4E6B-98FA-4CFB990DF149}" srcId="{7D36B748-A52E-43B0-B06A-793F533CEF0C}" destId="{75EE56E7-9D2E-454B-B12C-0A4F35CFF7E7}" srcOrd="4" destOrd="0" parTransId="{82C45E68-D2F9-45A5-B4C3-3CE37BAD0D3E}" sibTransId="{FF4D4C0F-FCB9-42F1-B984-D16048D99B19}"/>
    <dgm:cxn modelId="{F564D694-45C2-4DAD-9B3A-F0F2F568475D}" type="presOf" srcId="{19C1D0B8-AB3B-4098-848B-29C610D0EB76}" destId="{0071C3F3-A9CE-4F88-9694-3D5AFD8D62E4}" srcOrd="0" destOrd="0" presId="urn:microsoft.com/office/officeart/2005/8/layout/pyramid3"/>
    <dgm:cxn modelId="{3FA1BB9B-67C9-47A8-A2FA-4129B10DAD54}" srcId="{7D36B748-A52E-43B0-B06A-793F533CEF0C}" destId="{B0649C84-F9CA-47F7-AFBD-A868F36AAFB0}" srcOrd="2" destOrd="0" parTransId="{DE4C9E45-01A5-4AE1-94A6-331B4F2D868D}" sibTransId="{305BE6BE-D887-4C5E-92E6-DF8F17CADC0E}"/>
    <dgm:cxn modelId="{AA0D96A1-5B0B-4863-B3F3-85B840C5CAFB}" type="presOf" srcId="{D2D37ED4-61D4-4548-B674-B7A6D5F569BE}" destId="{AA11821C-C404-4FD6-90F3-98B22272335B}" srcOrd="0" destOrd="0" presId="urn:microsoft.com/office/officeart/2005/8/layout/pyramid3"/>
    <dgm:cxn modelId="{43CD61B1-2148-443C-AED4-4AACDEED09A4}" srcId="{75EE56E7-9D2E-454B-B12C-0A4F35CFF7E7}" destId="{1FBA0537-A000-4CA3-B47B-9AD39A90FD2B}" srcOrd="0" destOrd="0" parTransId="{8F503B7B-8D4F-4A72-B9C0-09D8A6AD64B7}" sibTransId="{F42CD22E-4A46-4381-A488-35508C0F51F9}"/>
    <dgm:cxn modelId="{2728A5B2-FFD1-43B4-B290-48D43E8D54A0}" srcId="{19C1D0B8-AB3B-4098-848B-29C610D0EB76}" destId="{D2D37ED4-61D4-4548-B674-B7A6D5F569BE}" srcOrd="0" destOrd="0" parTransId="{EE09D1C9-B694-4E4C-BF4B-3136CC17E2E0}" sibTransId="{C3905D69-610C-473C-9354-D88385A09DBF}"/>
    <dgm:cxn modelId="{68A2C7B5-6FED-4EC2-949F-577953EA9F2C}" type="presOf" srcId="{DAEBCDA7-F916-47CC-A089-EFBB904A07F7}" destId="{9A833CBD-1175-4C53-AA22-384ECD3953A8}" srcOrd="1" destOrd="0" presId="urn:microsoft.com/office/officeart/2005/8/layout/pyramid3"/>
    <dgm:cxn modelId="{5B0E0FBD-5EAE-497B-9383-D74C0438A300}" type="presOf" srcId="{7D36B748-A52E-43B0-B06A-793F533CEF0C}" destId="{B27EFD7A-06AA-46E7-B9D8-525B39D00093}" srcOrd="0" destOrd="0" presId="urn:microsoft.com/office/officeart/2005/8/layout/pyramid3"/>
    <dgm:cxn modelId="{073181BD-2553-4ADE-B223-F5B148665753}" type="presOf" srcId="{06688125-8A7C-4814-BB75-480BB5490365}" destId="{694DB51F-742B-4FE5-B6D7-56A7FBF2786D}" srcOrd="0" destOrd="0" presId="urn:microsoft.com/office/officeart/2005/8/layout/pyramid3"/>
    <dgm:cxn modelId="{FFD22CBE-B712-4F07-8EE1-DD6EFB822EB4}" srcId="{DAEBCDA7-F916-47CC-A089-EFBB904A07F7}" destId="{EA142A8D-C469-4F15-B41D-7A362FDB93F7}" srcOrd="0" destOrd="0" parTransId="{B012BD0C-B142-4762-96F2-AF4A4741E88E}" sibTransId="{BA213F70-A8A7-48F7-A634-2EA9D8EB7EFA}"/>
    <dgm:cxn modelId="{75D032D9-5CF4-4035-930C-EA0E6690C888}" type="presOf" srcId="{EA142A8D-C469-4F15-B41D-7A362FDB93F7}" destId="{4F5FA3EB-2604-497C-BB82-E926A98FA868}" srcOrd="0" destOrd="0" presId="urn:microsoft.com/office/officeart/2005/8/layout/pyramid3"/>
    <dgm:cxn modelId="{7214C9DD-F81A-44E6-A631-D80E9D8E2B2E}" type="presOf" srcId="{B0649C84-F9CA-47F7-AFBD-A868F36AAFB0}" destId="{52CE332F-992B-4BFA-9E12-35E53D1F3EC0}" srcOrd="0" destOrd="0" presId="urn:microsoft.com/office/officeart/2005/8/layout/pyramid3"/>
    <dgm:cxn modelId="{C21F3EDF-B775-450D-999B-E93E7FD2A19D}" type="presOf" srcId="{E5A38E25-742E-4C56-A1C1-8628CA66E3AB}" destId="{284CE482-3C29-4855-80AD-5A9D6F5521D3}" srcOrd="0" destOrd="0" presId="urn:microsoft.com/office/officeart/2005/8/layout/pyramid3"/>
    <dgm:cxn modelId="{8488A9F2-E958-4357-9020-E21C865816A0}" type="presOf" srcId="{B0649C84-F9CA-47F7-AFBD-A868F36AAFB0}" destId="{5A81E5FA-ECBD-40B1-8960-E052E2A71B40}" srcOrd="1" destOrd="0" presId="urn:microsoft.com/office/officeart/2005/8/layout/pyramid3"/>
    <dgm:cxn modelId="{422C69F5-8868-4AD6-9B48-DD86A902D906}" type="presOf" srcId="{5DAE9582-6676-47E3-AD4D-60F26C2D09FA}" destId="{567EE420-EE5B-4C2F-AAEA-FED61068D617}" srcOrd="0" destOrd="0" presId="urn:microsoft.com/office/officeart/2005/8/layout/pyramid3"/>
    <dgm:cxn modelId="{6A825FFC-FAA9-4FD9-97B8-9753835B7432}" type="presOf" srcId="{75EE56E7-9D2E-454B-B12C-0A4F35CFF7E7}" destId="{6730D9C6-2789-4A02-A7EC-E7DEC8A40123}" srcOrd="1" destOrd="0" presId="urn:microsoft.com/office/officeart/2005/8/layout/pyramid3"/>
    <dgm:cxn modelId="{2C3DFC6E-44FC-4C63-8298-7D2F8686888C}" type="presParOf" srcId="{B27EFD7A-06AA-46E7-B9D8-525B39D00093}" destId="{D3ED43D4-720E-4708-8C6A-B67048632497}" srcOrd="0" destOrd="0" presId="urn:microsoft.com/office/officeart/2005/8/layout/pyramid3"/>
    <dgm:cxn modelId="{E9B726C3-9798-47A5-AD27-28795FB9C53E}" type="presParOf" srcId="{D3ED43D4-720E-4708-8C6A-B67048632497}" destId="{694DB51F-742B-4FE5-B6D7-56A7FBF2786D}" srcOrd="0" destOrd="0" presId="urn:microsoft.com/office/officeart/2005/8/layout/pyramid3"/>
    <dgm:cxn modelId="{310B3589-C8B0-4223-A780-B29D6148FBCD}" type="presParOf" srcId="{D3ED43D4-720E-4708-8C6A-B67048632497}" destId="{746717FD-AC35-46A6-A174-A9F211FD88AB}" srcOrd="1" destOrd="0" presId="urn:microsoft.com/office/officeart/2005/8/layout/pyramid3"/>
    <dgm:cxn modelId="{37EED76B-E673-4C99-AABD-5B2568A55E50}" type="presParOf" srcId="{D3ED43D4-720E-4708-8C6A-B67048632497}" destId="{284CE482-3C29-4855-80AD-5A9D6F5521D3}" srcOrd="2" destOrd="0" presId="urn:microsoft.com/office/officeart/2005/8/layout/pyramid3"/>
    <dgm:cxn modelId="{AA39F3A8-AE6F-4F70-A496-3315A519FE1F}" type="presParOf" srcId="{D3ED43D4-720E-4708-8C6A-B67048632497}" destId="{DCDA27B5-CA13-40CE-9BF3-73D2FDAF802E}" srcOrd="3" destOrd="0" presId="urn:microsoft.com/office/officeart/2005/8/layout/pyramid3"/>
    <dgm:cxn modelId="{3840AA3E-9B3D-42B7-80BE-5ED3BC3C47A0}" type="presParOf" srcId="{B27EFD7A-06AA-46E7-B9D8-525B39D00093}" destId="{BF3C95D0-2FAA-4453-8F2E-1BCF119DF329}" srcOrd="1" destOrd="0" presId="urn:microsoft.com/office/officeart/2005/8/layout/pyramid3"/>
    <dgm:cxn modelId="{31002F33-BC9E-4B75-842B-B4C8E286A9F1}" type="presParOf" srcId="{BF3C95D0-2FAA-4453-8F2E-1BCF119DF329}" destId="{4F5FA3EB-2604-497C-BB82-E926A98FA868}" srcOrd="0" destOrd="0" presId="urn:microsoft.com/office/officeart/2005/8/layout/pyramid3"/>
    <dgm:cxn modelId="{172724C1-061F-4A7F-8340-69E913370EAB}" type="presParOf" srcId="{BF3C95D0-2FAA-4453-8F2E-1BCF119DF329}" destId="{A7496C6B-8748-400D-BDE0-A7AF4BDE0E33}" srcOrd="1" destOrd="0" presId="urn:microsoft.com/office/officeart/2005/8/layout/pyramid3"/>
    <dgm:cxn modelId="{200C65DE-CBA0-4CAD-BAA5-EE8B736F0156}" type="presParOf" srcId="{BF3C95D0-2FAA-4453-8F2E-1BCF119DF329}" destId="{8EAA10DC-A2AC-48E7-B742-0C8F4A1BBF05}" srcOrd="2" destOrd="0" presId="urn:microsoft.com/office/officeart/2005/8/layout/pyramid3"/>
    <dgm:cxn modelId="{44E1195A-E800-4B9D-B9C4-52878AA08B2A}" type="presParOf" srcId="{BF3C95D0-2FAA-4453-8F2E-1BCF119DF329}" destId="{9A833CBD-1175-4C53-AA22-384ECD3953A8}" srcOrd="3" destOrd="0" presId="urn:microsoft.com/office/officeart/2005/8/layout/pyramid3"/>
    <dgm:cxn modelId="{CE36A785-000D-4F33-9BA6-24F12606CD86}" type="presParOf" srcId="{B27EFD7A-06AA-46E7-B9D8-525B39D00093}" destId="{495C5D59-79BF-4BC1-98C2-45A4505B95FF}" srcOrd="2" destOrd="0" presId="urn:microsoft.com/office/officeart/2005/8/layout/pyramid3"/>
    <dgm:cxn modelId="{F30E2BAC-2ADC-4A67-B13E-550A1038A1C1}" type="presParOf" srcId="{495C5D59-79BF-4BC1-98C2-45A4505B95FF}" destId="{567EE420-EE5B-4C2F-AAEA-FED61068D617}" srcOrd="0" destOrd="0" presId="urn:microsoft.com/office/officeart/2005/8/layout/pyramid3"/>
    <dgm:cxn modelId="{2DA4CB7D-1040-4A8F-949F-97956CB57D26}" type="presParOf" srcId="{495C5D59-79BF-4BC1-98C2-45A4505B95FF}" destId="{D005EF31-BA99-4B30-86E9-740D84AD43B7}" srcOrd="1" destOrd="0" presId="urn:microsoft.com/office/officeart/2005/8/layout/pyramid3"/>
    <dgm:cxn modelId="{0A20C72B-17A3-4E2E-B8F2-ACAEFAA7597A}" type="presParOf" srcId="{495C5D59-79BF-4BC1-98C2-45A4505B95FF}" destId="{52CE332F-992B-4BFA-9E12-35E53D1F3EC0}" srcOrd="2" destOrd="0" presId="urn:microsoft.com/office/officeart/2005/8/layout/pyramid3"/>
    <dgm:cxn modelId="{283E0F8E-F504-4D6A-964E-19A07553FF9F}" type="presParOf" srcId="{495C5D59-79BF-4BC1-98C2-45A4505B95FF}" destId="{5A81E5FA-ECBD-40B1-8960-E052E2A71B40}" srcOrd="3" destOrd="0" presId="urn:microsoft.com/office/officeart/2005/8/layout/pyramid3"/>
    <dgm:cxn modelId="{8F9777D1-5E7C-4F7C-96BC-DF275129F2F0}" type="presParOf" srcId="{B27EFD7A-06AA-46E7-B9D8-525B39D00093}" destId="{CB1D202B-F258-4057-BADD-0BE9DBE989C0}" srcOrd="3" destOrd="0" presId="urn:microsoft.com/office/officeart/2005/8/layout/pyramid3"/>
    <dgm:cxn modelId="{A847E8E4-C6A5-449D-B371-C24C390F750D}" type="presParOf" srcId="{CB1D202B-F258-4057-BADD-0BE9DBE989C0}" destId="{AA11821C-C404-4FD6-90F3-98B22272335B}" srcOrd="0" destOrd="0" presId="urn:microsoft.com/office/officeart/2005/8/layout/pyramid3"/>
    <dgm:cxn modelId="{B5F4D23E-F8CF-4ED9-A017-4C9318142F93}" type="presParOf" srcId="{CB1D202B-F258-4057-BADD-0BE9DBE989C0}" destId="{6627F124-495E-44C3-889E-E8750B90E562}" srcOrd="1" destOrd="0" presId="urn:microsoft.com/office/officeart/2005/8/layout/pyramid3"/>
    <dgm:cxn modelId="{4F0F85C8-D086-4925-822D-51D89C4FAA68}" type="presParOf" srcId="{CB1D202B-F258-4057-BADD-0BE9DBE989C0}" destId="{0071C3F3-A9CE-4F88-9694-3D5AFD8D62E4}" srcOrd="2" destOrd="0" presId="urn:microsoft.com/office/officeart/2005/8/layout/pyramid3"/>
    <dgm:cxn modelId="{B2469A54-3A93-4A80-B05E-59B1C37A1733}" type="presParOf" srcId="{CB1D202B-F258-4057-BADD-0BE9DBE989C0}" destId="{33CB7283-E1F2-4A8C-8E5E-0DB8D3C15FE2}" srcOrd="3" destOrd="0" presId="urn:microsoft.com/office/officeart/2005/8/layout/pyramid3"/>
    <dgm:cxn modelId="{3C46E09E-64CB-4AC9-9CFD-1B30D7621FFF}" type="presParOf" srcId="{B27EFD7A-06AA-46E7-B9D8-525B39D00093}" destId="{9096866F-1967-479C-AA30-BC84EC096A1C}" srcOrd="4" destOrd="0" presId="urn:microsoft.com/office/officeart/2005/8/layout/pyramid3"/>
    <dgm:cxn modelId="{1A95918E-F231-42CA-9C37-1F3E6E8AA3A0}" type="presParOf" srcId="{9096866F-1967-479C-AA30-BC84EC096A1C}" destId="{17691BBC-1ADA-45B5-A4A7-F39686154A8F}" srcOrd="0" destOrd="0" presId="urn:microsoft.com/office/officeart/2005/8/layout/pyramid3"/>
    <dgm:cxn modelId="{72C60716-FDFD-4741-8CC7-2E44A6E382FF}" type="presParOf" srcId="{9096866F-1967-479C-AA30-BC84EC096A1C}" destId="{769D1931-3B1D-49E4-94DB-39A5DF324C6E}" srcOrd="1" destOrd="0" presId="urn:microsoft.com/office/officeart/2005/8/layout/pyramid3"/>
    <dgm:cxn modelId="{35220AE0-E706-4522-BEBB-7343C5BD6AA3}" type="presParOf" srcId="{9096866F-1967-479C-AA30-BC84EC096A1C}" destId="{435FF1BD-7495-4C10-B2C5-9D0BF0255459}" srcOrd="2" destOrd="0" presId="urn:microsoft.com/office/officeart/2005/8/layout/pyramid3"/>
    <dgm:cxn modelId="{F252A2B4-273B-42EB-B6A1-09A7D32CFDD6}" type="presParOf" srcId="{9096866F-1967-479C-AA30-BC84EC096A1C}" destId="{6730D9C6-2789-4A02-A7EC-E7DEC8A40123}" srcOrd="3" destOrd="0" presId="urn:microsoft.com/office/officeart/2005/8/layout/pyramid3"/>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4DB51F-742B-4FE5-B6D7-56A7FBF2786D}">
      <dsp:nvSpPr>
        <dsp:cNvPr id="0" name=""/>
        <dsp:cNvSpPr/>
      </dsp:nvSpPr>
      <dsp:spPr>
        <a:xfrm>
          <a:off x="4944065" y="-3761"/>
          <a:ext cx="3116723" cy="758043"/>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1" indent="-171450" algn="l" defTabSz="711200">
            <a:lnSpc>
              <a:spcPct val="100000"/>
            </a:lnSpc>
            <a:spcBef>
              <a:spcPct val="0"/>
            </a:spcBef>
            <a:spcAft>
              <a:spcPts val="0"/>
            </a:spcAft>
            <a:buChar char="•"/>
          </a:pPr>
          <a:r>
            <a:rPr lang="en-GB" sz="1600" kern="1200" dirty="0">
              <a:solidFill>
                <a:schemeClr val="tx2">
                  <a:lumMod val="50000"/>
                </a:schemeClr>
              </a:solidFill>
              <a:latin typeface="Times New Roman" panose="02020603050405020304"/>
              <a:ea typeface="+mn-ea"/>
              <a:cs typeface="+mn-cs"/>
            </a:rPr>
            <a:t> </a:t>
          </a:r>
          <a:r>
            <a:rPr lang="ru-RU" sz="1600" kern="1200" dirty="0">
              <a:solidFill>
                <a:schemeClr val="tx2">
                  <a:lumMod val="50000"/>
                </a:schemeClr>
              </a:solidFill>
              <a:latin typeface="Times New Roman" panose="02020603050405020304"/>
              <a:ea typeface="+mn-ea"/>
              <a:cs typeface="+mn-cs"/>
            </a:rPr>
            <a:t>Международный уровень</a:t>
          </a:r>
          <a:endParaRPr lang="sk-SK" sz="1600" kern="1200" dirty="0">
            <a:solidFill>
              <a:schemeClr val="tx2">
                <a:lumMod val="50000"/>
              </a:schemeClr>
            </a:solidFill>
            <a:latin typeface="Times New Roman" panose="02020603050405020304"/>
            <a:ea typeface="+mn-ea"/>
            <a:cs typeface="+mn-cs"/>
          </a:endParaRPr>
        </a:p>
      </dsp:txBody>
      <dsp:txXfrm>
        <a:off x="5486880" y="-3761"/>
        <a:ext cx="2569801" cy="758043"/>
      </dsp:txXfrm>
    </dsp:sp>
    <dsp:sp modelId="{284CE482-3C29-4855-80AD-5A9D6F5521D3}">
      <dsp:nvSpPr>
        <dsp:cNvPr id="0" name=""/>
        <dsp:cNvSpPr/>
      </dsp:nvSpPr>
      <dsp:spPr>
        <a:xfrm rot="10800000">
          <a:off x="90900" y="0"/>
          <a:ext cx="5452607" cy="742997"/>
        </a:xfrm>
        <a:prstGeom prst="trapezoid">
          <a:avLst>
            <a:gd name="adj" fmla="val 69391"/>
          </a:avLst>
        </a:prstGeom>
        <a:solidFill>
          <a:schemeClr val="accent1">
            <a:shade val="80000"/>
            <a:hueOff val="0"/>
            <a:satOff val="0"/>
            <a:lumOff val="0"/>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sk-SK" sz="1600" kern="1200" dirty="0">
              <a:solidFill>
                <a:schemeClr val="tx2">
                  <a:lumMod val="50000"/>
                </a:schemeClr>
              </a:solidFill>
              <a:latin typeface="Times New Roman" panose="02020603050405020304"/>
              <a:ea typeface="+mn-ea"/>
              <a:cs typeface="+mn-cs"/>
            </a:rPr>
            <a:t>Agenda OSN 2030 and </a:t>
          </a:r>
        </a:p>
        <a:p>
          <a:pPr marL="0" lvl="0" indent="0" algn="ctr" defTabSz="711200">
            <a:lnSpc>
              <a:spcPct val="90000"/>
            </a:lnSpc>
            <a:spcBef>
              <a:spcPct val="0"/>
            </a:spcBef>
            <a:spcAft>
              <a:spcPct val="35000"/>
            </a:spcAft>
            <a:buNone/>
          </a:pPr>
          <a:r>
            <a:rPr lang="sk-SK" sz="1600" kern="1200" dirty="0">
              <a:solidFill>
                <a:schemeClr val="tx2">
                  <a:lumMod val="50000"/>
                </a:schemeClr>
              </a:solidFill>
              <a:latin typeface="Times New Roman" panose="02020603050405020304"/>
              <a:ea typeface="+mn-ea"/>
              <a:cs typeface="+mn-cs"/>
            </a:rPr>
            <a:t>EU 2020</a:t>
          </a:r>
        </a:p>
      </dsp:txBody>
      <dsp:txXfrm rot="-10800000">
        <a:off x="1045106" y="0"/>
        <a:ext cx="3544194" cy="742997"/>
      </dsp:txXfrm>
    </dsp:sp>
    <dsp:sp modelId="{4F5FA3EB-2604-497C-BB82-E926A98FA868}">
      <dsp:nvSpPr>
        <dsp:cNvPr id="0" name=""/>
        <dsp:cNvSpPr/>
      </dsp:nvSpPr>
      <dsp:spPr>
        <a:xfrm>
          <a:off x="4404349" y="746758"/>
          <a:ext cx="3656461"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76561"/>
              <a:satOff val="-1098"/>
              <a:lumOff val="64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ct val="15000"/>
            </a:spcAft>
            <a:buChar char="•"/>
          </a:pPr>
          <a:r>
            <a:rPr lang="en-GB" sz="1000" kern="1200" dirty="0">
              <a:solidFill>
                <a:schemeClr val="tx2">
                  <a:lumMod val="50000"/>
                </a:schemeClr>
              </a:solidFill>
              <a:latin typeface="Times New Roman" panose="02020603050405020304"/>
              <a:ea typeface="+mn-ea"/>
              <a:cs typeface="+mn-cs"/>
            </a:rPr>
            <a:t> </a:t>
          </a:r>
          <a:r>
            <a:rPr lang="ru-RU" sz="1000" kern="1200" dirty="0">
              <a:solidFill>
                <a:schemeClr val="tx2">
                  <a:lumMod val="50000"/>
                </a:schemeClr>
              </a:solidFill>
              <a:latin typeface="Times New Roman" panose="02020603050405020304"/>
              <a:ea typeface="+mn-ea"/>
              <a:cs typeface="+mn-cs"/>
            </a:rPr>
            <a:t>определение того, каким видится будущее государство</a:t>
          </a:r>
          <a:endParaRPr lang="sk-SK" sz="1400" kern="1200" dirty="0">
            <a:solidFill>
              <a:schemeClr val="tx2">
                <a:lumMod val="50000"/>
              </a:schemeClr>
            </a:solidFill>
            <a:latin typeface="Times New Roman" panose="02020603050405020304"/>
            <a:ea typeface="+mn-ea"/>
            <a:cs typeface="+mn-cs"/>
          </a:endParaRPr>
        </a:p>
      </dsp:txBody>
      <dsp:txXfrm>
        <a:off x="4943520" y="746758"/>
        <a:ext cx="3113811" cy="742997"/>
      </dsp:txXfrm>
    </dsp:sp>
    <dsp:sp modelId="{8EAA10DC-A2AC-48E7-B742-0C8F4A1BBF05}">
      <dsp:nvSpPr>
        <dsp:cNvPr id="0" name=""/>
        <dsp:cNvSpPr/>
      </dsp:nvSpPr>
      <dsp:spPr>
        <a:xfrm rot="10800000">
          <a:off x="568218" y="746758"/>
          <a:ext cx="4362085" cy="742997"/>
        </a:xfrm>
        <a:prstGeom prst="trapezoid">
          <a:avLst>
            <a:gd name="adj" fmla="val 69391"/>
          </a:avLst>
        </a:prstGeom>
        <a:solidFill>
          <a:schemeClr val="accent1">
            <a:shade val="80000"/>
            <a:hueOff val="76561"/>
            <a:satOff val="-1098"/>
            <a:lumOff val="6404"/>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kern="1200" dirty="0">
              <a:solidFill>
                <a:schemeClr val="tx2">
                  <a:lumMod val="50000"/>
                </a:schemeClr>
              </a:solidFill>
              <a:latin typeface="Times New Roman" panose="02020603050405020304"/>
              <a:ea typeface="+mn-ea"/>
              <a:cs typeface="+mn-cs"/>
            </a:rPr>
            <a:t>Долгосрочное видение развития общества</a:t>
          </a:r>
          <a:endParaRPr lang="sk-SK" sz="1600" kern="1200" dirty="0">
            <a:solidFill>
              <a:schemeClr val="tx2">
                <a:lumMod val="50000"/>
              </a:schemeClr>
            </a:solidFill>
            <a:latin typeface="Times New Roman" panose="02020603050405020304"/>
            <a:ea typeface="+mn-ea"/>
            <a:cs typeface="+mn-cs"/>
          </a:endParaRPr>
        </a:p>
      </dsp:txBody>
      <dsp:txXfrm rot="-10800000">
        <a:off x="1331583" y="746758"/>
        <a:ext cx="2835355" cy="742997"/>
      </dsp:txXfrm>
    </dsp:sp>
    <dsp:sp modelId="{567EE420-EE5B-4C2F-AAEA-FED61068D617}">
      <dsp:nvSpPr>
        <dsp:cNvPr id="0" name=""/>
        <dsp:cNvSpPr/>
      </dsp:nvSpPr>
      <dsp:spPr>
        <a:xfrm>
          <a:off x="3619274" y="1443786"/>
          <a:ext cx="4201700"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153123"/>
              <a:satOff val="-2196"/>
              <a:lumOff val="1280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ts val="2400"/>
            </a:spcAft>
            <a:buChar char="•"/>
          </a:pPr>
          <a:r>
            <a:rPr lang="en-GB" sz="1000" kern="1200" dirty="0">
              <a:ln>
                <a:noFill/>
              </a:ln>
              <a:solidFill>
                <a:schemeClr val="tx2">
                  <a:lumMod val="50000"/>
                </a:schemeClr>
              </a:solidFill>
              <a:latin typeface="Times New Roman" panose="02020603050405020304"/>
              <a:ea typeface="+mn-ea"/>
              <a:cs typeface="+mn-cs"/>
            </a:rPr>
            <a:t> </a:t>
          </a:r>
          <a:r>
            <a:rPr lang="ru-RU" sz="1000" kern="1200" dirty="0">
              <a:ln>
                <a:noFill/>
              </a:ln>
              <a:solidFill>
                <a:schemeClr val="tx2">
                  <a:lumMod val="50000"/>
                </a:schemeClr>
              </a:solidFill>
              <a:latin typeface="Times New Roman" panose="02020603050405020304"/>
              <a:ea typeface="+mn-ea"/>
              <a:cs typeface="+mn-cs"/>
            </a:rPr>
            <a:t>методы достижения стратегических целей</a:t>
          </a:r>
          <a:endParaRPr lang="sk-SK" sz="1600" kern="1200" dirty="0">
            <a:ln>
              <a:noFill/>
            </a:ln>
            <a:solidFill>
              <a:schemeClr val="tx2">
                <a:lumMod val="50000"/>
              </a:schemeClr>
            </a:solidFill>
            <a:latin typeface="Times New Roman" panose="02020603050405020304"/>
            <a:ea typeface="+mn-ea"/>
            <a:cs typeface="+mn-cs"/>
          </a:endParaRPr>
        </a:p>
      </dsp:txBody>
      <dsp:txXfrm>
        <a:off x="4159787" y="1443786"/>
        <a:ext cx="3658149" cy="742997"/>
      </dsp:txXfrm>
    </dsp:sp>
    <dsp:sp modelId="{52CE332F-992B-4BFA-9E12-35E53D1F3EC0}">
      <dsp:nvSpPr>
        <dsp:cNvPr id="0" name=""/>
        <dsp:cNvSpPr/>
      </dsp:nvSpPr>
      <dsp:spPr>
        <a:xfrm rot="10800000">
          <a:off x="1113479" y="1489756"/>
          <a:ext cx="3271564" cy="742997"/>
        </a:xfrm>
        <a:prstGeom prst="trapezoid">
          <a:avLst>
            <a:gd name="adj" fmla="val 69391"/>
          </a:avLst>
        </a:prstGeom>
        <a:solidFill>
          <a:schemeClr val="accent1">
            <a:shade val="80000"/>
            <a:hueOff val="153123"/>
            <a:satOff val="-2196"/>
            <a:lumOff val="12807"/>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kern="1200" dirty="0">
              <a:solidFill>
                <a:schemeClr val="tx2">
                  <a:lumMod val="50000"/>
                </a:schemeClr>
              </a:solidFill>
              <a:latin typeface="Times New Roman" panose="02020603050405020304"/>
              <a:ea typeface="+mn-ea"/>
              <a:cs typeface="+mn-cs"/>
            </a:rPr>
            <a:t>Стратегия развития общества</a:t>
          </a:r>
          <a:endParaRPr lang="sk-SK" sz="1600" kern="1200" dirty="0">
            <a:solidFill>
              <a:schemeClr val="tx2">
                <a:lumMod val="50000"/>
              </a:schemeClr>
            </a:solidFill>
            <a:latin typeface="Times New Roman" panose="02020603050405020304"/>
            <a:ea typeface="+mn-ea"/>
            <a:cs typeface="+mn-cs"/>
          </a:endParaRPr>
        </a:p>
      </dsp:txBody>
      <dsp:txXfrm rot="-10800000">
        <a:off x="1686002" y="1489756"/>
        <a:ext cx="2126516" cy="742997"/>
      </dsp:txXfrm>
    </dsp:sp>
    <dsp:sp modelId="{AA11821C-C404-4FD6-90F3-98B22272335B}">
      <dsp:nvSpPr>
        <dsp:cNvPr id="0" name=""/>
        <dsp:cNvSpPr/>
      </dsp:nvSpPr>
      <dsp:spPr>
        <a:xfrm>
          <a:off x="3313842" y="2232753"/>
          <a:ext cx="4746954"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229684"/>
              <a:satOff val="-3294"/>
              <a:lumOff val="192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ct val="15000"/>
            </a:spcAft>
            <a:buChar char="•"/>
          </a:pPr>
          <a:r>
            <a:rPr lang="en-GB" sz="1000" kern="1200" dirty="0">
              <a:solidFill>
                <a:schemeClr val="tx2">
                  <a:lumMod val="50000"/>
                </a:schemeClr>
              </a:solidFill>
              <a:latin typeface="Times New Roman" panose="02020603050405020304"/>
              <a:ea typeface="+mn-ea"/>
              <a:cs typeface="+mn-cs"/>
            </a:rPr>
            <a:t> </a:t>
          </a:r>
          <a:r>
            <a:rPr lang="ru-RU" sz="1000" kern="1200" dirty="0">
              <a:solidFill>
                <a:schemeClr val="tx2">
                  <a:lumMod val="50000"/>
                </a:schemeClr>
              </a:solidFill>
              <a:latin typeface="Times New Roman" panose="02020603050405020304"/>
              <a:ea typeface="+mn-ea"/>
              <a:cs typeface="+mn-cs"/>
            </a:rPr>
            <a:t>отраслевые и межотраслевые стратегии</a:t>
          </a:r>
          <a:endParaRPr lang="sk-SK" sz="1000" kern="1200" dirty="0">
            <a:solidFill>
              <a:schemeClr val="tx2">
                <a:lumMod val="50000"/>
              </a:schemeClr>
            </a:solidFill>
            <a:latin typeface="Times New Roman" panose="02020603050405020304"/>
            <a:ea typeface="+mn-ea"/>
            <a:cs typeface="+mn-cs"/>
          </a:endParaRPr>
        </a:p>
      </dsp:txBody>
      <dsp:txXfrm>
        <a:off x="3855395" y="2232753"/>
        <a:ext cx="4202705" cy="742997"/>
      </dsp:txXfrm>
    </dsp:sp>
    <dsp:sp modelId="{0071C3F3-A9CE-4F88-9694-3D5AFD8D62E4}">
      <dsp:nvSpPr>
        <dsp:cNvPr id="0" name=""/>
        <dsp:cNvSpPr/>
      </dsp:nvSpPr>
      <dsp:spPr>
        <a:xfrm rot="10800000">
          <a:off x="1658739" y="2232753"/>
          <a:ext cx="2181042" cy="742997"/>
        </a:xfrm>
        <a:prstGeom prst="trapezoid">
          <a:avLst>
            <a:gd name="adj" fmla="val 69391"/>
          </a:avLst>
        </a:prstGeom>
        <a:solidFill>
          <a:schemeClr val="accent1">
            <a:shade val="80000"/>
            <a:hueOff val="229684"/>
            <a:satOff val="-3294"/>
            <a:lumOff val="19211"/>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ru-RU" sz="1600" kern="1200" dirty="0">
              <a:solidFill>
                <a:schemeClr val="tx2">
                  <a:lumMod val="50000"/>
                </a:schemeClr>
              </a:solidFill>
              <a:latin typeface="Times New Roman" panose="02020603050405020304"/>
              <a:ea typeface="+mn-ea"/>
              <a:cs typeface="+mn-cs"/>
            </a:rPr>
            <a:t>Стратегии</a:t>
          </a:r>
          <a:endParaRPr lang="sk-SK" sz="1600" kern="1200" dirty="0">
            <a:solidFill>
              <a:schemeClr val="tx2">
                <a:lumMod val="50000"/>
              </a:schemeClr>
            </a:solidFill>
            <a:latin typeface="Times New Roman" panose="02020603050405020304"/>
            <a:ea typeface="+mn-ea"/>
            <a:cs typeface="+mn-cs"/>
          </a:endParaRPr>
        </a:p>
      </dsp:txBody>
      <dsp:txXfrm rot="-10800000">
        <a:off x="2040422" y="2232753"/>
        <a:ext cx="1417677" cy="742997"/>
      </dsp:txXfrm>
    </dsp:sp>
    <dsp:sp modelId="{17691BBC-1ADA-45B5-A4A7-F39686154A8F}">
      <dsp:nvSpPr>
        <dsp:cNvPr id="0" name=""/>
        <dsp:cNvSpPr/>
      </dsp:nvSpPr>
      <dsp:spPr>
        <a:xfrm>
          <a:off x="2768560" y="2975751"/>
          <a:ext cx="5292258" cy="742997"/>
        </a:xfrm>
        <a:prstGeom prst="nonIsoscelesTrapezoid">
          <a:avLst>
            <a:gd name="adj1" fmla="val 69391"/>
            <a:gd name="adj2" fmla="val 0"/>
          </a:avLst>
        </a:prstGeom>
        <a:solidFill>
          <a:schemeClr val="lt1">
            <a:alpha val="90000"/>
            <a:hueOff val="0"/>
            <a:satOff val="0"/>
            <a:lumOff val="0"/>
            <a:alphaOff val="0"/>
          </a:schemeClr>
        </a:solidFill>
        <a:ln w="19050" cap="flat" cmpd="sng" algn="ctr">
          <a:solidFill>
            <a:schemeClr val="accent1">
              <a:shade val="80000"/>
              <a:hueOff val="306246"/>
              <a:satOff val="-4392"/>
              <a:lumOff val="256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ru-RU" sz="1600" kern="1200" dirty="0">
              <a:solidFill>
                <a:schemeClr val="tx2">
                  <a:lumMod val="50000"/>
                </a:schemeClr>
              </a:solidFill>
              <a:latin typeface="Times New Roman" panose="02020603050405020304"/>
              <a:ea typeface="+mn-ea"/>
              <a:cs typeface="+mn-cs"/>
            </a:rPr>
            <a:t>Стратегические инфраструктурные приоритеты</a:t>
          </a:r>
          <a:endParaRPr lang="sk-SK" sz="1600" kern="1200" dirty="0">
            <a:solidFill>
              <a:schemeClr val="tx2">
                <a:lumMod val="50000"/>
              </a:schemeClr>
            </a:solidFill>
            <a:latin typeface="Times New Roman" panose="02020603050405020304"/>
            <a:ea typeface="+mn-ea"/>
            <a:cs typeface="+mn-cs"/>
          </a:endParaRPr>
        </a:p>
      </dsp:txBody>
      <dsp:txXfrm>
        <a:off x="3310948" y="2975751"/>
        <a:ext cx="4747448" cy="742997"/>
      </dsp:txXfrm>
    </dsp:sp>
    <dsp:sp modelId="{435FF1BD-7495-4C10-B2C5-9D0BF0255459}">
      <dsp:nvSpPr>
        <dsp:cNvPr id="0" name=""/>
        <dsp:cNvSpPr/>
      </dsp:nvSpPr>
      <dsp:spPr>
        <a:xfrm rot="10800000">
          <a:off x="2204000" y="2975751"/>
          <a:ext cx="1090521" cy="742997"/>
        </a:xfrm>
        <a:prstGeom prst="trapezoid">
          <a:avLst>
            <a:gd name="adj" fmla="val 69391"/>
          </a:avLst>
        </a:prstGeom>
        <a:solidFill>
          <a:schemeClr val="accent1">
            <a:shade val="80000"/>
            <a:hueOff val="306246"/>
            <a:satOff val="-4392"/>
            <a:lumOff val="25615"/>
            <a:alphaOff val="0"/>
          </a:schemeClr>
        </a:solidFill>
        <a:ln w="31750" cap="flat" cmpd="sng" algn="ctr">
          <a:solidFill>
            <a:schemeClr val="lt1">
              <a:hueOff val="0"/>
              <a:satOff val="0"/>
              <a:lumOff val="0"/>
              <a:alphaOff val="0"/>
            </a:schemeClr>
          </a:solidFill>
          <a:prstDash val="solid"/>
        </a:ln>
        <a:effectLst>
          <a:outerShdw blurRad="51500" dist="25400" dir="5400000" rotWithShape="0">
            <a:srgbClr val="000000">
              <a:alpha val="4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ru-RU" sz="1800" kern="1200" dirty="0">
              <a:solidFill>
                <a:schemeClr val="tx2">
                  <a:lumMod val="50000"/>
                </a:schemeClr>
              </a:solidFill>
              <a:latin typeface="Times New Roman" panose="02020603050405020304"/>
              <a:ea typeface="+mn-ea"/>
              <a:cs typeface="+mn-cs"/>
            </a:rPr>
            <a:t>НИП</a:t>
          </a:r>
          <a:endParaRPr lang="sk-SK" sz="1800" kern="1200" dirty="0">
            <a:solidFill>
              <a:schemeClr val="tx2">
                <a:lumMod val="50000"/>
              </a:schemeClr>
            </a:solidFill>
            <a:latin typeface="Times New Roman" panose="02020603050405020304"/>
            <a:ea typeface="+mn-ea"/>
            <a:cs typeface="+mn-cs"/>
          </a:endParaRPr>
        </a:p>
      </dsp:txBody>
      <dsp:txXfrm rot="-10800000">
        <a:off x="2204000" y="2975751"/>
        <a:ext cx="1090521" cy="742997"/>
      </dsp:txXfrm>
    </dsp:sp>
  </dsp:spTree>
</dsp:drawing>
</file>

<file path=ppt/diagrams/layout1.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330" cy="464524"/>
          </a:xfrm>
          <a:prstGeom prst="rect">
            <a:avLst/>
          </a:prstGeom>
        </p:spPr>
        <p:txBody>
          <a:bodyPr vert="horz" lIns="91440" tIns="45720" rIns="91440" bIns="45720" rtlCol="0"/>
          <a:lstStyle>
            <a:lvl1pPr algn="l">
              <a:defRPr sz="1200"/>
            </a:lvl1pPr>
          </a:lstStyle>
          <a:p>
            <a:pPr>
              <a:defRPr/>
            </a:pPr>
            <a:endParaRPr lang="fr-FR" dirty="0"/>
          </a:p>
        </p:txBody>
      </p:sp>
      <p:sp>
        <p:nvSpPr>
          <p:cNvPr id="3" name="Date Placeholder 2"/>
          <p:cNvSpPr>
            <a:spLocks noGrp="1"/>
          </p:cNvSpPr>
          <p:nvPr>
            <p:ph type="dt" sz="quarter" idx="1"/>
          </p:nvPr>
        </p:nvSpPr>
        <p:spPr>
          <a:xfrm>
            <a:off x="3970435" y="0"/>
            <a:ext cx="3038330" cy="464524"/>
          </a:xfrm>
          <a:prstGeom prst="rect">
            <a:avLst/>
          </a:prstGeom>
        </p:spPr>
        <p:txBody>
          <a:bodyPr vert="horz" lIns="91440" tIns="45720" rIns="91440" bIns="45720" rtlCol="0"/>
          <a:lstStyle>
            <a:lvl1pPr algn="r">
              <a:defRPr sz="1200"/>
            </a:lvl1pPr>
          </a:lstStyle>
          <a:p>
            <a:pPr>
              <a:defRPr/>
            </a:pPr>
            <a:fld id="{6056F98E-4341-4354-A8F4-C58CA621AF40}" type="datetimeFigureOut">
              <a:rPr lang="fr-FR"/>
              <a:pPr>
                <a:defRPr/>
              </a:pPr>
              <a:t>16/07/2019</a:t>
            </a:fld>
            <a:endParaRPr lang="fr-FR" dirty="0"/>
          </a:p>
        </p:txBody>
      </p:sp>
      <p:sp>
        <p:nvSpPr>
          <p:cNvPr id="4" name="Footer Placeholder 3"/>
          <p:cNvSpPr>
            <a:spLocks noGrp="1"/>
          </p:cNvSpPr>
          <p:nvPr>
            <p:ph type="ftr" sz="quarter" idx="2"/>
          </p:nvPr>
        </p:nvSpPr>
        <p:spPr>
          <a:xfrm>
            <a:off x="1" y="8830393"/>
            <a:ext cx="3038330" cy="464524"/>
          </a:xfrm>
          <a:prstGeom prst="rect">
            <a:avLst/>
          </a:prstGeom>
        </p:spPr>
        <p:txBody>
          <a:bodyPr vert="horz" lIns="91440" tIns="45720" rIns="91440" bIns="45720" rtlCol="0" anchor="b"/>
          <a:lstStyle>
            <a:lvl1pPr algn="l">
              <a:defRPr sz="1200"/>
            </a:lvl1pPr>
          </a:lstStyle>
          <a:p>
            <a:pPr>
              <a:defRPr/>
            </a:pPr>
            <a:endParaRPr lang="fr-FR" dirty="0"/>
          </a:p>
        </p:txBody>
      </p:sp>
      <p:sp>
        <p:nvSpPr>
          <p:cNvPr id="5" name="Slide Number Placeholder 4"/>
          <p:cNvSpPr>
            <a:spLocks noGrp="1"/>
          </p:cNvSpPr>
          <p:nvPr>
            <p:ph type="sldNum" sz="quarter" idx="3"/>
          </p:nvPr>
        </p:nvSpPr>
        <p:spPr>
          <a:xfrm>
            <a:off x="3970435" y="8830393"/>
            <a:ext cx="3038330" cy="464524"/>
          </a:xfrm>
          <a:prstGeom prst="rect">
            <a:avLst/>
          </a:prstGeom>
        </p:spPr>
        <p:txBody>
          <a:bodyPr vert="horz" lIns="91440" tIns="45720" rIns="91440" bIns="45720" rtlCol="0" anchor="b"/>
          <a:lstStyle>
            <a:lvl1pPr algn="r">
              <a:defRPr sz="1200"/>
            </a:lvl1pPr>
          </a:lstStyle>
          <a:p>
            <a:pPr>
              <a:defRPr/>
            </a:pPr>
            <a:fld id="{646E4D24-ABE4-41F2-8C45-F3918F4FB147}" type="slidenum">
              <a:rPr lang="fr-FR"/>
              <a:pPr>
                <a:defRPr/>
              </a:pPr>
              <a:t>‹#›</a:t>
            </a:fld>
            <a:endParaRPr lang="fr-FR" dirty="0"/>
          </a:p>
        </p:txBody>
      </p:sp>
    </p:spTree>
    <p:extLst>
      <p:ext uri="{BB962C8B-B14F-4D97-AF65-F5344CB8AC3E}">
        <p14:creationId xmlns:p14="http://schemas.microsoft.com/office/powerpoint/2010/main" val="835280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e la date 2"/>
          <p:cNvSpPr>
            <a:spLocks noGrp="1"/>
          </p:cNvSpPr>
          <p:nvPr>
            <p:ph type="dt" idx="1"/>
          </p:nvPr>
        </p:nvSpPr>
        <p:spPr>
          <a:xfrm>
            <a:off x="3970435" y="1"/>
            <a:ext cx="3038330" cy="466007"/>
          </a:xfrm>
          <a:prstGeom prst="rect">
            <a:avLst/>
          </a:prstGeom>
        </p:spPr>
        <p:txBody>
          <a:bodyPr vert="horz" wrap="square" lIns="91577" tIns="45789" rIns="91577" bIns="45789"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E7F1554C-A3EA-472F-B47D-CD0F4D9A5247}" type="datetimeFigureOut">
              <a:rPr lang="fr-FR"/>
              <a:pPr>
                <a:defRPr/>
              </a:pPr>
              <a:t>16/07/2019</a:t>
            </a:fld>
            <a:endParaRPr lang="fr-FR" dirty="0"/>
          </a:p>
        </p:txBody>
      </p:sp>
      <p:sp>
        <p:nvSpPr>
          <p:cNvPr id="4" name="Espace réservé de l'image des diapositives 3"/>
          <p:cNvSpPr>
            <a:spLocks noGrp="1" noRot="1" noChangeAspect="1"/>
          </p:cNvSpPr>
          <p:nvPr>
            <p:ph type="sldImg" idx="2"/>
          </p:nvPr>
        </p:nvSpPr>
        <p:spPr>
          <a:xfrm>
            <a:off x="900113" y="241300"/>
            <a:ext cx="5203825" cy="3903663"/>
          </a:xfrm>
          <a:prstGeom prst="rect">
            <a:avLst/>
          </a:prstGeom>
          <a:noFill/>
          <a:ln w="12700">
            <a:solidFill>
              <a:prstClr val="black"/>
            </a:solidFill>
          </a:ln>
        </p:spPr>
        <p:txBody>
          <a:bodyPr vert="horz" lIns="91577" tIns="45789" rIns="91577" bIns="45789" rtlCol="0" anchor="ctr"/>
          <a:lstStyle/>
          <a:p>
            <a:pPr lvl="0"/>
            <a:endParaRPr lang="fr-FR" noProof="0" dirty="0"/>
          </a:p>
        </p:txBody>
      </p:sp>
      <p:sp>
        <p:nvSpPr>
          <p:cNvPr id="5" name="Espace réservé des commentaires 4"/>
          <p:cNvSpPr>
            <a:spLocks noGrp="1"/>
          </p:cNvSpPr>
          <p:nvPr>
            <p:ph type="body" sz="quarter" idx="3"/>
          </p:nvPr>
        </p:nvSpPr>
        <p:spPr>
          <a:xfrm>
            <a:off x="464033" y="4244293"/>
            <a:ext cx="6234030" cy="4854722"/>
          </a:xfrm>
          <a:prstGeom prst="rect">
            <a:avLst/>
          </a:prstGeom>
        </p:spPr>
        <p:txBody>
          <a:bodyPr vert="horz" lIns="91577" tIns="45789" rIns="91577" bIns="45789" rtlCol="0">
            <a:normAutofit/>
          </a:bodyPr>
          <a:lstStyle/>
          <a:p>
            <a:pPr lvl="0"/>
            <a:r>
              <a:rPr lang="fr-FR" noProof="0" dirty="0"/>
              <a:t>Cliquez pour modifier les styles du texte du masque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p:txBody>
      </p:sp>
      <p:sp>
        <p:nvSpPr>
          <p:cNvPr id="7" name="Espace réservé du numéro de diapositive 6"/>
          <p:cNvSpPr>
            <a:spLocks noGrp="1"/>
          </p:cNvSpPr>
          <p:nvPr>
            <p:ph type="sldNum" sz="quarter" idx="5"/>
          </p:nvPr>
        </p:nvSpPr>
        <p:spPr>
          <a:xfrm>
            <a:off x="3970435" y="8828910"/>
            <a:ext cx="3038330" cy="466007"/>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a:latin typeface="Calibri" pitchFamily="34" charset="0"/>
                <a:cs typeface="Arial" charset="0"/>
              </a:defRPr>
            </a:lvl1pPr>
          </a:lstStyle>
          <a:p>
            <a:pPr>
              <a:defRPr/>
            </a:pPr>
            <a:fld id="{13728BA5-0CEC-49A1-99E8-4953352E30F1}" type="slidenum">
              <a:rPr lang="fr-FR" altLang="en-US"/>
              <a:pPr>
                <a:defRPr/>
              </a:pPr>
              <a:t>‹#›</a:t>
            </a:fld>
            <a:endParaRPr lang="fr-FR" altLang="en-US" dirty="0"/>
          </a:p>
        </p:txBody>
      </p:sp>
    </p:spTree>
    <p:extLst>
      <p:ext uri="{BB962C8B-B14F-4D97-AF65-F5344CB8AC3E}">
        <p14:creationId xmlns:p14="http://schemas.microsoft.com/office/powerpoint/2010/main" val="3174437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mn-lt"/>
        <a:ea typeface="+mn-ea"/>
        <a:cs typeface="+mn-cs"/>
      </a:defRPr>
    </a:lvl1pPr>
    <a:lvl2pPr marL="268288" indent="-171450" algn="l" rtl="0" eaLnBrk="0" fontAlgn="base" hangingPunct="0">
      <a:spcBef>
        <a:spcPts val="300"/>
      </a:spcBef>
      <a:spcAft>
        <a:spcPts val="300"/>
      </a:spcAft>
      <a:buFont typeface="Arial" pitchFamily="34" charset="0"/>
      <a:buChar char="•"/>
      <a:defRPr sz="1200" kern="1200">
        <a:solidFill>
          <a:schemeClr val="tx1"/>
        </a:solidFill>
        <a:latin typeface="+mn-lt"/>
        <a:ea typeface="+mn-ea"/>
        <a:cs typeface="+mn-cs"/>
      </a:defRPr>
    </a:lvl2pPr>
    <a:lvl3pPr marL="544513" indent="-171450" algn="l" rtl="0" eaLnBrk="0" fontAlgn="base" hangingPunct="0">
      <a:spcBef>
        <a:spcPct val="30000"/>
      </a:spcBef>
      <a:spcAft>
        <a:spcPct val="0"/>
      </a:spcAft>
      <a:buFont typeface="Courier New" pitchFamily="49" charset="0"/>
      <a:buChar char="o"/>
      <a:defRPr sz="1100" kern="1200">
        <a:solidFill>
          <a:schemeClr val="tx1"/>
        </a:solidFill>
        <a:latin typeface="+mn-lt"/>
        <a:ea typeface="+mn-ea"/>
        <a:cs typeface="+mn-cs"/>
      </a:defRPr>
    </a:lvl3pPr>
    <a:lvl4pPr marL="720725" algn="l" rtl="0" eaLnBrk="0" fontAlgn="base" hangingPunct="0">
      <a:spcBef>
        <a:spcPct val="30000"/>
      </a:spcBef>
      <a:spcAft>
        <a:spcPct val="0"/>
      </a:spcAft>
      <a:defRPr sz="1000" kern="1200">
        <a:solidFill>
          <a:schemeClr val="tx1"/>
        </a:solidFill>
        <a:latin typeface="+mn-lt"/>
        <a:ea typeface="+mn-ea"/>
        <a:cs typeface="+mn-cs"/>
      </a:defRPr>
    </a:lvl4pPr>
    <a:lvl5pPr marL="98425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4588" indent="-228600">
              <a:defRPr>
                <a:solidFill>
                  <a:schemeClr val="tx1"/>
                </a:solidFill>
                <a:latin typeface="Arial" pitchFamily="34" charset="0"/>
                <a:cs typeface="Arial" pitchFamily="34" charset="0"/>
              </a:defRPr>
            </a:lvl3pPr>
            <a:lvl4pPr marL="1601788" indent="-228600">
              <a:defRPr>
                <a:solidFill>
                  <a:schemeClr val="tx1"/>
                </a:solidFill>
                <a:latin typeface="Arial" pitchFamily="34" charset="0"/>
                <a:cs typeface="Arial" pitchFamily="34" charset="0"/>
              </a:defRPr>
            </a:lvl4pPr>
            <a:lvl5pPr marL="2058988" indent="-228600">
              <a:defRPr>
                <a:solidFill>
                  <a:schemeClr val="tx1"/>
                </a:solidFill>
                <a:latin typeface="Arial" pitchFamily="34" charset="0"/>
                <a:cs typeface="Arial" pitchFamily="34" charset="0"/>
              </a:defRPr>
            </a:lvl5pPr>
            <a:lvl6pPr marL="2516188" indent="-228600" eaLnBrk="0" fontAlgn="base" hangingPunct="0">
              <a:spcBef>
                <a:spcPct val="0"/>
              </a:spcBef>
              <a:spcAft>
                <a:spcPct val="0"/>
              </a:spcAft>
              <a:defRPr>
                <a:solidFill>
                  <a:schemeClr val="tx1"/>
                </a:solidFill>
                <a:latin typeface="Arial" pitchFamily="34" charset="0"/>
                <a:cs typeface="Arial" pitchFamily="34" charset="0"/>
              </a:defRPr>
            </a:lvl6pPr>
            <a:lvl7pPr marL="2973388" indent="-228600" eaLnBrk="0" fontAlgn="base" hangingPunct="0">
              <a:spcBef>
                <a:spcPct val="0"/>
              </a:spcBef>
              <a:spcAft>
                <a:spcPct val="0"/>
              </a:spcAft>
              <a:defRPr>
                <a:solidFill>
                  <a:schemeClr val="tx1"/>
                </a:solidFill>
                <a:latin typeface="Arial" pitchFamily="34" charset="0"/>
                <a:cs typeface="Arial" pitchFamily="34" charset="0"/>
              </a:defRPr>
            </a:lvl7pPr>
            <a:lvl8pPr marL="3430588" indent="-228600" eaLnBrk="0" fontAlgn="base" hangingPunct="0">
              <a:spcBef>
                <a:spcPct val="0"/>
              </a:spcBef>
              <a:spcAft>
                <a:spcPct val="0"/>
              </a:spcAft>
              <a:defRPr>
                <a:solidFill>
                  <a:schemeClr val="tx1"/>
                </a:solidFill>
                <a:latin typeface="Arial" pitchFamily="34" charset="0"/>
                <a:cs typeface="Arial" pitchFamily="34" charset="0"/>
              </a:defRPr>
            </a:lvl8pPr>
            <a:lvl9pPr marL="3887788" indent="-228600" eaLnBrk="0" fontAlgn="base" hangingPunct="0">
              <a:spcBef>
                <a:spcPct val="0"/>
              </a:spcBef>
              <a:spcAft>
                <a:spcPct val="0"/>
              </a:spcAft>
              <a:defRPr>
                <a:solidFill>
                  <a:schemeClr val="tx1"/>
                </a:solidFill>
                <a:latin typeface="Arial" pitchFamily="34" charset="0"/>
                <a:cs typeface="Arial" pitchFamily="34" charset="0"/>
              </a:defRPr>
            </a:lvl9pPr>
          </a:lstStyle>
          <a:p>
            <a:fld id="{09B919F3-65B8-4281-AB26-7BF69C28C71B}" type="slidenum">
              <a:rPr lang="fr-FR" altLang="en-US" smtClean="0"/>
              <a:pPr/>
              <a:t>1</a:t>
            </a:fld>
            <a:endParaRPr lang="fr-FR" altLang="en-US" dirty="0"/>
          </a:p>
        </p:txBody>
      </p:sp>
      <p:sp>
        <p:nvSpPr>
          <p:cNvPr id="45060" name="Slide Image Placeholder 3"/>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10</a:t>
            </a:fld>
            <a:endParaRPr lang="fr-FR" altLang="en-US" dirty="0"/>
          </a:p>
        </p:txBody>
      </p:sp>
    </p:spTree>
    <p:extLst>
      <p:ext uri="{BB962C8B-B14F-4D97-AF65-F5344CB8AC3E}">
        <p14:creationId xmlns:p14="http://schemas.microsoft.com/office/powerpoint/2010/main" val="2980382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6562389-4493-490F-B080-6382495B356F}" type="slidenum">
              <a:rPr lang="en-US" smtClean="0"/>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Contribute to “Developing the Intervention Logic of Strategic Planning by Central Government Authorities” that supports the Slovak Republic in the efficient implementation of its national strategy, and in particular the SDGs.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2</a:t>
            </a:fld>
            <a:endParaRPr lang="fr-FR" altLang="en-US" dirty="0"/>
          </a:p>
        </p:txBody>
      </p:sp>
    </p:spTree>
    <p:extLst>
      <p:ext uri="{BB962C8B-B14F-4D97-AF65-F5344CB8AC3E}">
        <p14:creationId xmlns:p14="http://schemas.microsoft.com/office/powerpoint/2010/main" val="2153304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Similar process as full budget reviews </a:t>
            </a:r>
          </a:p>
          <a:p>
            <a:r>
              <a:rPr lang="en-GB" dirty="0"/>
              <a:t>Focus on a sub-set of budget principles that are particularly relevant for the country in a specific point in time  </a:t>
            </a:r>
          </a:p>
          <a:p>
            <a:pPr lvl="1"/>
            <a:r>
              <a:rPr lang="en-GB" dirty="0"/>
              <a:t>the managing and prioritising processes of public finances </a:t>
            </a:r>
          </a:p>
          <a:p>
            <a:pPr lvl="1"/>
            <a:r>
              <a:rPr lang="en-GB" dirty="0"/>
              <a:t>the budget in support of achieving strategic development objectives in the Slovak Republic.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These important dimensions are specifically addressed in the OECD Recommendation on Budgetary Governance (2015). In particular, Principle no. 2 calls on governments to “closely align budgets with the medium-term strategic priorities of government”, and Principle no. 3, “design the capital budgeting framework in order to meet national development needs in a cost-effective and coherent manner”.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3</a:t>
            </a:fld>
            <a:endParaRPr lang="fr-FR" altLang="en-US" dirty="0"/>
          </a:p>
        </p:txBody>
      </p:sp>
    </p:spTree>
    <p:extLst>
      <p:ext uri="{BB962C8B-B14F-4D97-AF65-F5344CB8AC3E}">
        <p14:creationId xmlns:p14="http://schemas.microsoft.com/office/powerpoint/2010/main" val="3466514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kern="1200" dirty="0">
                <a:solidFill>
                  <a:schemeClr val="tx1"/>
                </a:solidFill>
                <a:effectLst/>
                <a:latin typeface="+mn-lt"/>
                <a:ea typeface="+mn-ea"/>
                <a:cs typeface="+mn-cs"/>
              </a:rPr>
              <a:t>The Slovak stability programme presents indicative objectives for general government revenues, expenditures and balance expressed in nominal terms and as a percentage of GDP for the current year and the three subsequent years. Expenditure targets for the three following years and their composition are indicative and can be and are modified when the draft budget is prepared in autumn (or in subsequent updates of the stability programme in the coming years) (Figure 3.1). There is no legal requirement to explain or justify changes to the target revisions, which underscores the low level of strictness of terms of respecting the plans set out in the medium-term planning documents (Sherwood, 2015</a:t>
            </a:r>
            <a:r>
              <a:rPr lang="en-GB" sz="1400" kern="1200" baseline="-25000" dirty="0">
                <a:solidFill>
                  <a:schemeClr val="tx1"/>
                </a:solidFill>
                <a:effectLst/>
                <a:latin typeface="+mn-lt"/>
                <a:ea typeface="+mn-ea"/>
                <a:cs typeface="+mn-cs"/>
              </a:rPr>
              <a:t>[10]</a:t>
            </a:r>
            <a:r>
              <a:rPr lang="en-GB" sz="1400" kern="1200" dirty="0">
                <a:solidFill>
                  <a:schemeClr val="tx1"/>
                </a:solidFill>
                <a:effectLst/>
                <a:latin typeface="+mn-lt"/>
                <a:ea typeface="+mn-ea"/>
                <a:cs typeface="+mn-cs"/>
              </a:rPr>
              <a:t>).</a:t>
            </a:r>
          </a:p>
          <a:p>
            <a:endParaRPr lang="en-GB" sz="14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a:solidFill>
                  <a:schemeClr val="tx1"/>
                </a:solidFill>
                <a:effectLst/>
                <a:latin typeface="+mn-lt"/>
                <a:ea typeface="+mn-ea"/>
                <a:cs typeface="+mn-cs"/>
              </a:rPr>
              <a:t>Parliamentary oversight is mostly limited to the approval process of the current year. As in many OECD countries, parliament approves the state budget only for the first year, while the government approves the medium-term GG budget (Figure 2.4). For the current State budget, there are seven binding indicators formulated on cash basis that are subject to legislative approval: 1) total revenue; 2) total expenditure; 3) co-financing with EU funds 4) revenue and expenditure of EU funds; 5) capital expenditure; 6) wages; and 7) programmes. However, with the MTO set in accrual terms, annual chapter ceilings and binding indicators based on cash limit provide limited accountability for the achievement of the medium-term fiscal target. </a:t>
            </a:r>
          </a:p>
          <a:p>
            <a:endParaRPr lang="en-GB" sz="14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4</a:t>
            </a:fld>
            <a:endParaRPr lang="fr-FR" altLang="en-US" dirty="0"/>
          </a:p>
        </p:txBody>
      </p:sp>
    </p:spTree>
    <p:extLst>
      <p:ext uri="{BB962C8B-B14F-4D97-AF65-F5344CB8AC3E}">
        <p14:creationId xmlns:p14="http://schemas.microsoft.com/office/powerpoint/2010/main" val="3927029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lvl="3"/>
            <a:r>
              <a:rPr lang="en-GB" sz="1000" b="1" i="1" kern="1200" dirty="0">
                <a:solidFill>
                  <a:schemeClr val="tx1"/>
                </a:solidFill>
                <a:effectLst/>
                <a:latin typeface="+mn-lt"/>
                <a:ea typeface="+mn-ea"/>
                <a:cs typeface="+mn-cs"/>
              </a:rPr>
              <a:t>Strengthen the Slovak budgeting framework for robust and strategic medium-term planning: </a:t>
            </a:r>
          </a:p>
          <a:p>
            <a:pPr lvl="3"/>
            <a:endParaRPr lang="en-GB" sz="1000" b="1" i="1" kern="1200" dirty="0">
              <a:solidFill>
                <a:schemeClr val="tx1"/>
              </a:solidFill>
              <a:effectLst/>
              <a:latin typeface="+mn-lt"/>
              <a:ea typeface="+mn-ea"/>
              <a:cs typeface="+mn-cs"/>
            </a:endParaRPr>
          </a:p>
          <a:p>
            <a:pPr marL="285750" lvl="0" indent="-285750">
              <a:buFont typeface="Arial" panose="020B0604020202020204" pitchFamily="34" charset="0"/>
              <a:buChar char="•"/>
            </a:pPr>
            <a:r>
              <a:rPr lang="en-GB" sz="1400" b="1" kern="1200" dirty="0">
                <a:solidFill>
                  <a:schemeClr val="tx1"/>
                </a:solidFill>
                <a:effectLst/>
                <a:latin typeface="+mn-lt"/>
                <a:ea typeface="+mn-ea"/>
                <a:cs typeface="+mn-cs"/>
              </a:rPr>
              <a:t>Introduce baseline estimates of expenditures</a:t>
            </a:r>
            <a:r>
              <a:rPr lang="en-GB" sz="1400" kern="1200" dirty="0">
                <a:solidFill>
                  <a:schemeClr val="tx1"/>
                </a:solidFill>
                <a:effectLst/>
                <a:latin typeface="+mn-lt"/>
                <a:ea typeface="+mn-ea"/>
                <a:cs typeface="+mn-cs"/>
              </a:rPr>
              <a:t> </a:t>
            </a:r>
            <a:r>
              <a:rPr lang="en-GB" sz="1400" b="1" kern="1200" dirty="0">
                <a:solidFill>
                  <a:schemeClr val="tx1"/>
                </a:solidFill>
                <a:effectLst/>
                <a:latin typeface="+mn-lt"/>
                <a:ea typeface="+mn-ea"/>
                <a:cs typeface="+mn-cs"/>
              </a:rPr>
              <a:t>over the three-year medium term to support the information available to set credible expenditure ceilings</a:t>
            </a:r>
            <a:r>
              <a:rPr lang="en-GB" sz="1400" kern="1200" dirty="0">
                <a:solidFill>
                  <a:schemeClr val="tx1"/>
                </a:solidFill>
                <a:effectLst/>
                <a:latin typeface="+mn-lt"/>
                <a:ea typeface="+mn-ea"/>
                <a:cs typeface="+mn-cs"/>
              </a:rPr>
              <a:t>. The role of baseline estimates is to describe the future budget consequences of current laws and policies at any given point in time. Such information provides rolling estimates of what is required to achieve programme objectives, and can include analysis of the factors that may cause allocations to vary from one year to the next. Estimates should be calculated based on the most recent macroeconomic outlook of the economy and other relevant information, such as the most recent measured expenditures. </a:t>
            </a:r>
          </a:p>
          <a:p>
            <a:pPr marL="285750" lvl="0" indent="-285750">
              <a:buFont typeface="Arial" panose="020B0604020202020204" pitchFamily="34" charset="0"/>
              <a:buChar char="•"/>
            </a:pPr>
            <a:r>
              <a:rPr lang="en-GB" sz="1400" b="1" kern="1200" dirty="0">
                <a:solidFill>
                  <a:schemeClr val="tx1"/>
                </a:solidFill>
                <a:effectLst/>
                <a:latin typeface="+mn-lt"/>
                <a:ea typeface="+mn-ea"/>
                <a:cs typeface="+mn-cs"/>
              </a:rPr>
              <a:t>Regularly update baseline estimates within a single budget year. </a:t>
            </a:r>
            <a:r>
              <a:rPr lang="en-GB" sz="1400" kern="1200" dirty="0">
                <a:solidFill>
                  <a:schemeClr val="tx1"/>
                </a:solidFill>
                <a:effectLst/>
                <a:latin typeface="+mn-lt"/>
                <a:ea typeface="+mn-ea"/>
                <a:cs typeface="+mn-cs"/>
              </a:rPr>
              <a:t>Baseline estimates need to be regularly updated for the Government to be able to evaluate actual expenditures against its ceilings. Variations against budget may arise from changing external and internal circumstances. Updates about external circumstances should be done at the start of budget preparation and frequently during budget execution. Baseline estimates must also be amended when new policies or substantive laws are decided or enacted. The role of these updates is to inform political decision making with respect to the medium-term framework and the ceilings. </a:t>
            </a:r>
          </a:p>
          <a:p>
            <a:pPr marL="285750" lvl="0" indent="-285750">
              <a:buFont typeface="Arial" panose="020B0604020202020204" pitchFamily="34" charset="0"/>
              <a:buChar char="•"/>
            </a:pPr>
            <a:r>
              <a:rPr lang="en-GB" sz="1400" b="1" kern="1200" dirty="0">
                <a:solidFill>
                  <a:schemeClr val="tx1"/>
                </a:solidFill>
                <a:effectLst/>
                <a:latin typeface="+mn-lt"/>
                <a:ea typeface="+mn-ea"/>
                <a:cs typeface="+mn-cs"/>
              </a:rPr>
              <a:t>[Include baselines in the automatised Budget Information System.</a:t>
            </a:r>
            <a:r>
              <a:rPr lang="en-GB" sz="1400" kern="1200" dirty="0">
                <a:solidFill>
                  <a:schemeClr val="tx1"/>
                </a:solidFill>
                <a:effectLst/>
                <a:latin typeface="+mn-lt"/>
                <a:ea typeface="+mn-ea"/>
                <a:cs typeface="+mn-cs"/>
              </a:rPr>
              <a:t> To ensure agreement between line ministries and the Ministry of Finance, the regularly updated baselines need to be shared between the line ministries and the Ministry of Finance. The BIS seems to be a well-prepared system to do so. The line ministries should be responsible for inputting and updating baselines in the system, while the expenditure divisions of the Budget Directorate should be responsible for the assurance and oversight of the updates.]</a:t>
            </a:r>
          </a:p>
          <a:p>
            <a:pPr marL="285750" lvl="0" indent="-285750">
              <a:buFont typeface="Arial" panose="020B0604020202020204" pitchFamily="34" charset="0"/>
              <a:buChar char="•"/>
            </a:pPr>
            <a:r>
              <a:rPr lang="en-GB" sz="1400" b="1" kern="1200" dirty="0">
                <a:solidFill>
                  <a:schemeClr val="tx1"/>
                </a:solidFill>
                <a:effectLst/>
                <a:latin typeface="+mn-lt"/>
                <a:ea typeface="+mn-ea"/>
                <a:cs typeface="+mn-cs"/>
              </a:rPr>
              <a:t>[Ensure time and space for political engagement for a baseline discussion</a:t>
            </a:r>
            <a:r>
              <a:rPr lang="en-GB" sz="1400" kern="1200" dirty="0">
                <a:solidFill>
                  <a:schemeClr val="tx1"/>
                </a:solidFill>
                <a:effectLst/>
                <a:latin typeface="+mn-lt"/>
                <a:ea typeface="+mn-ea"/>
                <a:cs typeface="+mn-cs"/>
              </a:rPr>
              <a:t>. Baseline identification is not a purely technical affair. The Budget Directorate should establish the rules to administer the process and any differences of opinion about the baselines should ultimately be decided between the relevant ministers at cabinet. Baselines should inform, not undermine top-down priority setting. Once reliable baselines are identified, broad policy priorities can be managed by expenditure ceilings.]</a:t>
            </a:r>
          </a:p>
          <a:p>
            <a:pPr marL="285750" lvl="0" indent="-285750">
              <a:buFont typeface="Arial" panose="020B0604020202020204" pitchFamily="34" charset="0"/>
              <a:buChar char="•"/>
            </a:pPr>
            <a:endParaRPr lang="en-GB" sz="1400" kern="1200" dirty="0">
              <a:solidFill>
                <a:schemeClr val="tx1"/>
              </a:solidFill>
              <a:effectLst/>
              <a:latin typeface="+mn-lt"/>
              <a:ea typeface="+mn-ea"/>
              <a:cs typeface="+mn-cs"/>
            </a:endParaRPr>
          </a:p>
          <a:p>
            <a:r>
              <a:rPr lang="en-GB" sz="1400" i="1" kern="1200" dirty="0">
                <a:solidFill>
                  <a:schemeClr val="tx1"/>
                </a:solidFill>
                <a:effectLst/>
                <a:latin typeface="+mn-lt"/>
                <a:ea typeface="+mn-ea"/>
                <a:cs typeface="+mn-cs"/>
              </a:rPr>
              <a:t>Reinforce the medium-term dimension for stable budget planning</a:t>
            </a:r>
            <a:endParaRPr lang="en-GB" sz="1200" kern="1200" dirty="0">
              <a:solidFill>
                <a:schemeClr val="tx1"/>
              </a:solidFill>
              <a:effectLst/>
              <a:latin typeface="+mn-lt"/>
              <a:ea typeface="+mn-ea"/>
              <a:cs typeface="+mn-cs"/>
            </a:endParaRPr>
          </a:p>
          <a:p>
            <a:pPr lvl="0"/>
            <a:r>
              <a:rPr lang="en-GB" sz="1400" b="1" kern="1200" dirty="0">
                <a:solidFill>
                  <a:schemeClr val="tx1"/>
                </a:solidFill>
                <a:effectLst/>
                <a:latin typeface="+mn-lt"/>
                <a:ea typeface="+mn-ea"/>
                <a:cs typeface="+mn-cs"/>
              </a:rPr>
              <a:t>Introduce a strategy debate of government into the budget cycle to enhance collective fiscal responsibility and priority setting</a:t>
            </a:r>
            <a:r>
              <a:rPr lang="en-GB" sz="1400" kern="1200" dirty="0">
                <a:solidFill>
                  <a:schemeClr val="tx1"/>
                </a:solidFill>
                <a:effectLst/>
                <a:latin typeface="+mn-lt"/>
                <a:ea typeface="+mn-ea"/>
                <a:cs typeface="+mn-cs"/>
              </a:rPr>
              <a:t>. A collective approach as discussed in 3.4 to the definition of fiscal targets, medium-term priorities and corresponding expenditure ceilings, and bottom-up baseline projections would strengthen the commitment to annual and multi-annual ceiling and enhance transparency and accountability. As part of this strategic debate, Slovakia should consider developing a designated stand-alone document to frame realistic medium-term expectations for the allocation of resource and which could serve as a strategy document to align broader strategic objectives. Such document should align to the EU-related stability programme. An example of such fiscal statements is given in Box 3.4. </a:t>
            </a:r>
          </a:p>
          <a:p>
            <a:pPr lvl="0"/>
            <a:r>
              <a:rPr lang="en-GB" sz="1400" b="1" kern="1200" dirty="0">
                <a:solidFill>
                  <a:schemeClr val="tx1"/>
                </a:solidFill>
                <a:effectLst/>
                <a:latin typeface="+mn-lt"/>
                <a:ea typeface="+mn-ea"/>
                <a:cs typeface="+mn-cs"/>
              </a:rPr>
              <a:t>The multi-annual expenditure ceilings for total expenditures and ministerial envelopes should be eventually binding. </a:t>
            </a:r>
            <a:r>
              <a:rPr lang="en-GB" sz="1400" kern="1200" dirty="0">
                <a:solidFill>
                  <a:schemeClr val="tx1"/>
                </a:solidFill>
                <a:effectLst/>
                <a:latin typeface="+mn-lt"/>
                <a:ea typeface="+mn-ea"/>
                <a:cs typeface="+mn-cs"/>
              </a:rPr>
              <a:t>By their very nature, high-level fiscal ceilings are set in a medium-term context. For the medium-term framework to work effectively, estimates and ceilings need to be reconciled within the context of a forward-looking approach to budgetary planning and policy formulation. </a:t>
            </a:r>
          </a:p>
          <a:p>
            <a:pPr lvl="1"/>
            <a:r>
              <a:rPr lang="en-GB" sz="1200" kern="1200" dirty="0">
                <a:solidFill>
                  <a:schemeClr val="tx1"/>
                </a:solidFill>
                <a:effectLst/>
                <a:latin typeface="+mn-lt"/>
                <a:ea typeface="+mn-ea"/>
                <a:cs typeface="+mn-cs"/>
              </a:rPr>
              <a:t>The MTEF may be specified at the level of ministries. Keeping expenditure ceilings at Chapter level allows reaping the benefits of controlling the expenditure growth path, providing and the spending units with predictability in their revenues resources to carry out their policies, while retaining sufficient flexibility. </a:t>
            </a:r>
          </a:p>
          <a:p>
            <a:pPr lvl="1"/>
            <a:r>
              <a:rPr lang="en-GB" sz="1200" kern="1200" dirty="0">
                <a:solidFill>
                  <a:schemeClr val="tx1"/>
                </a:solidFill>
                <a:effectLst/>
                <a:latin typeface="+mn-lt"/>
                <a:ea typeface="+mn-ea"/>
                <a:cs typeface="+mn-cs"/>
              </a:rPr>
              <a:t>Expenditure ceilings should include incentives and flexibility to ensure expenditure boundaries are respected, for example by building in a “budget margin” as a buffer amount, which is not allocated in the expenditure ceiling.</a:t>
            </a:r>
          </a:p>
          <a:p>
            <a:pPr marL="285750" lvl="0" indent="-285750">
              <a:buFont typeface="Arial" panose="020B0604020202020204" pitchFamily="34" charset="0"/>
              <a:buChar char="•"/>
            </a:pPr>
            <a:endParaRPr lang="en-GB" sz="14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5</a:t>
            </a:fld>
            <a:endParaRPr lang="fr-FR" altLang="en-US" dirty="0"/>
          </a:p>
        </p:txBody>
      </p:sp>
    </p:spTree>
    <p:extLst>
      <p:ext uri="{BB962C8B-B14F-4D97-AF65-F5344CB8AC3E}">
        <p14:creationId xmlns:p14="http://schemas.microsoft.com/office/powerpoint/2010/main" val="2214190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a:solidFill>
                  <a:schemeClr val="tx1"/>
                </a:solidFill>
                <a:effectLst/>
                <a:latin typeface="+mn-lt"/>
                <a:ea typeface="+mn-ea"/>
                <a:cs typeface="+mn-cs"/>
              </a:rPr>
              <a:t>Following a top-down approach, the high-level objectives of the  Slovak</a:t>
            </a:r>
            <a:r>
              <a:rPr lang="en-GB" sz="1400" kern="1200" baseline="0" dirty="0">
                <a:solidFill>
                  <a:schemeClr val="tx1"/>
                </a:solidFill>
                <a:effectLst/>
                <a:latin typeface="+mn-lt"/>
                <a:ea typeface="+mn-ea"/>
                <a:cs typeface="+mn-cs"/>
              </a:rPr>
              <a:t> </a:t>
            </a:r>
            <a:r>
              <a:rPr lang="en-GB" sz="1400" kern="1200" dirty="0">
                <a:solidFill>
                  <a:schemeClr val="tx1"/>
                </a:solidFill>
                <a:effectLst/>
                <a:latin typeface="+mn-lt"/>
                <a:ea typeface="+mn-ea"/>
                <a:cs typeface="+mn-cs"/>
              </a:rPr>
              <a:t>national long-term vision are envisaged to be derived from United Nations 2030 and the EU 2020 Agenda, followed by a national long-term vision and a strategy of society development. These objectives are further translated into inter-sectoral strategies such as the National Investment Plan (NIP) (Figure 3.2.). However, neither the national long-term strategy nor its linkages to resource allocations are at in place at this time. To ensure that an improved budget planning process that is aligned to the national long-term vision does not only reflect the SDGs by definition, the government will have to ensure that these linkages are clear and verifiable.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a:solidFill>
                  <a:schemeClr val="tx1"/>
                </a:solidFill>
                <a:effectLst/>
                <a:latin typeface="+mn-lt"/>
                <a:ea typeface="+mn-ea"/>
                <a:cs typeface="+mn-cs"/>
              </a:rPr>
              <a:t>EU funds are an essential part of the Slovak budget. In the last seven years (between 2011 and 2017), around 14% of total expenditures, and 57% of capital expenditure were from EU funds (Figure 2.10).Yet, since 2016, operational expenditures have started to become more relevant.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However, the system of planning, allocating resource, disbursing and monitoring EU funds differs from and runs in parallel to the main budget process. The EU funds section at the Ministry of Finance is responsible for coordinating the preparation of the budget. It collects estimates from line ministries (executed resources, carry-overs, etc.) and proposes limits for the individual Chapters during budget formulation. During their operational programme period (which covers 7 years), EU funds can be carried over each year– both capital and operational, for up to two years after operational programme period.</a:t>
            </a:r>
          </a:p>
          <a:p>
            <a:r>
              <a:rPr lang="en-GB" sz="1400" kern="1200" dirty="0">
                <a:solidFill>
                  <a:schemeClr val="tx1"/>
                </a:solidFill>
                <a:effectLst/>
                <a:latin typeface="+mn-lt"/>
                <a:ea typeface="+mn-ea"/>
                <a:cs typeface="+mn-cs"/>
              </a:rPr>
              <a:t>A future transition towards reduced dependency on EU funds will need to take into account the gaps this transition will impose, not only in terms of financing, but also with regard to reporting and evaluation mechanisms.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6</a:t>
            </a:fld>
            <a:endParaRPr lang="fr-FR" altLang="en-US" dirty="0"/>
          </a:p>
        </p:txBody>
      </p:sp>
    </p:spTree>
    <p:extLst>
      <p:ext uri="{BB962C8B-B14F-4D97-AF65-F5344CB8AC3E}">
        <p14:creationId xmlns:p14="http://schemas.microsoft.com/office/powerpoint/2010/main" val="3824367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lvl="3"/>
            <a:r>
              <a:rPr lang="en-GB" sz="1000" b="1" i="1" kern="1200" dirty="0">
                <a:solidFill>
                  <a:schemeClr val="tx1"/>
                </a:solidFill>
                <a:effectLst/>
                <a:latin typeface="+mn-lt"/>
                <a:ea typeface="+mn-ea"/>
                <a:cs typeface="+mn-cs"/>
              </a:rPr>
              <a:t>Prepare for the transition from EU funding of capital investments : </a:t>
            </a:r>
          </a:p>
          <a:p>
            <a:pPr lvl="3"/>
            <a:endParaRPr lang="en-GB" sz="1000" b="1" i="1" kern="1200" dirty="0">
              <a:solidFill>
                <a:schemeClr val="tx1"/>
              </a:solidFill>
              <a:effectLst/>
              <a:latin typeface="+mn-lt"/>
              <a:ea typeface="+mn-ea"/>
              <a:cs typeface="+mn-cs"/>
            </a:endParaRPr>
          </a:p>
          <a:p>
            <a:pPr lvl="0"/>
            <a:r>
              <a:rPr lang="en-GB" sz="1400" b="1" kern="1200" dirty="0">
                <a:solidFill>
                  <a:schemeClr val="tx1"/>
                </a:solidFill>
                <a:effectLst/>
                <a:latin typeface="+mn-lt"/>
                <a:ea typeface="+mn-ea"/>
                <a:cs typeface="+mn-cs"/>
              </a:rPr>
              <a:t>[Strengthen the governance framework for capital investment. </a:t>
            </a:r>
            <a:r>
              <a:rPr lang="en-GB" sz="1400" kern="1200" dirty="0">
                <a:solidFill>
                  <a:schemeClr val="tx1"/>
                </a:solidFill>
                <a:effectLst/>
                <a:latin typeface="+mn-lt"/>
                <a:ea typeface="+mn-ea"/>
                <a:cs typeface="+mn-cs"/>
              </a:rPr>
              <a:t>Slovakia’s transition to become less dependent on EU funds may lead to challenges for planning capital investment, as the country has traditionally relied on the EU system for planning, allocating, monitoring and evaluating capital investments. Reduced dependency in EU funds will require the government to improve its framework for capital investment, meaning in particular the strengthening of strategic planning of capital investment (see chapter 4). The OECD framework, </a:t>
            </a:r>
            <a:r>
              <a:rPr lang="en-GB" sz="1400" i="1" kern="1200" dirty="0">
                <a:solidFill>
                  <a:schemeClr val="tx1"/>
                </a:solidFill>
                <a:effectLst/>
                <a:latin typeface="+mn-lt"/>
                <a:ea typeface="+mn-ea"/>
                <a:cs typeface="+mn-cs"/>
              </a:rPr>
              <a:t>Getting Infrastructure Right</a:t>
            </a:r>
            <a:r>
              <a:rPr lang="en-GB" sz="1400" kern="1200" dirty="0">
                <a:solidFill>
                  <a:schemeClr val="tx1"/>
                </a:solidFill>
                <a:effectLst/>
                <a:latin typeface="+mn-lt"/>
                <a:ea typeface="+mn-ea"/>
                <a:cs typeface="+mn-cs"/>
              </a:rPr>
              <a:t>, highlights 10 successes factors of good infrastructure governance. A full assessment on the implementation of this framework in the Slovak Republic could provide a detailed insights and recommendations on how to move forward with the implementation of each one of the dimensions. ]</a:t>
            </a:r>
          </a:p>
          <a:p>
            <a:endParaRPr lang="en-GB" dirty="0"/>
          </a:p>
          <a:p>
            <a:r>
              <a:rPr lang="en-GB" sz="1400" i="1" kern="1200" dirty="0">
                <a:solidFill>
                  <a:schemeClr val="tx1"/>
                </a:solidFill>
                <a:effectLst/>
                <a:latin typeface="+mn-lt"/>
                <a:ea typeface="+mn-ea"/>
                <a:cs typeface="+mn-cs"/>
              </a:rPr>
              <a:t>Link strategic infrastructure planning to the budget process</a:t>
            </a:r>
            <a:endParaRPr lang="en-GB" sz="1400" kern="1200" dirty="0">
              <a:solidFill>
                <a:schemeClr val="tx1"/>
              </a:solidFill>
              <a:effectLst/>
              <a:latin typeface="+mn-lt"/>
              <a:ea typeface="+mn-ea"/>
              <a:cs typeface="+mn-cs"/>
            </a:endParaRPr>
          </a:p>
          <a:p>
            <a:pPr lvl="0"/>
            <a:r>
              <a:rPr lang="en-GB" sz="1400" b="1" kern="1200" dirty="0">
                <a:solidFill>
                  <a:schemeClr val="tx1"/>
                </a:solidFill>
                <a:effectLst/>
                <a:latin typeface="+mn-lt"/>
                <a:ea typeface="+mn-ea"/>
                <a:cs typeface="+mn-cs"/>
              </a:rPr>
              <a:t>Enhance co-operation across Ministries and sharing of expertise</a:t>
            </a:r>
            <a:r>
              <a:rPr lang="en-GB" sz="1400" kern="1200" dirty="0">
                <a:solidFill>
                  <a:schemeClr val="tx1"/>
                </a:solidFill>
                <a:effectLst/>
                <a:latin typeface="+mn-lt"/>
                <a:ea typeface="+mn-ea"/>
                <a:cs typeface="+mn-cs"/>
              </a:rPr>
              <a:t>. This would entail a well-defined active participation of the Ministry of Finance in the discussion and preparation of the NIP. In particular, the Value for Money Unit can provide expertise on feasibility, impact and prioritisation of relevant investment projects.  This will also support the DPMO to define criteria and considerations to prioritise projects within the plan. </a:t>
            </a:r>
          </a:p>
          <a:p>
            <a:pPr lvl="0"/>
            <a:r>
              <a:rPr lang="en-GB" sz="1400" b="1" kern="1200" dirty="0">
                <a:solidFill>
                  <a:schemeClr val="tx1"/>
                </a:solidFill>
                <a:effectLst/>
                <a:latin typeface="+mn-lt"/>
                <a:ea typeface="+mn-ea"/>
                <a:cs typeface="+mn-cs"/>
              </a:rPr>
              <a:t>Ensure a top-down approach of the NIP</a:t>
            </a:r>
            <a:r>
              <a:rPr lang="en-GB" sz="1400" kern="1200" dirty="0">
                <a:solidFill>
                  <a:schemeClr val="tx1"/>
                </a:solidFill>
                <a:effectLst/>
                <a:latin typeface="+mn-lt"/>
                <a:ea typeface="+mn-ea"/>
                <a:cs typeface="+mn-cs"/>
              </a:rPr>
              <a:t> to complement the project by project assessment performed by line ministries. A top-down approach maintains the focus on policy objectives rather than projects, and helps form a strategic view on where investments are most needed. This implies a vision for the desired future state, which requires the government to set clear high-level strategic objectives when determining the future infrastructure need. Inter-departmental or ministerial committees could support the design of infrastructure strategies. An effective top-down approach also requires an understanding of present conditions in the form of the current needs of the population and gaps in access to key services. Decisions on what infrastructure to build can be framed as part of a broader strategy for bridging the present and the future.</a:t>
            </a:r>
          </a:p>
          <a:p>
            <a:pPr lvl="0"/>
            <a:r>
              <a:rPr lang="en-GB" sz="1400" b="1" kern="1200" dirty="0">
                <a:solidFill>
                  <a:schemeClr val="tx1"/>
                </a:solidFill>
                <a:effectLst/>
                <a:latin typeface="+mn-lt"/>
                <a:ea typeface="+mn-ea"/>
                <a:cs typeface="+mn-cs"/>
              </a:rPr>
              <a:t>Take major future risks and uncertainties into account</a:t>
            </a:r>
            <a:r>
              <a:rPr lang="en-GB" sz="1400" kern="1200" dirty="0">
                <a:solidFill>
                  <a:schemeClr val="tx1"/>
                </a:solidFill>
                <a:effectLst/>
                <a:latin typeface="+mn-lt"/>
                <a:ea typeface="+mn-ea"/>
                <a:cs typeface="+mn-cs"/>
              </a:rPr>
              <a:t>. A useful tool to future-prove infrastructure plans is to use analytical methods such as a scenario-based approach. This type of analysis can be used to test projects flexibility, identify the factors that are essential for the project to deliver its expected outcomes, and provide insight on alternatives to deal with future constraints to infrastructure investment. Scenarios can also help the policy maker develop a list of alternative options for investment depending on the future state of the economy (OECD, 2017). </a:t>
            </a:r>
          </a:p>
          <a:p>
            <a:pPr lvl="0"/>
            <a:r>
              <a:rPr lang="en-GB" sz="1400" b="1" kern="1200" dirty="0">
                <a:solidFill>
                  <a:schemeClr val="tx1"/>
                </a:solidFill>
                <a:effectLst/>
                <a:latin typeface="+mn-lt"/>
                <a:ea typeface="+mn-ea"/>
                <a:cs typeface="+mn-cs"/>
              </a:rPr>
              <a:t>Implement a system to monitor the implementation of the NIP</a:t>
            </a:r>
            <a:r>
              <a:rPr lang="en-GB" sz="1400" kern="1200" dirty="0">
                <a:solidFill>
                  <a:schemeClr val="tx1"/>
                </a:solidFill>
                <a:effectLst/>
                <a:latin typeface="+mn-lt"/>
                <a:ea typeface="+mn-ea"/>
                <a:cs typeface="+mn-cs"/>
              </a:rPr>
              <a:t>. To provide the systematic collection of data, ensure that the financial and non-financial information of investments are included in a register of investments within the BIS and reported on annually. </a:t>
            </a:r>
          </a:p>
          <a:p>
            <a:pPr lvl="0"/>
            <a:r>
              <a:rPr lang="en-GB" sz="1400" b="1" kern="1200" dirty="0">
                <a:solidFill>
                  <a:schemeClr val="tx1"/>
                </a:solidFill>
                <a:effectLst/>
                <a:latin typeface="+mn-lt"/>
                <a:ea typeface="+mn-ea"/>
                <a:cs typeface="+mn-cs"/>
              </a:rPr>
              <a:t>[Clearly link strategic infrastructure planning with fiscal planning</a:t>
            </a:r>
            <a:r>
              <a:rPr lang="en-GB" sz="1400" kern="1200" dirty="0">
                <a:solidFill>
                  <a:schemeClr val="tx1"/>
                </a:solidFill>
                <a:effectLst/>
                <a:latin typeface="+mn-lt"/>
                <a:ea typeface="+mn-ea"/>
                <a:cs typeface="+mn-cs"/>
              </a:rPr>
              <a:t>. The NIP need to provide information on financing strategies and potential delivery modalities. Infrastructure projects under the NIP should be reflected in the annual and multi-annual budget allocation process. Furthermore, infrastructure plans should include an assessment of implementation costs and a projection on the potential sources of financing. In a fiscally constrained environment, the plan should balance assessed infrastructure needs with medium-term fiscal projections and other potential source of financing. Debt management needs to be assessed within the strategic investment plan. The strategic plan should inform investment decision in the medium and long term. However, it should retain some flexibility and it should be periodically updated in order to respond to emerging challenges and opportunities.]</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7</a:t>
            </a:fld>
            <a:endParaRPr lang="fr-FR" altLang="en-US" dirty="0"/>
          </a:p>
        </p:txBody>
      </p:sp>
    </p:spTree>
    <p:extLst>
      <p:ext uri="{BB962C8B-B14F-4D97-AF65-F5344CB8AC3E}">
        <p14:creationId xmlns:p14="http://schemas.microsoft.com/office/powerpoint/2010/main" val="1604517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400" kern="1200" dirty="0">
                <a:solidFill>
                  <a:schemeClr val="tx1"/>
                </a:solidFill>
                <a:effectLst/>
                <a:latin typeface="+mn-lt"/>
                <a:ea typeface="+mn-ea"/>
                <a:cs typeface="+mn-cs"/>
              </a:rPr>
              <a:t>According to OECD Performance Budgeting Survey 2018, challenges in most OECD countries when implementing performance budgeting include co-ordination and leadership – challenges that were also identified as major impediments of the Slovak System (Figure 4.1), together with poorly formulated indicators and targets, lack of data capacities, and information overload.</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Inter-agency co-ordination becomes particular important in the context of cross-cutting policy priorities. Achieving progress on the SDGs and Slovakia’s national priorities will require evaluation, co-ordination, consultation and collaboration across numerous policy areas. For example, action against climate change and environmental degradation requires multiple coherent actions in areas ranging from infrastructure investments, environmental regulations and tax incentives to public education and awareness. The United States offers an example of institutionalised mechanisms to promote co-ordination around cross-agency performance goals.</a:t>
            </a:r>
            <a:r>
              <a:rPr lang="en-GB" sz="1400" kern="1200" baseline="0" dirty="0">
                <a:solidFill>
                  <a:schemeClr val="tx1"/>
                </a:solidFill>
                <a:effectLst/>
                <a:latin typeface="+mn-lt"/>
                <a:ea typeface="+mn-ea"/>
                <a:cs typeface="+mn-cs"/>
              </a:rPr>
              <a:t> </a:t>
            </a:r>
            <a:r>
              <a:rPr lang="en-GB" sz="1400" kern="1200" dirty="0">
                <a:solidFill>
                  <a:schemeClr val="tx1"/>
                </a:solidFill>
                <a:effectLst/>
                <a:latin typeface="+mn-lt"/>
                <a:ea typeface="+mn-ea"/>
                <a:cs typeface="+mn-cs"/>
              </a:rPr>
              <a:t>In order to integrate cross-cutting strategic development goals into the budget process, a sustained partnership between the DPMO and the Ministry of Finance is crucial. </a:t>
            </a:r>
          </a:p>
          <a:p>
            <a:pPr marL="0" marR="0" lvl="0" indent="0" algn="l" defTabSz="914400" rtl="0" eaLnBrk="0" fontAlgn="base" latinLnBrk="0" hangingPunct="0">
              <a:lnSpc>
                <a:spcPct val="100000"/>
              </a:lnSpc>
              <a:spcBef>
                <a:spcPct val="30000"/>
              </a:spcBef>
              <a:spcAft>
                <a:spcPct val="0"/>
              </a:spcAft>
              <a:buClrTx/>
              <a:buSzTx/>
              <a:buFontTx/>
              <a:buNone/>
              <a:tabLst/>
              <a:defRPr/>
            </a:pPr>
            <a:br>
              <a:rPr lang="en-GB" sz="1400" kern="1200" dirty="0">
                <a:solidFill>
                  <a:schemeClr val="tx1"/>
                </a:solidFill>
                <a:effectLst/>
                <a:latin typeface="+mn-lt"/>
                <a:ea typeface="+mn-ea"/>
                <a:cs typeface="+mn-cs"/>
              </a:rPr>
            </a:br>
            <a:r>
              <a:rPr lang="en-GB" sz="1400" kern="1200" dirty="0">
                <a:solidFill>
                  <a:schemeClr val="tx1"/>
                </a:solidFill>
                <a:effectLst/>
                <a:latin typeface="+mn-lt"/>
                <a:ea typeface="+mn-ea"/>
                <a:cs typeface="+mn-cs"/>
              </a:rPr>
              <a:t>Monitoring and evaluation elements play a secondary role in Slovak’s programme budgeting system.  Since 2010, line ministries and agencies are encouraged to monitor and evaluate their programmes on voluntary basis. This includes performance evaluation of programmes during programme formulation (ex-ante) and after budget execution (ex-post). Effective implementation however, is perceived rather low and not relevant for decision processes and increased transparency. In international comparison, Slovakia scores around OECD average in terms of overall quality of ex-ante impact assessment of primary laws, but demonstrates low quality of ex-post evaluation (Figure 4.3). In particular, systematic adoption, oversight and quality control achieve low results. Ex-post evaluation, furthermore, shows a low degree of transparency and lacks a defined methodology.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8</a:t>
            </a:fld>
            <a:endParaRPr lang="fr-FR" altLang="en-US" dirty="0"/>
          </a:p>
        </p:txBody>
      </p:sp>
    </p:spTree>
    <p:extLst>
      <p:ext uri="{BB962C8B-B14F-4D97-AF65-F5344CB8AC3E}">
        <p14:creationId xmlns:p14="http://schemas.microsoft.com/office/powerpoint/2010/main" val="3760330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GB" sz="1400" i="1" kern="1200" dirty="0">
                <a:solidFill>
                  <a:schemeClr val="tx1"/>
                </a:solidFill>
                <a:effectLst/>
                <a:latin typeface="+mn-lt"/>
                <a:ea typeface="+mn-ea"/>
                <a:cs typeface="+mn-cs"/>
              </a:rPr>
              <a:t>Improve the alignment of performance information to strategic goals</a:t>
            </a:r>
          </a:p>
          <a:p>
            <a:endParaRPr lang="en-GB" sz="1200" kern="1200" dirty="0">
              <a:solidFill>
                <a:schemeClr val="tx1"/>
              </a:solidFill>
              <a:effectLst/>
              <a:latin typeface="+mn-lt"/>
              <a:ea typeface="+mn-ea"/>
              <a:cs typeface="+mn-cs"/>
            </a:endParaRPr>
          </a:p>
          <a:p>
            <a:pPr lvl="0"/>
            <a:r>
              <a:rPr lang="en-GB" sz="1400" b="1" kern="1200" dirty="0">
                <a:solidFill>
                  <a:schemeClr val="tx1"/>
                </a:solidFill>
                <a:effectLst/>
                <a:latin typeface="+mn-lt"/>
                <a:ea typeface="+mn-ea"/>
                <a:cs typeface="+mn-cs"/>
              </a:rPr>
              <a:t>Ensure the quality of performance information for the budget formulation process supports parliamentary debates and oversight.</a:t>
            </a:r>
            <a:r>
              <a:rPr lang="en-GB" sz="1400" kern="1200" dirty="0">
                <a:solidFill>
                  <a:schemeClr val="tx1"/>
                </a:solidFill>
                <a:effectLst/>
                <a:latin typeface="+mn-lt"/>
                <a:ea typeface="+mn-ea"/>
                <a:cs typeface="+mn-cs"/>
              </a:rPr>
              <a:t> Slovakia may facilitate oversight and accountability by (re-) introducing performance information in the budget documentation to inform and provide context for the financial allocations. Doing so, Slovakia should consider to improve the quality of performance information by introducing selected, concise and internationally comparable objectives and indicators. A smaller number of high-level outcome targets that are clearly linked to government priorities can drive policy discussion within government and in parliament. Greater selectivity in presenting performance information can highlight the performance objectives to which the government is holding itself to account, for example through the development of dashboards to provide concise information on budget implementation, and based on internationally comparable benchmarks that align to the EU 2020 and/or the UN Sustainable Development Goals.  </a:t>
            </a:r>
          </a:p>
          <a:p>
            <a:pPr lvl="0"/>
            <a:r>
              <a:rPr lang="en-GB" sz="1400" b="1" kern="1200" dirty="0">
                <a:solidFill>
                  <a:schemeClr val="tx1"/>
                </a:solidFill>
                <a:effectLst/>
                <a:latin typeface="+mn-lt"/>
                <a:ea typeface="+mn-ea"/>
                <a:cs typeface="+mn-cs"/>
              </a:rPr>
              <a:t>Encourage parliamentary engagement to revive the demand for performance information. </a:t>
            </a:r>
            <a:r>
              <a:rPr lang="en-GB" sz="1400" kern="1200" dirty="0">
                <a:solidFill>
                  <a:schemeClr val="tx1"/>
                </a:solidFill>
                <a:effectLst/>
                <a:latin typeface="+mn-lt"/>
                <a:ea typeface="+mn-ea"/>
                <a:cs typeface="+mn-cs"/>
              </a:rPr>
              <a:t>This requires a participative approach already in the design phase of outcome objectives and indicators; and a strengthened discussion on performance information and evaluation during the budget formulation and approval phase, for example by a dedicated parliamentary committee to report on performance and/or dedicated time to the discussion of performance objectives, indicators and their evaluation during the budget approval sessions in autumn.</a:t>
            </a:r>
          </a:p>
          <a:p>
            <a:r>
              <a:rPr lang="en-GB" sz="1400" i="1" kern="1200" dirty="0">
                <a:solidFill>
                  <a:schemeClr val="tx1"/>
                </a:solidFill>
                <a:effectLst/>
                <a:latin typeface="+mn-lt"/>
                <a:ea typeface="+mn-ea"/>
                <a:cs typeface="+mn-cs"/>
              </a:rPr>
              <a:t>Strengthen the evaluation function of the government to demonstrate progress toward strategic objectives </a:t>
            </a:r>
            <a:endParaRPr lang="en-GB" sz="1400" kern="1200" dirty="0">
              <a:solidFill>
                <a:schemeClr val="tx1"/>
              </a:solidFill>
              <a:effectLst/>
              <a:latin typeface="+mn-lt"/>
              <a:ea typeface="+mn-ea"/>
              <a:cs typeface="+mn-cs"/>
            </a:endParaRPr>
          </a:p>
          <a:p>
            <a:pPr lvl="0"/>
            <a:r>
              <a:rPr lang="en-GB" sz="1400" b="1" kern="1200" dirty="0">
                <a:solidFill>
                  <a:schemeClr val="tx1"/>
                </a:solidFill>
                <a:effectLst/>
                <a:latin typeface="+mn-lt"/>
                <a:ea typeface="+mn-ea"/>
                <a:cs typeface="+mn-cs"/>
              </a:rPr>
              <a:t>Standardise spending reviews as a tool for performance evaluation and formulation of medium term expenditure ceilings. </a:t>
            </a:r>
            <a:r>
              <a:rPr lang="en-GB" sz="1400" kern="1200" dirty="0">
                <a:solidFill>
                  <a:schemeClr val="tx1"/>
                </a:solidFill>
                <a:effectLst/>
                <a:latin typeface="+mn-lt"/>
                <a:ea typeface="+mn-ea"/>
                <a:cs typeface="+mn-cs"/>
              </a:rPr>
              <a:t>To maintain a consistent focus on efficiency of public spending, the Ministry of Finance should ensure to regularly and systematically integrate spending review results into budgetary decision-making processes. An option to consider would be to analyse timely results of spending reviews for setting the medium term expenditure ceilings for each chapter, as is done for example in the United Kingdom (see Box 4.7).  </a:t>
            </a:r>
          </a:p>
          <a:p>
            <a:pPr lvl="0"/>
            <a:r>
              <a:rPr lang="en-GB" sz="1400" b="1" kern="1200" dirty="0">
                <a:solidFill>
                  <a:schemeClr val="tx1"/>
                </a:solidFill>
                <a:effectLst/>
                <a:latin typeface="+mn-lt"/>
                <a:ea typeface="+mn-ea"/>
                <a:cs typeface="+mn-cs"/>
              </a:rPr>
              <a:t>Establish a co-ordinated system and the necessary capacities for monitoring, evaluation and quality control by</a:t>
            </a:r>
            <a:r>
              <a:rPr lang="en-GB" sz="1400" kern="1200" dirty="0">
                <a:solidFill>
                  <a:schemeClr val="tx1"/>
                </a:solidFill>
                <a:effectLst/>
                <a:latin typeface="+mn-lt"/>
                <a:ea typeface="+mn-ea"/>
                <a:cs typeface="+mn-cs"/>
              </a:rPr>
              <a:t>: </a:t>
            </a:r>
          </a:p>
          <a:p>
            <a:pPr lvl="2"/>
            <a:r>
              <a:rPr lang="en-GB" sz="1100" kern="1200" dirty="0">
                <a:solidFill>
                  <a:schemeClr val="tx1"/>
                </a:solidFill>
                <a:effectLst/>
                <a:latin typeface="+mn-lt"/>
                <a:ea typeface="+mn-ea"/>
                <a:cs typeface="+mn-cs"/>
              </a:rPr>
              <a:t>A centralised competence for co-ordinating cross-cutting objectives, including  quality-control on performance information associated with broader policy priorities, indicator development. Such entity would furthermore be a key player with respect to performance monitoring and evaluation. </a:t>
            </a:r>
          </a:p>
          <a:p>
            <a:pPr lvl="2"/>
            <a:r>
              <a:rPr lang="en-GB" sz="1100" kern="1200" dirty="0">
                <a:solidFill>
                  <a:schemeClr val="tx1"/>
                </a:solidFill>
                <a:effectLst/>
                <a:latin typeface="+mn-lt"/>
                <a:ea typeface="+mn-ea"/>
                <a:cs typeface="+mn-cs"/>
              </a:rPr>
              <a:t>Considering focused assessments of the budget’s impact on particular Government priorities such as gender equality or the environment. </a:t>
            </a:r>
          </a:p>
          <a:p>
            <a:pPr lvl="2"/>
            <a:r>
              <a:rPr lang="en-GB" sz="1100" kern="1200" dirty="0">
                <a:solidFill>
                  <a:schemeClr val="tx1"/>
                </a:solidFill>
                <a:effectLst/>
                <a:latin typeface="+mn-lt"/>
                <a:ea typeface="+mn-ea"/>
                <a:cs typeface="+mn-cs"/>
              </a:rPr>
              <a:t>Encouraging Supreme Audit Office (SAO) to conduct systematic evaluations of performance information, including an assessment of the coherence of performance-objectives and outcomes within the national strategic plans, the Agenda 2030 and the stability programme; and strengthening the role of the SAO and the CBR by requiring a formal discussion and response by government of the analysis results in parliament.</a:t>
            </a:r>
          </a:p>
          <a:p>
            <a:r>
              <a:rPr lang="en-GB" sz="14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pPr>
              <a:defRPr/>
            </a:pPr>
            <a:fld id="{13728BA5-0CEC-49A1-99E8-4953352E30F1}" type="slidenum">
              <a:rPr lang="fr-FR" altLang="en-US" smtClean="0"/>
              <a:pPr>
                <a:defRPr/>
              </a:pPr>
              <a:t>9</a:t>
            </a:fld>
            <a:endParaRPr lang="fr-FR" altLang="en-US" dirty="0"/>
          </a:p>
        </p:txBody>
      </p:sp>
    </p:spTree>
    <p:extLst>
      <p:ext uri="{BB962C8B-B14F-4D97-AF65-F5344CB8AC3E}">
        <p14:creationId xmlns:p14="http://schemas.microsoft.com/office/powerpoint/2010/main" val="605173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8091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fld id="{CAFAE748-F969-4322-8709-08F8A2E60F82}" type="datetimeFigureOut">
              <a:rPr lang="en-GB"/>
              <a:pPr>
                <a:defRPr/>
              </a:pPr>
              <a:t>16/07/2019</a:t>
            </a:fld>
            <a:endParaRPr lang="en-GB"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endParaRPr lang="en-GB"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Arial" charset="0"/>
                <a:cs typeface="Arial" charset="0"/>
              </a:defRPr>
            </a:lvl1pPr>
          </a:lstStyle>
          <a:p>
            <a:pPr>
              <a:defRPr/>
            </a:pPr>
            <a:fld id="{A2BFCA1C-2846-4FDA-9389-D8C31B9612B4}" type="slidenum">
              <a:rPr lang="en-GB"/>
              <a:pPr>
                <a:defRPr/>
              </a:pPr>
              <a:t>‹#›</a:t>
            </a:fld>
            <a:endParaRPr lang="en-GB" dirty="0"/>
          </a:p>
        </p:txBody>
      </p:sp>
    </p:spTree>
    <p:extLst>
      <p:ext uri="{BB962C8B-B14F-4D97-AF65-F5344CB8AC3E}">
        <p14:creationId xmlns:p14="http://schemas.microsoft.com/office/powerpoint/2010/main" val="291810651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fld id="{40757D69-4466-4E84-97CF-B741AD0D04FF}" type="datetime1">
              <a:rPr lang="en-US"/>
              <a:pPr>
                <a:defRPr/>
              </a:pPr>
              <a:t>7/16/2019</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charset="0"/>
                <a:cs typeface="Arial" charset="0"/>
              </a:defRPr>
            </a:lvl1pPr>
          </a:lstStyle>
          <a:p>
            <a:pPr>
              <a:defRPr/>
            </a:pPr>
            <a:fld id="{9BB3C010-779D-44A9-8532-616B001EE0CA}" type="slidenum">
              <a:rPr lang="en-US"/>
              <a:pPr>
                <a:defRPr/>
              </a:pPr>
              <a:t>‹#›</a:t>
            </a:fld>
            <a:endParaRPr lang="en-US" dirty="0"/>
          </a:p>
        </p:txBody>
      </p:sp>
    </p:spTree>
    <p:extLst>
      <p:ext uri="{BB962C8B-B14F-4D97-AF65-F5344CB8AC3E}">
        <p14:creationId xmlns:p14="http://schemas.microsoft.com/office/powerpoint/2010/main" val="2487675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cs typeface="Arial" charset="0"/>
              </a:defRPr>
            </a:lvl1pPr>
          </a:lstStyle>
          <a:p>
            <a:pPr>
              <a:defRPr/>
            </a:pPr>
            <a:fld id="{AA899816-D3A6-4047-86FC-0FB8D46075DD}" type="datetimeFigureOut">
              <a:rPr lang="en-GB"/>
              <a:pPr>
                <a:defRPr/>
              </a:pPr>
              <a:t>16/07/2019</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cs typeface="Arial" charset="0"/>
              </a:defRPr>
            </a:lvl1pPr>
          </a:lstStyle>
          <a:p>
            <a:pPr>
              <a:defRPr/>
            </a:pPr>
            <a:r>
              <a:rPr lang="fr-FR" dirty="0"/>
              <a:t>RÉAGISSEZ EN DIRECT SUR TWITTER #ETS_INET</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Arial" charset="0"/>
                <a:cs typeface="Arial" charset="0"/>
              </a:defRPr>
            </a:lvl1pPr>
          </a:lstStyle>
          <a:p>
            <a:pPr>
              <a:defRPr/>
            </a:pPr>
            <a:fld id="{16EE7499-AD94-4CBC-8E51-058C9DAC7FDB}" type="slidenum">
              <a:rPr lang="fr-FR" altLang="en-US"/>
              <a:pPr>
                <a:defRPr/>
              </a:pPr>
              <a:t>‹#›</a:t>
            </a:fld>
            <a:endParaRPr lang="fr-FR" altLang="en-US" dirty="0"/>
          </a:p>
        </p:txBody>
      </p:sp>
    </p:spTree>
    <p:extLst>
      <p:ext uri="{BB962C8B-B14F-4D97-AF65-F5344CB8AC3E}">
        <p14:creationId xmlns:p14="http://schemas.microsoft.com/office/powerpoint/2010/main" val="415401925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050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000" y="6001200"/>
            <a:ext cx="17424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pPr>
              <a:defRPr/>
            </a:pPr>
            <a:fld id="{478B8D96-AB78-4DDC-8622-753FD58F6E84}" type="datetimeFigureOut">
              <a:rPr lang="fr-FR" smtClean="0"/>
              <a:pPr>
                <a:defRPr/>
              </a:pPr>
              <a:t>16/07/2019</a:t>
            </a:fld>
            <a:endParaRPr lang="fr-FR" dirty="0"/>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pPr>
              <a:defRPr/>
            </a:pPr>
            <a:endParaRPr lang="fr-FR" dirty="0"/>
          </a:p>
        </p:txBody>
      </p:sp>
    </p:spTree>
    <p:extLst>
      <p:ext uri="{BB962C8B-B14F-4D97-AF65-F5344CB8AC3E}">
        <p14:creationId xmlns:p14="http://schemas.microsoft.com/office/powerpoint/2010/main" val="372291578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pPr>
              <a:defRPr/>
            </a:pPr>
            <a:fld id="{81FCB387-7272-4A2E-BFB1-C3054027233F}" type="datetimeFigureOut">
              <a:rPr lang="fr-FR" smtClean="0"/>
              <a:pPr>
                <a:defRPr/>
              </a:pPr>
              <a:t>16/07/2019</a:t>
            </a:fld>
            <a:endParaRPr lang="fr-FR" dirty="0"/>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pPr>
              <a:defRPr/>
            </a:pPr>
            <a:endParaRPr lang="fr-FR" dirty="0"/>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pPr>
              <a:defRPr/>
            </a:pPr>
            <a:fld id="{0191F4B3-C1E4-4970-AFCD-993D4D894DF3}" type="slidenum">
              <a:rPr lang="fr-FR" smtClean="0"/>
              <a:pPr>
                <a:defRPr/>
              </a:pPr>
              <a:t>‹#›</a:t>
            </a:fld>
            <a:endParaRPr lang="fr-FR" dirty="0"/>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128096325"/>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682992"/>
            <a:ext cx="6624000" cy="1531616"/>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pPr>
              <a:defRPr/>
            </a:pPr>
            <a:fld id="{354E7CF0-F070-449D-B83E-60136D3CCA91}" type="datetimeFigureOut">
              <a:rPr lang="fr-FR" smtClean="0"/>
              <a:pPr>
                <a:defRPr/>
              </a:pPr>
              <a:t>16/07/2019</a:t>
            </a:fld>
            <a:endParaRPr lang="fr-FR" dirty="0"/>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pPr>
              <a:defRPr/>
            </a:pPr>
            <a:endParaRPr lang="fr-FR" dirty="0"/>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pPr>
              <a:defRPr/>
            </a:pPr>
            <a:fld id="{FF53975E-B922-44BF-9EBA-DA7D951BED37}" type="slidenum">
              <a:rPr lang="fr-FR" smtClean="0"/>
              <a:pPr>
                <a:defRPr/>
              </a:pPr>
              <a:t>‹#›</a:t>
            </a:fld>
            <a:endParaRPr lang="fr-FR" dirty="0"/>
          </a:p>
        </p:txBody>
      </p:sp>
    </p:spTree>
    <p:extLst>
      <p:ext uri="{BB962C8B-B14F-4D97-AF65-F5344CB8AC3E}">
        <p14:creationId xmlns:p14="http://schemas.microsoft.com/office/powerpoint/2010/main" val="1086991433"/>
      </p:ext>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460" r:id="rId1"/>
    <p:sldLayoutId id="2147484463" r:id="rId2"/>
    <p:sldLayoutId id="2147484464" r:id="rId3"/>
    <p:sldLayoutId id="2147484465" r:id="rId4"/>
    <p:sldLayoutId id="2147484461" r:id="rId5"/>
  </p:sldLayoutIdLst>
  <p:hf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6E698E5-5F43-4DFE-80BC-534FDF7683B1}" type="datetimeFigureOut">
              <a:rPr lang="fr-FR" smtClean="0"/>
              <a:t>16/07/2019</a:t>
            </a:fld>
            <a:endParaRPr lang="fr-FR" dirty="0"/>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fr-FR" dirty="0"/>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A2BBC32E-5841-4267-A21E-ECD5481FA8CD}" type="slidenum">
              <a:rPr lang="fr-FR" smtClean="0"/>
              <a:t>‹#›</a:t>
            </a:fld>
            <a:endParaRPr lang="fr-FR" dirty="0"/>
          </a:p>
        </p:txBody>
      </p:sp>
    </p:spTree>
    <p:extLst>
      <p:ext uri="{BB962C8B-B14F-4D97-AF65-F5344CB8AC3E}">
        <p14:creationId xmlns:p14="http://schemas.microsoft.com/office/powerpoint/2010/main" val="1130653735"/>
      </p:ext>
    </p:extLst>
  </p:cSld>
  <p:clrMap bg1="lt1" tx1="dk1" bg2="lt2" tx2="dk2" accent1="accent1" accent2="accent2" accent3="accent3" accent4="accent4" accent5="accent5" accent6="accent6" hlink="hlink" folHlink="folHlink"/>
  <p:sldLayoutIdLst>
    <p:sldLayoutId id="2147484469" r:id="rId1"/>
    <p:sldLayoutId id="2147484470" r:id="rId2"/>
    <p:sldLayoutId id="2147484471" r:id="rId3"/>
  </p:sldLayoutIdLst>
  <p:hf hd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Andrew.BLAZEY@oecd.org"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hyperlink" Target="mailto:juliane.jansen@oecd.org" TargetMode="External"/><Relationship Id="rId4" Type="http://schemas.openxmlformats.org/officeDocument/2006/relationships/hyperlink" Target="mailto:AnaMaria.Ruiz@oecd.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1.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547664" y="1596856"/>
            <a:ext cx="5976664"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0" algn="ctr"/>
            <a:endParaRPr lang="en-US" sz="3000" b="1" dirty="0">
              <a:solidFill>
                <a:schemeClr val="bg1"/>
              </a:solidFill>
            </a:endParaRPr>
          </a:p>
          <a:p>
            <a:pPr lvl="0" algn="ctr"/>
            <a:r>
              <a:rPr lang="ru-RU" sz="2800" b="1" dirty="0">
                <a:solidFill>
                  <a:schemeClr val="bg1"/>
                </a:solidFill>
              </a:rPr>
              <a:t>Управление государственными финансами и бюджетом и их </a:t>
            </a:r>
            <a:r>
              <a:rPr lang="ru-RU" sz="2800" b="1" dirty="0" err="1">
                <a:solidFill>
                  <a:schemeClr val="bg1"/>
                </a:solidFill>
              </a:rPr>
              <a:t>приоритизация</a:t>
            </a:r>
            <a:r>
              <a:rPr lang="ru-RU" sz="2800" b="1" dirty="0">
                <a:solidFill>
                  <a:schemeClr val="bg1"/>
                </a:solidFill>
              </a:rPr>
              <a:t> в поддержку стратегического развития в Словакии</a:t>
            </a:r>
            <a:endParaRPr lang="en-US" sz="2800" b="1" dirty="0">
              <a:solidFill>
                <a:schemeClr val="bg1"/>
              </a:solidFill>
            </a:endParaRPr>
          </a:p>
          <a:p>
            <a:pPr lvl="0" algn="ctr"/>
            <a:endParaRPr lang="en-GB" dirty="0"/>
          </a:p>
          <a:p>
            <a:pPr algn="ctr"/>
            <a:r>
              <a:rPr lang="ru-RU" altLang="en-US" sz="2800" b="1" dirty="0">
                <a:solidFill>
                  <a:schemeClr val="bg1"/>
                </a:solidFill>
              </a:rPr>
              <a:t>Адресный анализ бюджета</a:t>
            </a:r>
            <a:endParaRPr lang="en-GB" altLang="en-US" sz="2800" b="1" dirty="0">
              <a:solidFill>
                <a:schemeClr val="bg1"/>
              </a:solidFill>
            </a:endParaRPr>
          </a:p>
        </p:txBody>
      </p:sp>
      <p:sp>
        <p:nvSpPr>
          <p:cNvPr id="3" name="TextBox 2"/>
          <p:cNvSpPr txBox="1"/>
          <p:nvPr/>
        </p:nvSpPr>
        <p:spPr>
          <a:xfrm>
            <a:off x="4427984" y="332656"/>
            <a:ext cx="4536504" cy="1477328"/>
          </a:xfrm>
          <a:prstGeom prst="rect">
            <a:avLst/>
          </a:prstGeom>
          <a:noFill/>
        </p:spPr>
        <p:txBody>
          <a:bodyPr wrap="square" rtlCol="0">
            <a:spAutoFit/>
          </a:bodyPr>
          <a:lstStyle/>
          <a:p>
            <a:pPr algn="r"/>
            <a:r>
              <a:rPr lang="en-US" dirty="0">
                <a:solidFill>
                  <a:schemeClr val="bg1"/>
                </a:solidFill>
              </a:rPr>
              <a:t>15 </a:t>
            </a:r>
            <a:r>
              <a:rPr lang="ru-RU" dirty="0">
                <a:solidFill>
                  <a:schemeClr val="bg1"/>
                </a:solidFill>
              </a:rPr>
              <a:t>ежегодное совещание руководителей бюджетных ведомств стран ЦВЮВЕ ОЭСР </a:t>
            </a:r>
          </a:p>
          <a:p>
            <a:pPr algn="r"/>
            <a:r>
              <a:rPr lang="en-US" dirty="0">
                <a:solidFill>
                  <a:schemeClr val="bg1"/>
                </a:solidFill>
              </a:rPr>
              <a:t>4-5 </a:t>
            </a:r>
            <a:r>
              <a:rPr lang="ru-RU" dirty="0">
                <a:solidFill>
                  <a:schemeClr val="bg1"/>
                </a:solidFill>
              </a:rPr>
              <a:t>июля </a:t>
            </a:r>
            <a:r>
              <a:rPr lang="en-US" dirty="0">
                <a:solidFill>
                  <a:schemeClr val="bg1"/>
                </a:solidFill>
              </a:rPr>
              <a:t>2019</a:t>
            </a:r>
            <a:r>
              <a:rPr lang="ru-RU" dirty="0">
                <a:solidFill>
                  <a:schemeClr val="bg1"/>
                </a:solidFill>
              </a:rPr>
              <a:t> г.</a:t>
            </a:r>
            <a:endParaRPr lang="en-US" dirty="0">
              <a:solidFill>
                <a:schemeClr val="bg1"/>
              </a:solidFill>
            </a:endParaRPr>
          </a:p>
          <a:p>
            <a:pPr algn="r"/>
            <a:r>
              <a:rPr lang="ru-RU" dirty="0">
                <a:solidFill>
                  <a:schemeClr val="bg1"/>
                </a:solidFill>
              </a:rPr>
              <a:t>Минск, Беларусь</a:t>
            </a:r>
            <a:endParaRPr lang="en-US" dirty="0">
              <a:solidFill>
                <a:schemeClr val="bg1"/>
              </a:solidFill>
            </a:endParaRPr>
          </a:p>
        </p:txBody>
      </p:sp>
      <p:sp>
        <p:nvSpPr>
          <p:cNvPr id="5" name="TextBox 4"/>
          <p:cNvSpPr txBox="1"/>
          <p:nvPr/>
        </p:nvSpPr>
        <p:spPr>
          <a:xfrm>
            <a:off x="107504" y="6247279"/>
            <a:ext cx="7128792" cy="584775"/>
          </a:xfrm>
          <a:prstGeom prst="rect">
            <a:avLst/>
          </a:prstGeom>
          <a:noFill/>
        </p:spPr>
        <p:txBody>
          <a:bodyPr wrap="square" rtlCol="0">
            <a:spAutoFit/>
          </a:bodyPr>
          <a:lstStyle/>
          <a:p>
            <a:r>
              <a:rPr lang="ru-RU" sz="1600" dirty="0">
                <a:solidFill>
                  <a:schemeClr val="bg1"/>
                </a:solidFill>
              </a:rPr>
              <a:t>Отдел бюджетирования и государственных расходов </a:t>
            </a:r>
          </a:p>
          <a:p>
            <a:r>
              <a:rPr lang="ru-RU" sz="1600" dirty="0">
                <a:solidFill>
                  <a:schemeClr val="bg1"/>
                </a:solidFill>
              </a:rPr>
              <a:t>Дирекция по вопросам государственного управления</a:t>
            </a:r>
            <a:endParaRPr lang="en-GB" sz="16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59456" y="1610112"/>
            <a:ext cx="6419056" cy="1899008"/>
          </a:xfrm>
        </p:spPr>
        <p:txBody>
          <a:bodyPr>
            <a:normAutofit/>
          </a:bodyPr>
          <a:lstStyle/>
          <a:p>
            <a:pPr marL="0" indent="0">
              <a:buNone/>
            </a:pPr>
            <a:endParaRPr lang="en-GB" sz="2800" dirty="0"/>
          </a:p>
          <a:p>
            <a:pPr marL="0" indent="0">
              <a:buNone/>
            </a:pPr>
            <a:r>
              <a:rPr lang="ru-RU" sz="2800" dirty="0"/>
              <a:t>Комментарии в письменном виде до </a:t>
            </a:r>
            <a:r>
              <a:rPr lang="en-GB" sz="2800" b="1" dirty="0"/>
              <a:t>30 </a:t>
            </a:r>
            <a:r>
              <a:rPr lang="ru-RU" sz="2800" b="1" dirty="0"/>
              <a:t>июля </a:t>
            </a:r>
            <a:r>
              <a:rPr lang="en-GB" sz="2800" b="1" dirty="0"/>
              <a:t>2019</a:t>
            </a:r>
            <a:r>
              <a:rPr lang="ru-RU" sz="2800" b="1" dirty="0"/>
              <a:t> г.</a:t>
            </a:r>
            <a:endParaRPr lang="en-GB" sz="2800" b="1"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10</a:t>
            </a:fld>
            <a:endParaRPr lang="fr-FR" dirty="0"/>
          </a:p>
        </p:txBody>
      </p:sp>
      <p:sp>
        <p:nvSpPr>
          <p:cNvPr id="5" name="Title 4"/>
          <p:cNvSpPr>
            <a:spLocks noGrp="1"/>
          </p:cNvSpPr>
          <p:nvPr>
            <p:ph type="title"/>
          </p:nvPr>
        </p:nvSpPr>
        <p:spPr/>
        <p:txBody>
          <a:bodyPr/>
          <a:lstStyle/>
          <a:p>
            <a:r>
              <a:rPr lang="ru-RU" sz="2800" dirty="0"/>
              <a:t>Следующее шаги</a:t>
            </a:r>
            <a:endParaRPr lang="en-GB" sz="2800" dirty="0"/>
          </a:p>
        </p:txBody>
      </p:sp>
      <p:sp>
        <p:nvSpPr>
          <p:cNvPr id="6" name="Rectangular Callout 5"/>
          <p:cNvSpPr/>
          <p:nvPr/>
        </p:nvSpPr>
        <p:spPr>
          <a:xfrm>
            <a:off x="467544" y="2163572"/>
            <a:ext cx="1512168" cy="792088"/>
          </a:xfrm>
          <a:prstGeom prst="wedgeRectCallou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bg1"/>
                </a:solidFill>
              </a:rPr>
              <a:t>!</a:t>
            </a:r>
          </a:p>
        </p:txBody>
      </p:sp>
    </p:spTree>
    <p:extLst>
      <p:ext uri="{BB962C8B-B14F-4D97-AF65-F5344CB8AC3E}">
        <p14:creationId xmlns:p14="http://schemas.microsoft.com/office/powerpoint/2010/main" val="93363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75656" y="2420888"/>
            <a:ext cx="6300000" cy="669414"/>
          </a:xfrm>
        </p:spPr>
        <p:txBody>
          <a:bodyPr/>
          <a:lstStyle/>
          <a:p>
            <a:pPr algn="ctr"/>
            <a:r>
              <a:rPr lang="ru-RU" cap="none" dirty="0"/>
              <a:t>Спасибо</a:t>
            </a:r>
            <a:endParaRPr lang="en-GB" cap="none" dirty="0"/>
          </a:p>
        </p:txBody>
      </p:sp>
      <p:sp>
        <p:nvSpPr>
          <p:cNvPr id="5" name="Subtitle 4"/>
          <p:cNvSpPr>
            <a:spLocks noGrp="1"/>
          </p:cNvSpPr>
          <p:nvPr>
            <p:ph type="subTitle" idx="1"/>
          </p:nvPr>
        </p:nvSpPr>
        <p:spPr>
          <a:xfrm>
            <a:off x="179512" y="3939646"/>
            <a:ext cx="4176464" cy="2913618"/>
          </a:xfrm>
        </p:spPr>
        <p:txBody>
          <a:bodyPr/>
          <a:lstStyle/>
          <a:p>
            <a:r>
              <a:rPr lang="en-GB" sz="1600" b="1" dirty="0"/>
              <a:t>Andrew Blazey</a:t>
            </a:r>
          </a:p>
          <a:p>
            <a:r>
              <a:rPr lang="en-GB" sz="1600" dirty="0">
                <a:solidFill>
                  <a:schemeClr val="accent1">
                    <a:lumMod val="60000"/>
                    <a:lumOff val="40000"/>
                  </a:schemeClr>
                </a:solidFill>
                <a:hlinkClick r:id="rId3"/>
              </a:rPr>
              <a:t>Andrew.BLAZEY@oecd.org</a:t>
            </a:r>
            <a:r>
              <a:rPr lang="en-GB" sz="1600" dirty="0">
                <a:solidFill>
                  <a:schemeClr val="accent1">
                    <a:lumMod val="60000"/>
                    <a:lumOff val="40000"/>
                  </a:schemeClr>
                </a:solidFill>
              </a:rPr>
              <a:t> </a:t>
            </a:r>
          </a:p>
          <a:p>
            <a:endParaRPr lang="es-ES_tradnl" sz="1600" b="1" dirty="0"/>
          </a:p>
          <a:p>
            <a:r>
              <a:rPr lang="es-ES_tradnl" sz="1600" b="1" dirty="0"/>
              <a:t>Ana Maria Ruiz Rivadeneira </a:t>
            </a:r>
          </a:p>
          <a:p>
            <a:pPr>
              <a:tabLst>
                <a:tab pos="539750" algn="l"/>
                <a:tab pos="756285" algn="l"/>
                <a:tab pos="972185" algn="l"/>
              </a:tabLst>
            </a:pPr>
            <a:r>
              <a:rPr lang="es-ES_tradnl" sz="1600" u="sng" dirty="0">
                <a:solidFill>
                  <a:schemeClr val="tx1"/>
                </a:solidFill>
                <a:hlinkClick r:id="rId4"/>
              </a:rPr>
              <a:t>AnaMaria.Ruiz@oecd.org</a:t>
            </a:r>
            <a:r>
              <a:rPr lang="es-ES_tradnl" sz="1600" u="sng" dirty="0">
                <a:solidFill>
                  <a:schemeClr val="tx1"/>
                </a:solidFill>
              </a:rPr>
              <a:t> </a:t>
            </a:r>
          </a:p>
          <a:p>
            <a:endParaRPr lang="en-GB" sz="1600" u="sng" dirty="0">
              <a:solidFill>
                <a:schemeClr val="tx1"/>
              </a:solidFill>
            </a:endParaRPr>
          </a:p>
          <a:p>
            <a:pPr>
              <a:tabLst>
                <a:tab pos="539750" algn="l"/>
                <a:tab pos="756285" algn="l"/>
                <a:tab pos="972185" algn="l"/>
              </a:tabLst>
            </a:pPr>
            <a:r>
              <a:rPr lang="en-US" sz="1600" b="1" dirty="0"/>
              <a:t>Juliane Jansen	</a:t>
            </a:r>
          </a:p>
          <a:p>
            <a:pPr>
              <a:tabLst>
                <a:tab pos="539750" algn="l"/>
                <a:tab pos="756285" algn="l"/>
                <a:tab pos="972185" algn="l"/>
              </a:tabLst>
            </a:pPr>
            <a:r>
              <a:rPr lang="en-GB" sz="1600" u="sng" dirty="0">
                <a:solidFill>
                  <a:schemeClr val="tx1"/>
                </a:solidFill>
                <a:hlinkClick r:id="rId5"/>
              </a:rPr>
              <a:t>juliane.jansen@oecd.org</a:t>
            </a:r>
            <a:r>
              <a:rPr lang="en-GB" sz="1600" u="sng" dirty="0">
                <a:solidFill>
                  <a:schemeClr val="tx1"/>
                </a:solidFill>
              </a:rPr>
              <a:t> </a:t>
            </a:r>
          </a:p>
          <a:p>
            <a:pPr>
              <a:tabLst>
                <a:tab pos="539750" algn="l"/>
                <a:tab pos="756285" algn="l"/>
                <a:tab pos="972185" algn="l"/>
              </a:tabLst>
            </a:pPr>
            <a:endParaRPr lang="en-US" sz="1600" b="1" dirty="0"/>
          </a:p>
          <a:p>
            <a:pPr>
              <a:tabLst>
                <a:tab pos="539750" algn="l"/>
                <a:tab pos="756285" algn="l"/>
                <a:tab pos="972185" algn="l"/>
              </a:tabLst>
            </a:pPr>
            <a:r>
              <a:rPr lang="en-US" sz="1600" b="1" dirty="0"/>
              <a:t>Budgeting and Public Expenditure</a:t>
            </a:r>
          </a:p>
          <a:p>
            <a:pPr>
              <a:tabLst>
                <a:tab pos="539750" algn="l"/>
                <a:tab pos="756285" algn="l"/>
                <a:tab pos="972185" algn="l"/>
              </a:tabLst>
            </a:pPr>
            <a:r>
              <a:rPr lang="en-US" sz="1600" b="1" dirty="0"/>
              <a:t>Public Governance Directorate, OECD</a:t>
            </a:r>
          </a:p>
        </p:txBody>
      </p:sp>
    </p:spTree>
    <p:extLst>
      <p:ext uri="{BB962C8B-B14F-4D97-AF65-F5344CB8AC3E}">
        <p14:creationId xmlns:p14="http://schemas.microsoft.com/office/powerpoint/2010/main" val="290749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86968"/>
            <a:ext cx="8352472" cy="5054400"/>
          </a:xfrm>
        </p:spPr>
        <p:txBody>
          <a:bodyPr>
            <a:normAutofit fontScale="85000" lnSpcReduction="20000"/>
          </a:bodyPr>
          <a:lstStyle/>
          <a:p>
            <a:pPr marL="0" indent="0">
              <a:buNone/>
            </a:pPr>
            <a:r>
              <a:rPr lang="ru-RU" dirty="0"/>
              <a:t>Совершенствование инструментов и принципов государственного управления для</a:t>
            </a:r>
            <a:endParaRPr lang="en-GB" dirty="0"/>
          </a:p>
          <a:p>
            <a:pPr marL="2865437" lvl="1" indent="-457200" defTabSz="1030288">
              <a:buFont typeface="Wingdings" panose="05000000000000000000" pitchFamily="2" charset="2"/>
              <a:buChar char="Ø"/>
            </a:pPr>
            <a:r>
              <a:rPr lang="ru-RU" sz="3200" dirty="0"/>
              <a:t>Определения приоритетов национального развития </a:t>
            </a:r>
          </a:p>
          <a:p>
            <a:pPr marL="2865437" lvl="1" indent="-457200" defTabSz="1030288">
              <a:buFont typeface="Wingdings" panose="05000000000000000000" pitchFamily="2" charset="2"/>
              <a:buChar char="Ø"/>
            </a:pPr>
            <a:r>
              <a:rPr lang="ru-RU" sz="3200" dirty="0"/>
              <a:t>Стабильного планирования инвестиций</a:t>
            </a:r>
            <a:endParaRPr lang="en-GB" sz="3200" dirty="0"/>
          </a:p>
          <a:p>
            <a:pPr marL="2865437" lvl="1" indent="-457200" defTabSz="1030288">
              <a:buFont typeface="Wingdings" panose="05000000000000000000" pitchFamily="2" charset="2"/>
              <a:buChar char="Ø"/>
            </a:pPr>
            <a:r>
              <a:rPr lang="ru-RU" sz="3200" dirty="0"/>
              <a:t>Планирования ресурсов для достижения стабильного экономического развития</a:t>
            </a:r>
            <a:r>
              <a:rPr lang="en-GB" sz="3200" dirty="0"/>
              <a:t>.</a:t>
            </a:r>
          </a:p>
          <a:p>
            <a:pPr marL="457200" lvl="1" indent="0">
              <a:buNone/>
            </a:pPr>
            <a:r>
              <a:rPr lang="en-GB" sz="3200" dirty="0"/>
              <a:t> </a:t>
            </a:r>
          </a:p>
          <a:p>
            <a:pPr marL="0" indent="0">
              <a:buNone/>
            </a:pPr>
            <a:r>
              <a:rPr lang="en-GB" sz="2900" dirty="0">
                <a:sym typeface="Wingdings" panose="05000000000000000000" pitchFamily="2" charset="2"/>
              </a:rPr>
              <a:t> </a:t>
            </a:r>
            <a:r>
              <a:rPr lang="ru-RU" sz="2900" dirty="0">
                <a:sym typeface="Wingdings" panose="05000000000000000000" pitchFamily="2" charset="2"/>
              </a:rPr>
              <a:t>Вклад в  публикацию «Обоснование </a:t>
            </a:r>
            <a:r>
              <a:rPr lang="ru-RU" sz="2900" dirty="0"/>
              <a:t>мер стратегического планирования на уровне центральных государственных ведомств</a:t>
            </a:r>
            <a:r>
              <a:rPr lang="ru-RU" sz="2900" i="1" dirty="0"/>
              <a:t>»</a:t>
            </a:r>
            <a:endParaRPr lang="en-GB" sz="2900" i="1"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2</a:t>
            </a:fld>
            <a:endParaRPr lang="fr-FR" dirty="0"/>
          </a:p>
        </p:txBody>
      </p:sp>
      <p:sp>
        <p:nvSpPr>
          <p:cNvPr id="5" name="Title 4"/>
          <p:cNvSpPr>
            <a:spLocks noGrp="1"/>
          </p:cNvSpPr>
          <p:nvPr>
            <p:ph type="title"/>
          </p:nvPr>
        </p:nvSpPr>
        <p:spPr/>
        <p:txBody>
          <a:bodyPr/>
          <a:lstStyle/>
          <a:p>
            <a:r>
              <a:rPr lang="ru-RU" sz="2800" dirty="0"/>
              <a:t>Цель адресного анализа</a:t>
            </a:r>
            <a:endParaRPr lang="en-GB"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296" y="2636912"/>
            <a:ext cx="2016224" cy="2016224"/>
          </a:xfrm>
          <a:prstGeom prst="rect">
            <a:avLst/>
          </a:prstGeom>
        </p:spPr>
      </p:pic>
    </p:spTree>
    <p:extLst>
      <p:ext uri="{BB962C8B-B14F-4D97-AF65-F5344CB8AC3E}">
        <p14:creationId xmlns:p14="http://schemas.microsoft.com/office/powerpoint/2010/main" val="408641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63888" y="1490076"/>
            <a:ext cx="5472609" cy="895168"/>
          </a:xfrm>
        </p:spPr>
        <p:txBody>
          <a:bodyPr>
            <a:noAutofit/>
          </a:bodyPr>
          <a:lstStyle/>
          <a:p>
            <a:pPr marL="263525" indent="-263525">
              <a:buNone/>
              <a:tabLst>
                <a:tab pos="263525" algn="l"/>
              </a:tabLst>
            </a:pPr>
            <a:r>
              <a:rPr lang="en-GB" sz="2400" dirty="0">
                <a:solidFill>
                  <a:srgbClr val="FF0000"/>
                </a:solidFill>
                <a:latin typeface="+mj-lt"/>
                <a:sym typeface="Wingdings" panose="05000000000000000000" pitchFamily="2" charset="2"/>
              </a:rPr>
              <a:t></a:t>
            </a:r>
            <a:r>
              <a:rPr lang="en-GB" sz="2400" dirty="0">
                <a:latin typeface="+mj-lt"/>
                <a:sym typeface="Wingdings" panose="05000000000000000000" pitchFamily="2" charset="2"/>
              </a:rPr>
              <a:t> …</a:t>
            </a:r>
            <a:r>
              <a:rPr lang="ru-RU" sz="2400" dirty="0">
                <a:latin typeface="+mj-lt"/>
                <a:sym typeface="Wingdings" panose="05000000000000000000" pitchFamily="2" charset="2"/>
              </a:rPr>
              <a:t>поддержка целей стратегического развития в Словакии</a:t>
            </a:r>
            <a:endParaRPr lang="en-GB" sz="2400" dirty="0">
              <a:latin typeface="+mj-lt"/>
            </a:endParaRPr>
          </a:p>
          <a:p>
            <a:endParaRPr lang="en-GB" sz="2400" dirty="0">
              <a:latin typeface="+mj-lt"/>
            </a:endParaRPr>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3</a:t>
            </a:fld>
            <a:endParaRPr lang="fr-FR" dirty="0"/>
          </a:p>
        </p:txBody>
      </p:sp>
      <p:sp>
        <p:nvSpPr>
          <p:cNvPr id="5" name="Title 4"/>
          <p:cNvSpPr>
            <a:spLocks noGrp="1"/>
          </p:cNvSpPr>
          <p:nvPr>
            <p:ph type="title"/>
          </p:nvPr>
        </p:nvSpPr>
        <p:spPr/>
        <p:txBody>
          <a:bodyPr/>
          <a:lstStyle/>
          <a:p>
            <a:r>
              <a:rPr lang="ru-RU" sz="2800" dirty="0"/>
              <a:t>Проводимый ОЭСР адресный анализ бюджета </a:t>
            </a:r>
            <a:r>
              <a:rPr lang="en-GB" sz="2800" dirty="0"/>
              <a:t>… </a:t>
            </a:r>
          </a:p>
        </p:txBody>
      </p:sp>
      <p:sp>
        <p:nvSpPr>
          <p:cNvPr id="11" name="Hexagon 10"/>
          <p:cNvSpPr/>
          <p:nvPr/>
        </p:nvSpPr>
        <p:spPr>
          <a:xfrm rot="16200000">
            <a:off x="5713192" y="2929318"/>
            <a:ext cx="2016224" cy="191079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ru-RU" sz="1600" dirty="0"/>
              <a:t>Увязывание со среднесрочными планами и приоритетами</a:t>
            </a:r>
            <a:endParaRPr lang="en-GB" sz="1600" dirty="0"/>
          </a:p>
        </p:txBody>
      </p:sp>
      <p:sp>
        <p:nvSpPr>
          <p:cNvPr id="12" name="Hexagon 11"/>
          <p:cNvSpPr/>
          <p:nvPr/>
        </p:nvSpPr>
        <p:spPr>
          <a:xfrm rot="16200000">
            <a:off x="6761081" y="4568345"/>
            <a:ext cx="2056802" cy="1918084"/>
          </a:xfrm>
          <a:prstGeom prst="hexag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ru-RU" sz="1550" dirty="0"/>
              <a:t>Эффективность, оценка и соотношение цена-качество</a:t>
            </a:r>
            <a:endParaRPr lang="en-GB" sz="1600" dirty="0"/>
          </a:p>
        </p:txBody>
      </p:sp>
      <p:sp>
        <p:nvSpPr>
          <p:cNvPr id="13" name="Hexagon 12"/>
          <p:cNvSpPr/>
          <p:nvPr/>
        </p:nvSpPr>
        <p:spPr>
          <a:xfrm rot="16200000">
            <a:off x="4727879" y="4585348"/>
            <a:ext cx="2016224" cy="1910796"/>
          </a:xfrm>
          <a:prstGeom prst="hexagon">
            <a:avLst/>
          </a:prstGeom>
          <a:solidFill>
            <a:srgbClr val="FF61B0"/>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ru-RU" sz="1600" dirty="0"/>
              <a:t>Принципы учета в бюджете капитальных затрат</a:t>
            </a:r>
            <a:endParaRPr lang="en-GB" sz="1600" dirty="0"/>
          </a:p>
        </p:txBody>
      </p:sp>
      <p:cxnSp>
        <p:nvCxnSpPr>
          <p:cNvPr id="21" name="Straight Arrow Connector 20"/>
          <p:cNvCxnSpPr/>
          <p:nvPr/>
        </p:nvCxnSpPr>
        <p:spPr>
          <a:xfrm>
            <a:off x="4139952" y="4209358"/>
            <a:ext cx="3024336" cy="785244"/>
          </a:xfrm>
          <a:prstGeom prst="straightConnector1">
            <a:avLst/>
          </a:prstGeom>
          <a:ln w="22225" cap="flat" cmpd="sng" algn="ctr">
            <a:solidFill>
              <a:srgbClr val="FF0000"/>
            </a:solidFill>
            <a:prstDash val="solid"/>
            <a:round/>
            <a:headEnd type="none" w="sm" len="med"/>
            <a:tailEnd type="triangle" w="med" len="med"/>
          </a:ln>
        </p:spPr>
        <p:style>
          <a:lnRef idx="0">
            <a:scrgbClr r="0" g="0" b="0"/>
          </a:lnRef>
          <a:fillRef idx="0">
            <a:scrgbClr r="0" g="0" b="0"/>
          </a:fillRef>
          <a:effectRef idx="0">
            <a:scrgbClr r="0" g="0" b="0"/>
          </a:effectRef>
          <a:fontRef idx="minor">
            <a:schemeClr val="tx1"/>
          </a:fontRef>
        </p:style>
      </p:cxnSp>
      <p:cxnSp>
        <p:nvCxnSpPr>
          <p:cNvPr id="24" name="Straight Arrow Connector 23"/>
          <p:cNvCxnSpPr/>
          <p:nvPr/>
        </p:nvCxnSpPr>
        <p:spPr>
          <a:xfrm>
            <a:off x="1907704" y="5803883"/>
            <a:ext cx="2786380" cy="0"/>
          </a:xfrm>
          <a:prstGeom prst="straightConnector1">
            <a:avLst/>
          </a:prstGeom>
          <a:ln w="22225" cap="flat" cmpd="sng" algn="ctr">
            <a:solidFill>
              <a:srgbClr val="FF0000"/>
            </a:solidFill>
            <a:prstDash val="solid"/>
            <a:round/>
            <a:headEnd type="none" w="sm" len="med"/>
            <a:tailEnd type="triangle" w="med" len="med"/>
          </a:ln>
        </p:spPr>
        <p:style>
          <a:lnRef idx="0">
            <a:scrgbClr r="0" g="0" b="0"/>
          </a:lnRef>
          <a:fillRef idx="0">
            <a:scrgbClr r="0" g="0" b="0"/>
          </a:fillRef>
          <a:effectRef idx="0">
            <a:scrgbClr r="0" g="0" b="0"/>
          </a:effectRef>
          <a:fontRef idx="minor">
            <a:schemeClr val="tx1"/>
          </a:fontRef>
        </p:style>
      </p:cxnSp>
      <p:cxnSp>
        <p:nvCxnSpPr>
          <p:cNvPr id="31" name="Straight Arrow Connector 30"/>
          <p:cNvCxnSpPr/>
          <p:nvPr/>
        </p:nvCxnSpPr>
        <p:spPr>
          <a:xfrm>
            <a:off x="2956066" y="3521693"/>
            <a:ext cx="2750009" cy="20497"/>
          </a:xfrm>
          <a:prstGeom prst="straightConnector1">
            <a:avLst/>
          </a:prstGeom>
          <a:ln w="22225" cap="flat" cmpd="sng" algn="ctr">
            <a:solidFill>
              <a:srgbClr val="FF0000"/>
            </a:solidFill>
            <a:prstDash val="solid"/>
            <a:round/>
            <a:headEnd type="none" w="sm" len="med"/>
            <a:tailEnd type="triangle" w="med" len="med"/>
          </a:ln>
        </p:spPr>
        <p:style>
          <a:lnRef idx="0">
            <a:scrgbClr r="0" g="0" b="0"/>
          </a:lnRef>
          <a:fillRef idx="0">
            <a:scrgbClr r="0" g="0" b="0"/>
          </a:fillRef>
          <a:effectRef idx="0">
            <a:scrgbClr r="0" g="0" b="0"/>
          </a:effectRef>
          <a:fontRef idx="minor">
            <a:schemeClr val="tx1"/>
          </a:fontRef>
        </p:style>
      </p:cxnSp>
      <p:sp>
        <p:nvSpPr>
          <p:cNvPr id="38" name="TextBox 37"/>
          <p:cNvSpPr txBox="1"/>
          <p:nvPr/>
        </p:nvSpPr>
        <p:spPr>
          <a:xfrm>
            <a:off x="112153" y="2332920"/>
            <a:ext cx="4581931" cy="954107"/>
          </a:xfrm>
          <a:prstGeom prst="rect">
            <a:avLst/>
          </a:prstGeom>
          <a:noFill/>
        </p:spPr>
        <p:txBody>
          <a:bodyPr wrap="square" rtlCol="0">
            <a:spAutoFit/>
          </a:bodyPr>
          <a:lstStyle/>
          <a:p>
            <a:r>
              <a:rPr lang="ru-RU" sz="1400" b="1" dirty="0">
                <a:solidFill>
                  <a:schemeClr val="accent1">
                    <a:lumMod val="75000"/>
                  </a:schemeClr>
                </a:solidFill>
                <a:latin typeface="+mj-lt"/>
              </a:rPr>
              <a:t>Дирекция государственного управления</a:t>
            </a:r>
            <a:endParaRPr lang="en-GB" sz="1400" b="1" dirty="0">
              <a:solidFill>
                <a:schemeClr val="accent1">
                  <a:lumMod val="75000"/>
                </a:schemeClr>
              </a:solidFill>
              <a:latin typeface="+mj-lt"/>
            </a:endParaRPr>
          </a:p>
          <a:p>
            <a:endParaRPr lang="en-GB" sz="1400" b="1" dirty="0">
              <a:solidFill>
                <a:schemeClr val="accent1">
                  <a:lumMod val="75000"/>
                </a:schemeClr>
              </a:solidFill>
              <a:latin typeface="+mj-lt"/>
            </a:endParaRPr>
          </a:p>
          <a:p>
            <a:r>
              <a:rPr lang="ru-RU" sz="1400" b="1" dirty="0">
                <a:solidFill>
                  <a:schemeClr val="accent1">
                    <a:lumMod val="75000"/>
                  </a:schemeClr>
                </a:solidFill>
                <a:latin typeface="+mj-lt"/>
              </a:rPr>
              <a:t>Рекомендации совета по бюджетному управлению</a:t>
            </a:r>
            <a:endParaRPr lang="en-GB" sz="1400" b="1" dirty="0">
              <a:solidFill>
                <a:schemeClr val="accent1">
                  <a:lumMod val="75000"/>
                </a:schemeClr>
              </a:solidFill>
              <a:latin typeface="+mj-lt"/>
            </a:endParaRPr>
          </a:p>
        </p:txBody>
      </p:sp>
      <p:pic>
        <p:nvPicPr>
          <p:cNvPr id="6" name="Picture 5">
            <a:extLst>
              <a:ext uri="{FF2B5EF4-FFF2-40B4-BE49-F238E27FC236}">
                <a16:creationId xmlns:a16="http://schemas.microsoft.com/office/drawing/2014/main" id="{72DE8305-B803-42F1-82FE-BA758BB8C7FA}"/>
              </a:ext>
            </a:extLst>
          </p:cNvPr>
          <p:cNvPicPr>
            <a:picLocks noChangeAspect="1"/>
          </p:cNvPicPr>
          <p:nvPr/>
        </p:nvPicPr>
        <p:blipFill>
          <a:blip r:embed="rId3"/>
          <a:stretch>
            <a:fillRect/>
          </a:stretch>
        </p:blipFill>
        <p:spPr>
          <a:xfrm>
            <a:off x="190181" y="3413982"/>
            <a:ext cx="4027823" cy="2844270"/>
          </a:xfrm>
          <a:prstGeom prst="rect">
            <a:avLst/>
          </a:prstGeom>
        </p:spPr>
      </p:pic>
    </p:spTree>
    <p:extLst>
      <p:ext uri="{BB962C8B-B14F-4D97-AF65-F5344CB8AC3E}">
        <p14:creationId xmlns:p14="http://schemas.microsoft.com/office/powerpoint/2010/main" val="3163514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4</a:t>
            </a:fld>
            <a:endParaRPr lang="fr-FR" dirty="0"/>
          </a:p>
        </p:txBody>
      </p:sp>
      <p:sp>
        <p:nvSpPr>
          <p:cNvPr id="5" name="Title 4"/>
          <p:cNvSpPr>
            <a:spLocks noGrp="1"/>
          </p:cNvSpPr>
          <p:nvPr>
            <p:ph type="title"/>
          </p:nvPr>
        </p:nvSpPr>
        <p:spPr>
          <a:xfrm>
            <a:off x="1115616" y="301848"/>
            <a:ext cx="7416000" cy="1022400"/>
          </a:xfrm>
        </p:spPr>
        <p:txBody>
          <a:bodyPr/>
          <a:lstStyle/>
          <a:p>
            <a:r>
              <a:rPr lang="ru-RU" sz="2800" dirty="0"/>
              <a:t>Укрепление принципов бюджетирования и среднесрочного планирования</a:t>
            </a:r>
            <a:endParaRPr lang="en-GB" sz="2800" dirty="0"/>
          </a:p>
        </p:txBody>
      </p:sp>
      <p:sp>
        <p:nvSpPr>
          <p:cNvPr id="11" name="Rectangle 5"/>
          <p:cNvSpPr>
            <a:spLocks noChangeArrowheads="1"/>
          </p:cNvSpPr>
          <p:nvPr/>
        </p:nvSpPr>
        <p:spPr bwMode="auto">
          <a:xfrm>
            <a:off x="43180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15" name="Oval 14"/>
          <p:cNvSpPr/>
          <p:nvPr/>
        </p:nvSpPr>
        <p:spPr>
          <a:xfrm>
            <a:off x="7313414" y="9186153"/>
            <a:ext cx="196850" cy="127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tabLst>
                <a:tab pos="539750" algn="l"/>
                <a:tab pos="756285" algn="l"/>
                <a:tab pos="972185" algn="l"/>
              </a:tabLst>
            </a:pPr>
            <a:r>
              <a:rPr lang="en-GB" sz="1100" dirty="0">
                <a:effectLst/>
                <a:latin typeface="Times New Roman" panose="02020603050405020304" pitchFamily="18" charset="0"/>
                <a:ea typeface="Calibri" panose="020F0502020204030204" pitchFamily="34" charset="0"/>
              </a:rPr>
              <a:t> </a:t>
            </a:r>
          </a:p>
        </p:txBody>
      </p:sp>
      <p:sp>
        <p:nvSpPr>
          <p:cNvPr id="14" name="Rectangle 11"/>
          <p:cNvSpPr>
            <a:spLocks noChangeArrowheads="1"/>
          </p:cNvSpPr>
          <p:nvPr/>
        </p:nvSpPr>
        <p:spPr bwMode="auto">
          <a:xfrm>
            <a:off x="5148064" y="213320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3170" name="Rectangle 128"/>
          <p:cNvSpPr>
            <a:spLocks noChangeArrowheads="1"/>
          </p:cNvSpPr>
          <p:nvPr/>
        </p:nvSpPr>
        <p:spPr bwMode="auto">
          <a:xfrm>
            <a:off x="43180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sp>
        <p:nvSpPr>
          <p:cNvPr id="3172" name="Rectangle 131"/>
          <p:cNvSpPr>
            <a:spLocks noChangeArrowheads="1"/>
          </p:cNvSpPr>
          <p:nvPr/>
        </p:nvSpPr>
        <p:spPr bwMode="auto">
          <a:xfrm>
            <a:off x="208995" y="1579042"/>
            <a:ext cx="390532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ru-RU" altLang="en-US" sz="2000" i="0" u="none" strike="noStrike" cap="none" normalizeH="0" baseline="0" dirty="0" bmk="_Toc12446694">
                <a:ln>
                  <a:noFill/>
                </a:ln>
                <a:solidFill>
                  <a:schemeClr val="tx1"/>
                </a:solidFill>
                <a:effectLst/>
                <a:latin typeface="+mn-lt"/>
                <a:ea typeface="Batang"/>
                <a:cs typeface="Times New Roman" panose="02020603050405020304" pitchFamily="18" charset="0"/>
              </a:rPr>
              <a:t>Непрерывные годовые прогнозы сальдо государственного бюджета </a:t>
            </a:r>
            <a:endParaRPr kumimoji="0" lang="en-GB" altLang="en-US" sz="200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endParaRPr kumimoji="0" lang="en-GB" altLang="en-US" sz="2000" i="0" u="none" strike="noStrike" cap="none" normalizeH="0" baseline="0" dirty="0">
              <a:ln>
                <a:noFill/>
              </a:ln>
              <a:solidFill>
                <a:schemeClr val="tx1"/>
              </a:solidFill>
              <a:effectLst/>
              <a:latin typeface="+mn-lt"/>
            </a:endParaRPr>
          </a:p>
        </p:txBody>
      </p:sp>
      <p:pic>
        <p:nvPicPr>
          <p:cNvPr id="3202" name="Picture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288" y="2740405"/>
            <a:ext cx="3744497" cy="3271192"/>
          </a:xfrm>
          <a:prstGeom prst="rect">
            <a:avLst/>
          </a:prstGeom>
          <a:noFill/>
          <a:extLst>
            <a:ext uri="{909E8E84-426E-40DD-AFC4-6F175D3DCCD1}">
              <a14:hiddenFill xmlns:a14="http://schemas.microsoft.com/office/drawing/2010/main">
                <a:solidFill>
                  <a:srgbClr val="FFFFFF"/>
                </a:solidFill>
              </a14:hiddenFill>
            </a:ext>
          </a:extLst>
        </p:spPr>
      </p:pic>
      <p:sp>
        <p:nvSpPr>
          <p:cNvPr id="3173" name="Rectangle 132"/>
          <p:cNvSpPr>
            <a:spLocks noChangeArrowheads="1"/>
          </p:cNvSpPr>
          <p:nvPr/>
        </p:nvSpPr>
        <p:spPr bwMode="auto">
          <a:xfrm>
            <a:off x="-36512" y="6482517"/>
            <a:ext cx="43204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en-US" sz="1100" b="0"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Источник </a:t>
            </a:r>
            <a:r>
              <a:rPr kumimoji="0" lang="en-GB"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r>
              <a:rPr kumimoji="0" lang="ru-RU"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Министерство финансов Республики Словакия</a:t>
            </a:r>
            <a:r>
              <a:rPr kumimoji="0" lang="en-GB"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ru-RU"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БЮДЖЕТА расширенного правительства</a:t>
            </a: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pic>
        <p:nvPicPr>
          <p:cNvPr id="3205" name="Picture 5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1343" y="2773401"/>
            <a:ext cx="4912248" cy="3391903"/>
          </a:xfrm>
          <a:prstGeom prst="rect">
            <a:avLst/>
          </a:prstGeom>
          <a:noFill/>
          <a:extLst>
            <a:ext uri="{909E8E84-426E-40DD-AFC4-6F175D3DCCD1}">
              <a14:hiddenFill xmlns:a14="http://schemas.microsoft.com/office/drawing/2010/main">
                <a:solidFill>
                  <a:srgbClr val="FFFFFF"/>
                </a:solidFill>
              </a14:hiddenFill>
            </a:ext>
          </a:extLst>
        </p:spPr>
      </p:pic>
      <p:sp>
        <p:nvSpPr>
          <p:cNvPr id="139" name="Oval 138"/>
          <p:cNvSpPr/>
          <p:nvPr/>
        </p:nvSpPr>
        <p:spPr>
          <a:xfrm>
            <a:off x="7524328" y="4077072"/>
            <a:ext cx="411728" cy="253618"/>
          </a:xfrm>
          <a:prstGeom prst="ellipse">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tabLst>
                <a:tab pos="539750" algn="l"/>
                <a:tab pos="756285" algn="l"/>
                <a:tab pos="972185" algn="l"/>
              </a:tabLst>
            </a:pPr>
            <a:r>
              <a:rPr lang="en-GB" sz="1100" dirty="0">
                <a:effectLst/>
                <a:latin typeface="Times New Roman" panose="02020603050405020304" pitchFamily="18" charset="0"/>
                <a:ea typeface="Calibri" panose="020F0502020204030204" pitchFamily="34" charset="0"/>
              </a:rPr>
              <a:t> </a:t>
            </a:r>
          </a:p>
        </p:txBody>
      </p:sp>
      <p:sp>
        <p:nvSpPr>
          <p:cNvPr id="3174" name="Rectangle 135"/>
          <p:cNvSpPr>
            <a:spLocks noChangeArrowheads="1"/>
          </p:cNvSpPr>
          <p:nvPr/>
        </p:nvSpPr>
        <p:spPr bwMode="auto">
          <a:xfrm>
            <a:off x="4378174" y="1502944"/>
            <a:ext cx="458666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ru-RU" altLang="en-US" sz="2000" i="0" u="none" strike="noStrike" cap="none" normalizeH="0" baseline="0" dirty="0" bmk="_Toc12446687">
                <a:ln>
                  <a:noFill/>
                </a:ln>
                <a:solidFill>
                  <a:schemeClr val="tx1"/>
                </a:solidFill>
                <a:effectLst/>
                <a:latin typeface="+mn-lt"/>
                <a:ea typeface="Batang" charset="-127"/>
                <a:cs typeface="Times New Roman" panose="02020603050405020304" pitchFamily="18" charset="0"/>
              </a:rPr>
              <a:t>Проводит ли законодательный орган обсуждение или утверждение среднесрочной структуры бюджета</a:t>
            </a:r>
            <a:r>
              <a:rPr kumimoji="0" lang="en-GB" altLang="en-US" sz="2000" i="0" u="none" strike="noStrike" cap="none" normalizeH="0" baseline="0" dirty="0" bmk="_Toc12446687">
                <a:ln>
                  <a:noFill/>
                </a:ln>
                <a:solidFill>
                  <a:schemeClr val="tx1"/>
                </a:solidFill>
                <a:effectLst/>
                <a:latin typeface="+mn-lt"/>
                <a:ea typeface="Batang" charset="-127"/>
                <a:cs typeface="Times New Roman" panose="02020603050405020304" pitchFamily="18" charset="0"/>
              </a:rPr>
              <a:t>?</a:t>
            </a:r>
            <a:endParaRPr kumimoji="0" lang="en-GB" altLang="en-US" sz="2000" i="0" u="none" strike="noStrike" cap="none" normalizeH="0" baseline="0" dirty="0">
              <a:ln>
                <a:noFill/>
              </a:ln>
              <a:solidFill>
                <a:schemeClr val="tx1"/>
              </a:solidFill>
              <a:effectLst/>
              <a:latin typeface="+mn-lt"/>
            </a:endParaRPr>
          </a:p>
        </p:txBody>
      </p:sp>
      <p:sp>
        <p:nvSpPr>
          <p:cNvPr id="3175" name="Rectangle 137"/>
          <p:cNvSpPr>
            <a:spLocks noChangeArrowheads="1"/>
          </p:cNvSpPr>
          <p:nvPr/>
        </p:nvSpPr>
        <p:spPr bwMode="auto">
          <a:xfrm>
            <a:off x="4356924" y="2492734"/>
            <a:ext cx="979213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3176" name="Rectangle 138"/>
          <p:cNvSpPr>
            <a:spLocks noChangeArrowheads="1"/>
          </p:cNvSpPr>
          <p:nvPr/>
        </p:nvSpPr>
        <p:spPr bwMode="auto">
          <a:xfrm>
            <a:off x="4356924" y="6447680"/>
            <a:ext cx="433704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en-US" sz="1100" b="0" i="1"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Источник</a:t>
            </a:r>
            <a:r>
              <a:rPr kumimoji="0" lang="en-GB"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ru-RU"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Данные на основании вопроса </a:t>
            </a:r>
            <a:r>
              <a:rPr kumimoji="0" lang="en-GB"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3</a:t>
            </a:r>
            <a:r>
              <a:rPr lang="ru-RU" altLang="en-US" sz="1100" dirty="0">
                <a:latin typeface="Times New Roman" panose="02020603050405020304" pitchFamily="18" charset="0"/>
                <a:ea typeface="SimSun" panose="02010600030101010101" pitchFamily="2" charset="-122"/>
                <a:cs typeface="Times New Roman" panose="02020603050405020304" pitchFamily="18" charset="0"/>
              </a:rPr>
              <a:t> Обследования деятельности парламента по бюджетной практике</a:t>
            </a:r>
            <a:r>
              <a:rPr kumimoji="0" lang="en-GB" altLang="en-US"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t>
            </a: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431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buFont typeface="Wingdings" panose="05000000000000000000" pitchFamily="2" charset="2"/>
              <a:buChar char="Ø"/>
            </a:pPr>
            <a:r>
              <a:rPr lang="ru-RU" sz="2800" dirty="0"/>
              <a:t>Внедрение регулярно обновляемых </a:t>
            </a:r>
            <a:r>
              <a:rPr lang="ru-RU" sz="2800" b="1" dirty="0"/>
              <a:t>базовых </a:t>
            </a:r>
            <a:r>
              <a:rPr lang="ru-RU" sz="2800" dirty="0"/>
              <a:t>оценок по расходам </a:t>
            </a:r>
          </a:p>
          <a:p>
            <a:pPr lvl="0">
              <a:buFont typeface="Wingdings" panose="05000000000000000000" pitchFamily="2" charset="2"/>
              <a:buChar char="Ø"/>
            </a:pPr>
            <a:r>
              <a:rPr lang="ru-RU" sz="2800" dirty="0"/>
              <a:t>Введение в бюджетный цикл практики стратегического обсуждения для </a:t>
            </a:r>
            <a:r>
              <a:rPr lang="ru-RU" sz="2800" b="1" dirty="0"/>
              <a:t>усиления коллективной бюджетной ответственности </a:t>
            </a:r>
          </a:p>
          <a:p>
            <a:pPr lvl="0">
              <a:buFont typeface="Wingdings" panose="05000000000000000000" pitchFamily="2" charset="2"/>
              <a:buChar char="Ø"/>
            </a:pPr>
            <a:r>
              <a:rPr lang="ru-RU" sz="2800" dirty="0"/>
              <a:t>Введение </a:t>
            </a:r>
            <a:r>
              <a:rPr lang="ru-RU" sz="2800" b="1" dirty="0"/>
              <a:t>обязательных максимальных предельных ограничений </a:t>
            </a:r>
            <a:r>
              <a:rPr lang="ru-RU" sz="2800" dirty="0"/>
              <a:t>по государственным расходам</a:t>
            </a:r>
            <a:endParaRPr lang="en-GB" sz="2800"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5</a:t>
            </a:fld>
            <a:endParaRPr lang="fr-FR" dirty="0"/>
          </a:p>
        </p:txBody>
      </p:sp>
      <p:sp>
        <p:nvSpPr>
          <p:cNvPr id="5" name="Title 4"/>
          <p:cNvSpPr>
            <a:spLocks noGrp="1"/>
          </p:cNvSpPr>
          <p:nvPr>
            <p:ph type="title"/>
          </p:nvPr>
        </p:nvSpPr>
        <p:spPr>
          <a:xfrm>
            <a:off x="1080000" y="237600"/>
            <a:ext cx="7606800" cy="1022400"/>
          </a:xfrm>
        </p:spPr>
        <p:txBody>
          <a:bodyPr/>
          <a:lstStyle/>
          <a:p>
            <a:r>
              <a:rPr lang="ru-RU" sz="2800" dirty="0"/>
              <a:t>Отдельные рекомендации</a:t>
            </a:r>
            <a:endParaRPr lang="en-GB" sz="2800" dirty="0"/>
          </a:p>
        </p:txBody>
      </p:sp>
    </p:spTree>
    <p:extLst>
      <p:ext uri="{BB962C8B-B14F-4D97-AF65-F5344CB8AC3E}">
        <p14:creationId xmlns:p14="http://schemas.microsoft.com/office/powerpoint/2010/main" val="3856188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6</a:t>
            </a:fld>
            <a:endParaRPr lang="fr-FR" dirty="0"/>
          </a:p>
        </p:txBody>
      </p:sp>
      <p:sp>
        <p:nvSpPr>
          <p:cNvPr id="5" name="Title 4"/>
          <p:cNvSpPr>
            <a:spLocks noGrp="1"/>
          </p:cNvSpPr>
          <p:nvPr>
            <p:ph type="title"/>
          </p:nvPr>
        </p:nvSpPr>
        <p:spPr>
          <a:xfrm>
            <a:off x="1080000" y="237600"/>
            <a:ext cx="7902000" cy="1022400"/>
          </a:xfrm>
        </p:spPr>
        <p:txBody>
          <a:bodyPr/>
          <a:lstStyle/>
          <a:p>
            <a:r>
              <a:rPr lang="ru-RU" sz="2800" dirty="0"/>
              <a:t>Стратегический подход к капитальным инвестициям для достижения среднесрочных приоритетов</a:t>
            </a:r>
            <a:endParaRPr lang="en-GB" sz="2800" dirty="0"/>
          </a:p>
        </p:txBody>
      </p:sp>
      <p:sp>
        <p:nvSpPr>
          <p:cNvPr id="7" name="Rectangle 3"/>
          <p:cNvSpPr>
            <a:spLocks noChangeArrowheads="1"/>
          </p:cNvSpPr>
          <p:nvPr/>
        </p:nvSpPr>
        <p:spPr bwMode="auto">
          <a:xfrm>
            <a:off x="13864" y="6467128"/>
            <a:ext cx="3600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100" b="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en-US" sz="1100" b="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Источник</a:t>
            </a:r>
            <a:r>
              <a:rPr kumimoji="0" lang="en-GB" altLang="en-US" sz="1100" b="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altLang="en-US" sz="1100" b="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система бюджетной информации Министерство финансов Республики Словакия</a:t>
            </a:r>
            <a:endParaRPr kumimoji="0" lang="en-GB" altLang="en-US" sz="1100" b="0" u="none" strike="noStrike" cap="none" normalizeH="0" baseline="0" dirty="0">
              <a:ln>
                <a:noFill/>
              </a:ln>
              <a:solidFill>
                <a:schemeClr val="tx1"/>
              </a:solidFill>
              <a:effectLst/>
            </a:endParaRPr>
          </a:p>
        </p:txBody>
      </p:sp>
      <p:sp>
        <p:nvSpPr>
          <p:cNvPr id="8" name="Rectangle 5"/>
          <p:cNvSpPr>
            <a:spLocks noChangeArrowheads="1"/>
          </p:cNvSpPr>
          <p:nvPr/>
        </p:nvSpPr>
        <p:spPr bwMode="auto">
          <a:xfrm>
            <a:off x="1080000" y="1566286"/>
            <a:ext cx="732846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lang="ru-RU" altLang="en-US" sz="2800" b="1" dirty="0" bmk="_Toc12446696">
                <a:latin typeface="+mj-lt"/>
                <a:ea typeface="Calibri" panose="020F0502020204030204" pitchFamily="34" charset="0"/>
                <a:cs typeface="Times New Roman" panose="02020603050405020304" pitchFamily="18" charset="0"/>
              </a:rPr>
              <a:t>П</a:t>
            </a:r>
            <a:r>
              <a:rPr kumimoji="0" lang="ru-RU" altLang="en-US" sz="2800" b="1" i="0" u="none" strike="noStrike" cap="none" normalizeH="0" baseline="0" dirty="0" bmk="_Toc12446696">
                <a:ln>
                  <a:noFill/>
                </a:ln>
                <a:solidFill>
                  <a:schemeClr val="tx1"/>
                </a:solidFill>
                <a:effectLst/>
                <a:latin typeface="+mj-lt"/>
                <a:ea typeface="Calibri" panose="020F0502020204030204" pitchFamily="34" charset="0"/>
                <a:cs typeface="Times New Roman" panose="02020603050405020304" pitchFamily="18" charset="0"/>
              </a:rPr>
              <a:t>ирамида стратегического планирования</a:t>
            </a:r>
            <a:endParaRPr kumimoji="0" lang="en-GB" altLang="en-US" sz="2800" b="0" i="0" u="none" strike="noStrike" cap="none" normalizeH="0" baseline="0" dirty="0">
              <a:ln>
                <a:noFill/>
              </a:ln>
              <a:solidFill>
                <a:schemeClr val="tx1"/>
              </a:solidFill>
              <a:effectLst/>
              <a:latin typeface="+mj-lt"/>
            </a:endParaRPr>
          </a:p>
        </p:txBody>
      </p:sp>
      <p:graphicFrame>
        <p:nvGraphicFramePr>
          <p:cNvPr id="10" name="Diagram 9"/>
          <p:cNvGraphicFramePr>
            <a:graphicFrameLocks/>
          </p:cNvGraphicFramePr>
          <p:nvPr>
            <p:extLst>
              <p:ext uri="{D42A27DB-BD31-4B8C-83A1-F6EECF244321}">
                <p14:modId xmlns:p14="http://schemas.microsoft.com/office/powerpoint/2010/main" val="785182189"/>
              </p:ext>
            </p:extLst>
          </p:nvPr>
        </p:nvGraphicFramePr>
        <p:xfrm>
          <a:off x="160632" y="2522324"/>
          <a:ext cx="8083776" cy="3714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1160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8218800" cy="4809600"/>
          </a:xfrm>
        </p:spPr>
        <p:txBody>
          <a:bodyPr>
            <a:normAutofit/>
          </a:bodyPr>
          <a:lstStyle/>
          <a:p>
            <a:pPr lvl="0">
              <a:buFont typeface="Wingdings" panose="05000000000000000000" pitchFamily="2" charset="2"/>
              <a:buChar char="Ø"/>
            </a:pPr>
            <a:r>
              <a:rPr lang="ru-RU" sz="2800" dirty="0"/>
              <a:t>Усиление межведомственного </a:t>
            </a:r>
            <a:r>
              <a:rPr lang="ru-RU" sz="2800" b="1" dirty="0"/>
              <a:t>сотрудничества</a:t>
            </a:r>
            <a:r>
              <a:rPr lang="ru-RU" sz="2800" dirty="0"/>
              <a:t>, в т.ч. путем обмена экспертными знаниями</a:t>
            </a:r>
            <a:endParaRPr lang="en-GB" sz="2800" dirty="0"/>
          </a:p>
          <a:p>
            <a:pPr>
              <a:buFont typeface="Wingdings" panose="05000000000000000000" pitchFamily="2" charset="2"/>
              <a:buChar char="Ø"/>
            </a:pPr>
            <a:r>
              <a:rPr lang="ru-RU" sz="2800" dirty="0"/>
              <a:t>Обеспечение подхода </a:t>
            </a:r>
            <a:r>
              <a:rPr lang="ru-RU" sz="2800" b="1" dirty="0"/>
              <a:t>«сверху-вниз»</a:t>
            </a:r>
            <a:r>
              <a:rPr lang="ru-RU" sz="2800" dirty="0"/>
              <a:t> к Национальному инфраструктурному плану с учетом рисков и факторов неопределённости </a:t>
            </a:r>
          </a:p>
          <a:p>
            <a:pPr>
              <a:buFont typeface="Wingdings" panose="05000000000000000000" pitchFamily="2" charset="2"/>
              <a:buChar char="Ø"/>
            </a:pPr>
            <a:r>
              <a:rPr lang="ru-RU" sz="2800" dirty="0"/>
              <a:t>Введение системы </a:t>
            </a:r>
            <a:r>
              <a:rPr lang="ru-RU" sz="2800" b="1" dirty="0"/>
              <a:t>мониторинга реализации </a:t>
            </a:r>
            <a:r>
              <a:rPr lang="ru-RU" sz="2800" dirty="0"/>
              <a:t>Национального инфраструктурного плана</a:t>
            </a:r>
            <a:endParaRPr lang="en-GB" sz="2800"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7</a:t>
            </a:fld>
            <a:endParaRPr lang="fr-FR" dirty="0"/>
          </a:p>
        </p:txBody>
      </p:sp>
      <p:sp>
        <p:nvSpPr>
          <p:cNvPr id="5" name="Title 4"/>
          <p:cNvSpPr>
            <a:spLocks noGrp="1"/>
          </p:cNvSpPr>
          <p:nvPr>
            <p:ph type="title"/>
          </p:nvPr>
        </p:nvSpPr>
        <p:spPr/>
        <p:txBody>
          <a:bodyPr/>
          <a:lstStyle/>
          <a:p>
            <a:r>
              <a:rPr lang="ru-RU" dirty="0"/>
              <a:t>Отдельные рекомендации</a:t>
            </a:r>
            <a:endParaRPr lang="en-GB" dirty="0"/>
          </a:p>
        </p:txBody>
      </p:sp>
    </p:spTree>
    <p:extLst>
      <p:ext uri="{BB962C8B-B14F-4D97-AF65-F5344CB8AC3E}">
        <p14:creationId xmlns:p14="http://schemas.microsoft.com/office/powerpoint/2010/main" val="116161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8</a:t>
            </a:fld>
            <a:endParaRPr lang="fr-FR" dirty="0"/>
          </a:p>
        </p:txBody>
      </p:sp>
      <p:sp>
        <p:nvSpPr>
          <p:cNvPr id="5" name="Title 4"/>
          <p:cNvSpPr>
            <a:spLocks noGrp="1"/>
          </p:cNvSpPr>
          <p:nvPr>
            <p:ph type="title"/>
          </p:nvPr>
        </p:nvSpPr>
        <p:spPr/>
        <p:txBody>
          <a:bodyPr/>
          <a:lstStyle/>
          <a:p>
            <a:r>
              <a:rPr lang="ru-RU" sz="2800" dirty="0"/>
              <a:t>Увязывание результатов и оценки бюджетных ассигнований</a:t>
            </a:r>
            <a:endParaRPr lang="en-GB" sz="2800" dirty="0"/>
          </a:p>
        </p:txBody>
      </p:sp>
      <p:sp>
        <p:nvSpPr>
          <p:cNvPr id="21" name="Rectangle 22"/>
          <p:cNvSpPr>
            <a:spLocks noChangeArrowheads="1"/>
          </p:cNvSpPr>
          <p:nvPr/>
        </p:nvSpPr>
        <p:spPr bwMode="auto">
          <a:xfrm>
            <a:off x="473312" y="1484784"/>
            <a:ext cx="82031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539750" algn="l"/>
                <a:tab pos="755650" algn="l"/>
                <a:tab pos="971550" algn="l"/>
              </a:tabLst>
              <a:defRPr>
                <a:solidFill>
                  <a:schemeClr val="tx1"/>
                </a:solidFill>
                <a:latin typeface="Arial" panose="020B0604020202020204" pitchFamily="34" charset="0"/>
              </a:defRPr>
            </a:lvl1pPr>
            <a:lvl2pPr>
              <a:tabLst>
                <a:tab pos="539750" algn="l"/>
                <a:tab pos="755650" algn="l"/>
                <a:tab pos="971550" algn="l"/>
              </a:tabLst>
              <a:defRPr>
                <a:solidFill>
                  <a:schemeClr val="tx1"/>
                </a:solidFill>
                <a:latin typeface="Arial" panose="020B0604020202020204" pitchFamily="34" charset="0"/>
              </a:defRPr>
            </a:lvl2pPr>
            <a:lvl3pPr>
              <a:tabLst>
                <a:tab pos="539750" algn="l"/>
                <a:tab pos="755650" algn="l"/>
                <a:tab pos="971550" algn="l"/>
              </a:tabLst>
              <a:defRPr>
                <a:solidFill>
                  <a:schemeClr val="tx1"/>
                </a:solidFill>
                <a:latin typeface="Arial" panose="020B0604020202020204" pitchFamily="34" charset="0"/>
              </a:defRPr>
            </a:lvl3pPr>
            <a:lvl4pPr>
              <a:tabLst>
                <a:tab pos="539750" algn="l"/>
                <a:tab pos="755650" algn="l"/>
                <a:tab pos="971550" algn="l"/>
              </a:tabLst>
              <a:defRPr>
                <a:solidFill>
                  <a:schemeClr val="tx1"/>
                </a:solidFill>
                <a:latin typeface="Arial" panose="020B0604020202020204" pitchFamily="34" charset="0"/>
              </a:defRPr>
            </a:lvl4pPr>
            <a:lvl5pPr>
              <a:tabLst>
                <a:tab pos="539750" algn="l"/>
                <a:tab pos="755650" algn="l"/>
                <a:tab pos="971550" algn="l"/>
              </a:tabLst>
              <a:defRPr>
                <a:solidFill>
                  <a:schemeClr val="tx1"/>
                </a:solidFill>
                <a:latin typeface="Arial" panose="020B0604020202020204" pitchFamily="34" charset="0"/>
              </a:defRPr>
            </a:lvl5pPr>
            <a:lvl6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6pPr>
            <a:lvl7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7pPr>
            <a:lvl8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8pPr>
            <a:lvl9pPr eaLnBrk="0" fontAlgn="base" hangingPunct="0">
              <a:spcBef>
                <a:spcPct val="0"/>
              </a:spcBef>
              <a:spcAft>
                <a:spcPct val="0"/>
              </a:spcAft>
              <a:tabLst>
                <a:tab pos="539750" algn="l"/>
                <a:tab pos="755650" algn="l"/>
                <a:tab pos="9715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ru-RU" altLang="en-US" sz="2000" b="1" i="0" u="none" strike="noStrike" cap="none" normalizeH="0" baseline="0" dirty="0" bmk="_Toc12446697">
                <a:ln>
                  <a:noFill/>
                </a:ln>
                <a:solidFill>
                  <a:schemeClr val="tx1"/>
                </a:solidFill>
                <a:effectLst/>
                <a:latin typeface="+mj-lt"/>
                <a:ea typeface="Batang"/>
                <a:cs typeface="Times New Roman" panose="02020603050405020304" pitchFamily="18" charset="0"/>
              </a:rPr>
              <a:t>основные трудности реализации БОР</a:t>
            </a:r>
            <a:endParaRPr kumimoji="0" lang="en-GB" altLang="en-US" sz="20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endParaRPr kumimoji="0" lang="en-GB" altLang="en-US" sz="2000" b="0" i="0" u="none" strike="noStrike" cap="none" normalizeH="0" baseline="0" dirty="0">
              <a:ln>
                <a:noFill/>
              </a:ln>
              <a:solidFill>
                <a:schemeClr val="tx1"/>
              </a:solidFill>
              <a:effectLst/>
              <a:latin typeface="+mj-lt"/>
            </a:endParaRPr>
          </a:p>
        </p:txBody>
      </p:sp>
      <p:sp>
        <p:nvSpPr>
          <p:cNvPr id="22" name="Rectangle 23"/>
          <p:cNvSpPr>
            <a:spLocks noChangeArrowheads="1"/>
          </p:cNvSpPr>
          <p:nvPr/>
        </p:nvSpPr>
        <p:spPr bwMode="auto">
          <a:xfrm>
            <a:off x="-36512" y="6525927"/>
            <a:ext cx="424847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a:tabLst>
                <a:tab pos="457200" algn="l"/>
              </a:tabLst>
              <a:defRPr>
                <a:solidFill>
                  <a:schemeClr val="tx1"/>
                </a:solidFill>
                <a:latin typeface="Arial" panose="020B0604020202020204" pitchFamily="34" charset="0"/>
              </a:defRPr>
            </a:lvl2pPr>
            <a:lvl3pPr>
              <a:tabLst>
                <a:tab pos="457200" algn="l"/>
              </a:tabLst>
              <a:defRPr>
                <a:solidFill>
                  <a:schemeClr val="tx1"/>
                </a:solidFill>
                <a:latin typeface="Arial" panose="020B0604020202020204" pitchFamily="34" charset="0"/>
              </a:defRPr>
            </a:lvl3pPr>
            <a:lvl4pPr>
              <a:tabLst>
                <a:tab pos="457200" algn="l"/>
              </a:tabLst>
              <a:defRPr>
                <a:solidFill>
                  <a:schemeClr val="tx1"/>
                </a:solidFill>
                <a:latin typeface="Arial" panose="020B0604020202020204" pitchFamily="34" charset="0"/>
              </a:defRPr>
            </a:lvl4pPr>
            <a:lvl5pPr>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ru-RU" altLang="en-US" sz="1100" b="0"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 Источник</a:t>
            </a:r>
            <a:r>
              <a:rPr kumimoji="0" lang="en-GB" altLang="en-US" sz="1100" b="0"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 </a:t>
            </a:r>
            <a:r>
              <a:rPr kumimoji="0" lang="ru-RU" altLang="en-US" sz="1100" b="0"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ОЭСР: Обследование практики БОР в</a:t>
            </a:r>
            <a:r>
              <a:rPr kumimoji="0" lang="en-GB" altLang="en-US" sz="1100" b="0" i="0" u="none" strike="noStrike" cap="none" normalizeH="0" baseline="0" dirty="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 2018</a:t>
            </a: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pic>
        <p:nvPicPr>
          <p:cNvPr id="3" name="Picture 2">
            <a:extLst>
              <a:ext uri="{FF2B5EF4-FFF2-40B4-BE49-F238E27FC236}">
                <a16:creationId xmlns:a16="http://schemas.microsoft.com/office/drawing/2014/main" id="{9D0DFC8E-884C-49D9-84D0-6A4847FDF085}"/>
              </a:ext>
            </a:extLst>
          </p:cNvPr>
          <p:cNvPicPr>
            <a:picLocks noChangeAspect="1"/>
          </p:cNvPicPr>
          <p:nvPr/>
        </p:nvPicPr>
        <p:blipFill>
          <a:blip r:embed="rId3"/>
          <a:stretch>
            <a:fillRect/>
          </a:stretch>
        </p:blipFill>
        <p:spPr>
          <a:xfrm>
            <a:off x="157162" y="1844824"/>
            <a:ext cx="8829675" cy="4464496"/>
          </a:xfrm>
          <a:prstGeom prst="rect">
            <a:avLst/>
          </a:prstGeom>
        </p:spPr>
      </p:pic>
    </p:spTree>
    <p:extLst>
      <p:ext uri="{BB962C8B-B14F-4D97-AF65-F5344CB8AC3E}">
        <p14:creationId xmlns:p14="http://schemas.microsoft.com/office/powerpoint/2010/main" val="182325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ru-RU" sz="2800" dirty="0"/>
              <a:t>Стремление к повышению </a:t>
            </a:r>
            <a:r>
              <a:rPr lang="ru-RU" sz="2800" b="1" dirty="0"/>
              <a:t>качества информации о результатах </a:t>
            </a:r>
          </a:p>
          <a:p>
            <a:pPr lvl="0"/>
            <a:r>
              <a:rPr lang="ru-RU" sz="2800" dirty="0"/>
              <a:t>Обеспечение достаточного времени и возможностей для стимулирования </a:t>
            </a:r>
            <a:r>
              <a:rPr lang="ru-RU" sz="2800" b="1" dirty="0"/>
              <a:t>вовлечения парламента</a:t>
            </a:r>
          </a:p>
          <a:p>
            <a:pPr lvl="0"/>
            <a:r>
              <a:rPr lang="ru-RU" sz="2800" dirty="0"/>
              <a:t>Создание скоординированной системы </a:t>
            </a:r>
            <a:r>
              <a:rPr lang="ru-RU" sz="2800" b="1" dirty="0"/>
              <a:t>мониторинга, оценки и управления качеством</a:t>
            </a:r>
            <a:endParaRPr lang="en-GB" sz="2800" b="1" dirty="0"/>
          </a:p>
          <a:p>
            <a:endParaRPr lang="en-GB" sz="2800" dirty="0"/>
          </a:p>
        </p:txBody>
      </p:sp>
      <p:sp>
        <p:nvSpPr>
          <p:cNvPr id="4" name="Slide Number Placeholder 3"/>
          <p:cNvSpPr>
            <a:spLocks noGrp="1"/>
          </p:cNvSpPr>
          <p:nvPr>
            <p:ph type="sldNum" sz="quarter" idx="4"/>
          </p:nvPr>
        </p:nvSpPr>
        <p:spPr/>
        <p:txBody>
          <a:bodyPr/>
          <a:lstStyle/>
          <a:p>
            <a:pPr>
              <a:defRPr/>
            </a:pPr>
            <a:fld id="{0191F4B3-C1E4-4970-AFCD-993D4D894DF3}" type="slidenum">
              <a:rPr lang="fr-FR" smtClean="0"/>
              <a:pPr>
                <a:defRPr/>
              </a:pPr>
              <a:t>9</a:t>
            </a:fld>
            <a:endParaRPr lang="fr-FR" dirty="0"/>
          </a:p>
        </p:txBody>
      </p:sp>
      <p:sp>
        <p:nvSpPr>
          <p:cNvPr id="5" name="Title 4"/>
          <p:cNvSpPr>
            <a:spLocks noGrp="1"/>
          </p:cNvSpPr>
          <p:nvPr>
            <p:ph type="title"/>
          </p:nvPr>
        </p:nvSpPr>
        <p:spPr/>
        <p:txBody>
          <a:bodyPr/>
          <a:lstStyle/>
          <a:p>
            <a:r>
              <a:rPr lang="ru-RU" sz="2800" dirty="0"/>
              <a:t>Отдельные рекомендации</a:t>
            </a:r>
            <a:endParaRPr lang="en-GB" sz="2800" dirty="0"/>
          </a:p>
        </p:txBody>
      </p:sp>
    </p:spTree>
    <p:extLst>
      <p:ext uri="{BB962C8B-B14F-4D97-AF65-F5344CB8AC3E}">
        <p14:creationId xmlns:p14="http://schemas.microsoft.com/office/powerpoint/2010/main" val="38284236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ge de garde ETS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CDE_Français_blanc">
  <a:themeElements>
    <a:clrScheme name="Custom 1">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B8CCE4"/>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31524161B8D34B99C9258CC73C5BB7" ma:contentTypeVersion="0" ma:contentTypeDescription="Crée un document." ma:contentTypeScope="" ma:versionID="a2d98e78909789a0238c77c2b4675e82">
  <xsd:schema xmlns:xsd="http://www.w3.org/2001/XMLSchema" xmlns:p="http://schemas.microsoft.com/office/2006/metadata/properties" targetNamespace="http://schemas.microsoft.com/office/2006/metadata/properties" ma:root="true" ma:fieldsID="75019ab185b48580fc336df4da24a70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CB6438-38D5-4C93-8C02-F0A61CCBC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45043C1-0426-454C-88DB-6EF523028AD2}">
  <ds:schemaRefs>
    <ds:schemaRef ds:uri="http://schemas.microsoft.com/office/2006/documentManagement/types"/>
    <ds:schemaRef ds:uri="http://schemas.microsoft.com/office/2006/metadata/properties"/>
    <ds:schemaRef ds:uri="http://schemas.openxmlformats.org/package/2006/metadata/core-properties"/>
    <ds:schemaRef ds:uri="http://purl.org/dc/dcmitype/"/>
    <ds:schemaRef ds:uri="http://www.w3.org/XML/1998/namespace"/>
    <ds:schemaRef ds:uri="http://purl.org/dc/terms/"/>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15688</TotalTime>
  <Words>2461</Words>
  <Application>Microsoft Office PowerPoint</Application>
  <PresentationFormat>On-screen Show (4:3)</PresentationFormat>
  <Paragraphs>148</Paragraphs>
  <Slides>11</Slides>
  <Notes>11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Batang</vt:lpstr>
      <vt:lpstr>SimSun</vt:lpstr>
      <vt:lpstr>Arial</vt:lpstr>
      <vt:lpstr>Calibri</vt:lpstr>
      <vt:lpstr>Calibri Light</vt:lpstr>
      <vt:lpstr>Courier New</vt:lpstr>
      <vt:lpstr>Georgia</vt:lpstr>
      <vt:lpstr>Helvetica 65 Medium</vt:lpstr>
      <vt:lpstr>Times New Roman</vt:lpstr>
      <vt:lpstr>Wingdings</vt:lpstr>
      <vt:lpstr>Page de garde ETS 2014</vt:lpstr>
      <vt:lpstr>OCDE_Français_blanc</vt:lpstr>
      <vt:lpstr>PowerPoint Presentation</vt:lpstr>
      <vt:lpstr>Цель адресного анализа</vt:lpstr>
      <vt:lpstr>Проводимый ОЭСР адресный анализ бюджета … </vt:lpstr>
      <vt:lpstr>Укрепление принципов бюджетирования и среднесрочного планирования</vt:lpstr>
      <vt:lpstr>Отдельные рекомендации</vt:lpstr>
      <vt:lpstr>Стратегический подход к капитальным инвестициям для достижения среднесрочных приоритетов</vt:lpstr>
      <vt:lpstr>Отдельные рекомендации</vt:lpstr>
      <vt:lpstr>Увязывание результатов и оценки бюджетных ассигнований</vt:lpstr>
      <vt:lpstr>Отдельные рекомендации</vt:lpstr>
      <vt:lpstr>Следующее шаги</vt:lpstr>
      <vt:lpstr>Спасибо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ab</dc:creator>
  <cp:lastModifiedBy>Inna Anatolievna Davidova</cp:lastModifiedBy>
  <cp:revision>350</cp:revision>
  <cp:lastPrinted>2019-07-01T13:37:35Z</cp:lastPrinted>
  <dcterms:created xsi:type="dcterms:W3CDTF">2011-01-25T08:48:57Z</dcterms:created>
  <dcterms:modified xsi:type="dcterms:W3CDTF">2019-07-16T13:39:19Z</dcterms:modified>
</cp:coreProperties>
</file>