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8" r:id="rId2"/>
    <p:sldMasterId id="2147483668" r:id="rId3"/>
  </p:sldMasterIdLst>
  <p:notesMasterIdLst>
    <p:notesMasterId r:id="rId22"/>
  </p:notesMasterIdLst>
  <p:handoutMasterIdLst>
    <p:handoutMasterId r:id="rId23"/>
  </p:handoutMasterIdLst>
  <p:sldIdLst>
    <p:sldId id="257" r:id="rId4"/>
    <p:sldId id="576" r:id="rId5"/>
    <p:sldId id="522" r:id="rId6"/>
    <p:sldId id="577" r:id="rId7"/>
    <p:sldId id="578" r:id="rId8"/>
    <p:sldId id="570" r:id="rId9"/>
    <p:sldId id="575" r:id="rId10"/>
    <p:sldId id="572" r:id="rId11"/>
    <p:sldId id="573" r:id="rId12"/>
    <p:sldId id="579" r:id="rId13"/>
    <p:sldId id="580" r:id="rId14"/>
    <p:sldId id="581" r:id="rId15"/>
    <p:sldId id="585" r:id="rId16"/>
    <p:sldId id="582" r:id="rId17"/>
    <p:sldId id="584" r:id="rId18"/>
    <p:sldId id="574" r:id="rId19"/>
    <p:sldId id="587" r:id="rId20"/>
    <p:sldId id="479" r:id="rId21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0CC00"/>
    <a:srgbClr val="FFFFCC"/>
    <a:srgbClr val="FF66FF"/>
    <a:srgbClr val="FF99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5DD936-5E1C-47A1-B0F0-34DDB8045771}" v="8815" dt="2019-07-12T11:04:48.5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39" autoAdjust="0"/>
    <p:restoredTop sz="92261" autoAdjust="0"/>
  </p:normalViewPr>
  <p:slideViewPr>
    <p:cSldViewPr>
      <p:cViewPr>
        <p:scale>
          <a:sx n="100" d="100"/>
          <a:sy n="100" d="100"/>
        </p:scale>
        <p:origin x="58" y="-21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10" d="100"/>
          <a:sy n="110" d="100"/>
        </p:scale>
        <p:origin x="-1032" y="498"/>
      </p:cViewPr>
      <p:guideLst>
        <p:guide orient="horz" pos="3133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a Anatolievna Davidova" userId="615709de-f45c-42cb-8bad-60412f98c39f" providerId="ADAL" clId="{9FBF5F64-E5F5-4386-A1A6-22132D6E6EAD}"/>
    <pc:docChg chg="undo custSel modSld sldOrd">
      <pc:chgData name="Inna Anatolievna Davidova" userId="615709de-f45c-42cb-8bad-60412f98c39f" providerId="ADAL" clId="{9FBF5F64-E5F5-4386-A1A6-22132D6E6EAD}" dt="2019-06-28T15:26:18.208" v="7704" actId="20577"/>
      <pc:docMkLst>
        <pc:docMk/>
      </pc:docMkLst>
      <pc:sldChg chg="modSp">
        <pc:chgData name="Inna Anatolievna Davidova" userId="615709de-f45c-42cb-8bad-60412f98c39f" providerId="ADAL" clId="{9FBF5F64-E5F5-4386-A1A6-22132D6E6EAD}" dt="2019-06-28T15:12:34.545" v="6989" actId="20577"/>
        <pc:sldMkLst>
          <pc:docMk/>
          <pc:sldMk cId="2562739970" sldId="522"/>
        </pc:sldMkLst>
        <pc:spChg chg="mod">
          <ac:chgData name="Inna Anatolievna Davidova" userId="615709de-f45c-42cb-8bad-60412f98c39f" providerId="ADAL" clId="{9FBF5F64-E5F5-4386-A1A6-22132D6E6EAD}" dt="2019-06-28T15:12:34.545" v="6989" actId="20577"/>
          <ac:spMkLst>
            <pc:docMk/>
            <pc:sldMk cId="2562739970" sldId="522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9FBF5F64-E5F5-4386-A1A6-22132D6E6EAD}" dt="2019-06-28T12:44:54.827" v="36" actId="6549"/>
          <ac:spMkLst>
            <pc:docMk/>
            <pc:sldMk cId="2562739970" sldId="522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9FBF5F64-E5F5-4386-A1A6-22132D6E6EAD}" dt="2019-06-28T15:15:41.009" v="7123" actId="20577"/>
        <pc:sldMkLst>
          <pc:docMk/>
          <pc:sldMk cId="3694423365" sldId="570"/>
        </pc:sldMkLst>
        <pc:spChg chg="mod">
          <ac:chgData name="Inna Anatolievna Davidova" userId="615709de-f45c-42cb-8bad-60412f98c39f" providerId="ADAL" clId="{9FBF5F64-E5F5-4386-A1A6-22132D6E6EAD}" dt="2019-06-28T15:15:41.009" v="7123" actId="20577"/>
          <ac:spMkLst>
            <pc:docMk/>
            <pc:sldMk cId="3694423365" sldId="570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9FBF5F64-E5F5-4386-A1A6-22132D6E6EAD}" dt="2019-06-28T14:28:18.246" v="1798"/>
          <ac:spMkLst>
            <pc:docMk/>
            <pc:sldMk cId="3694423365" sldId="570"/>
            <ac:spMk id="4" creationId="{00000000-0000-0000-0000-000000000000}"/>
          </ac:spMkLst>
        </pc:spChg>
        <pc:picChg chg="mod">
          <ac:chgData name="Inna Anatolievna Davidova" userId="615709de-f45c-42cb-8bad-60412f98c39f" providerId="ADAL" clId="{9FBF5F64-E5F5-4386-A1A6-22132D6E6EAD}" dt="2019-06-28T15:15:34.041" v="7110" actId="1076"/>
          <ac:picMkLst>
            <pc:docMk/>
            <pc:sldMk cId="3694423365" sldId="570"/>
            <ac:picMk id="6" creationId="{00000000-0000-0000-0000-000000000000}"/>
          </ac:picMkLst>
        </pc:picChg>
      </pc:sldChg>
      <pc:sldChg chg="modSp">
        <pc:chgData name="Inna Anatolievna Davidova" userId="615709de-f45c-42cb-8bad-60412f98c39f" providerId="ADAL" clId="{9FBF5F64-E5F5-4386-A1A6-22132D6E6EAD}" dt="2019-06-28T14:32:40.329" v="2227" actId="313"/>
        <pc:sldMkLst>
          <pc:docMk/>
          <pc:sldMk cId="3709717751" sldId="572"/>
        </pc:sldMkLst>
        <pc:spChg chg="mod">
          <ac:chgData name="Inna Anatolievna Davidova" userId="615709de-f45c-42cb-8bad-60412f98c39f" providerId="ADAL" clId="{9FBF5F64-E5F5-4386-A1A6-22132D6E6EAD}" dt="2019-06-28T14:32:32.782" v="2223" actId="313"/>
          <ac:spMkLst>
            <pc:docMk/>
            <pc:sldMk cId="3709717751" sldId="572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9FBF5F64-E5F5-4386-A1A6-22132D6E6EAD}" dt="2019-06-28T14:32:40.329" v="2227" actId="313"/>
          <ac:spMkLst>
            <pc:docMk/>
            <pc:sldMk cId="3709717751" sldId="572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9FBF5F64-E5F5-4386-A1A6-22132D6E6EAD}" dt="2019-06-28T15:16:06.819" v="7129" actId="1076"/>
        <pc:sldMkLst>
          <pc:docMk/>
          <pc:sldMk cId="1329966452" sldId="573"/>
        </pc:sldMkLst>
        <pc:spChg chg="mod">
          <ac:chgData name="Inna Anatolievna Davidova" userId="615709de-f45c-42cb-8bad-60412f98c39f" providerId="ADAL" clId="{9FBF5F64-E5F5-4386-A1A6-22132D6E6EAD}" dt="2019-06-28T14:34:01.148" v="2425"/>
          <ac:spMkLst>
            <pc:docMk/>
            <pc:sldMk cId="1329966452" sldId="573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9FBF5F64-E5F5-4386-A1A6-22132D6E6EAD}" dt="2019-06-28T15:08:46.232" v="6684" actId="313"/>
          <ac:spMkLst>
            <pc:docMk/>
            <pc:sldMk cId="1329966452" sldId="573"/>
            <ac:spMk id="4" creationId="{00000000-0000-0000-0000-000000000000}"/>
          </ac:spMkLst>
        </pc:spChg>
        <pc:picChg chg="mod">
          <ac:chgData name="Inna Anatolievna Davidova" userId="615709de-f45c-42cb-8bad-60412f98c39f" providerId="ADAL" clId="{9FBF5F64-E5F5-4386-A1A6-22132D6E6EAD}" dt="2019-06-28T15:16:06.819" v="7129" actId="1076"/>
          <ac:picMkLst>
            <pc:docMk/>
            <pc:sldMk cId="1329966452" sldId="573"/>
            <ac:picMk id="8" creationId="{00000000-0000-0000-0000-000000000000}"/>
          </ac:picMkLst>
        </pc:picChg>
      </pc:sldChg>
      <pc:sldChg chg="modSp">
        <pc:chgData name="Inna Anatolievna Davidova" userId="615709de-f45c-42cb-8bad-60412f98c39f" providerId="ADAL" clId="{9FBF5F64-E5F5-4386-A1A6-22132D6E6EAD}" dt="2019-06-28T15:04:49.710" v="6522" actId="255"/>
        <pc:sldMkLst>
          <pc:docMk/>
          <pc:sldMk cId="1119253308" sldId="574"/>
        </pc:sldMkLst>
        <pc:spChg chg="mod">
          <ac:chgData name="Inna Anatolievna Davidova" userId="615709de-f45c-42cb-8bad-60412f98c39f" providerId="ADAL" clId="{9FBF5F64-E5F5-4386-A1A6-22132D6E6EAD}" dt="2019-06-28T15:04:49.710" v="6522" actId="255"/>
          <ac:spMkLst>
            <pc:docMk/>
            <pc:sldMk cId="1119253308" sldId="574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9FBF5F64-E5F5-4386-A1A6-22132D6E6EAD}" dt="2019-06-28T15:15:46.976" v="7128" actId="6549"/>
        <pc:sldMkLst>
          <pc:docMk/>
          <pc:sldMk cId="3882400153" sldId="575"/>
        </pc:sldMkLst>
        <pc:spChg chg="mod">
          <ac:chgData name="Inna Anatolievna Davidova" userId="615709de-f45c-42cb-8bad-60412f98c39f" providerId="ADAL" clId="{9FBF5F64-E5F5-4386-A1A6-22132D6E6EAD}" dt="2019-06-28T15:15:46.976" v="7128" actId="6549"/>
          <ac:spMkLst>
            <pc:docMk/>
            <pc:sldMk cId="3882400153" sldId="575"/>
            <ac:spMk id="4" creationId="{00000000-0000-0000-0000-000000000000}"/>
          </ac:spMkLst>
        </pc:spChg>
        <pc:picChg chg="mod">
          <ac:chgData name="Inna Anatolievna Davidova" userId="615709de-f45c-42cb-8bad-60412f98c39f" providerId="ADAL" clId="{9FBF5F64-E5F5-4386-A1A6-22132D6E6EAD}" dt="2019-06-28T14:31:16.584" v="2021" actId="1076"/>
          <ac:picMkLst>
            <pc:docMk/>
            <pc:sldMk cId="3882400153" sldId="575"/>
            <ac:picMk id="6" creationId="{00000000-0000-0000-0000-000000000000}"/>
          </ac:picMkLst>
        </pc:picChg>
      </pc:sldChg>
      <pc:sldChg chg="modSp ord">
        <pc:chgData name="Inna Anatolievna Davidova" userId="615709de-f45c-42cb-8bad-60412f98c39f" providerId="ADAL" clId="{9FBF5F64-E5F5-4386-A1A6-22132D6E6EAD}" dt="2019-06-28T14:53:46.929" v="5198"/>
        <pc:sldMkLst>
          <pc:docMk/>
          <pc:sldMk cId="1252790974" sldId="576"/>
        </pc:sldMkLst>
        <pc:spChg chg="mod">
          <ac:chgData name="Inna Anatolievna Davidova" userId="615709de-f45c-42cb-8bad-60412f98c39f" providerId="ADAL" clId="{9FBF5F64-E5F5-4386-A1A6-22132D6E6EAD}" dt="2019-06-28T12:44:36.059" v="0" actId="313"/>
          <ac:spMkLst>
            <pc:docMk/>
            <pc:sldMk cId="1252790974" sldId="576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9FBF5F64-E5F5-4386-A1A6-22132D6E6EAD}" dt="2019-06-28T15:13:51.997" v="7023" actId="255"/>
        <pc:sldMkLst>
          <pc:docMk/>
          <pc:sldMk cId="1059977547" sldId="577"/>
        </pc:sldMkLst>
        <pc:spChg chg="mod">
          <ac:chgData name="Inna Anatolievna Davidova" userId="615709de-f45c-42cb-8bad-60412f98c39f" providerId="ADAL" clId="{9FBF5F64-E5F5-4386-A1A6-22132D6E6EAD}" dt="2019-06-28T12:46:32.027" v="318" actId="313"/>
          <ac:spMkLst>
            <pc:docMk/>
            <pc:sldMk cId="1059977547" sldId="577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9FBF5F64-E5F5-4386-A1A6-22132D6E6EAD}" dt="2019-06-28T12:48:49.686" v="617" actId="255"/>
          <ac:spMkLst>
            <pc:docMk/>
            <pc:sldMk cId="1059977547" sldId="577"/>
            <ac:spMk id="18" creationId="{00000000-0000-0000-0000-000000000000}"/>
          </ac:spMkLst>
        </pc:spChg>
        <pc:spChg chg="mod">
          <ac:chgData name="Inna Anatolievna Davidova" userId="615709de-f45c-42cb-8bad-60412f98c39f" providerId="ADAL" clId="{9FBF5F64-E5F5-4386-A1A6-22132D6E6EAD}" dt="2019-06-28T15:13:43.815" v="7022" actId="255"/>
          <ac:spMkLst>
            <pc:docMk/>
            <pc:sldMk cId="1059977547" sldId="577"/>
            <ac:spMk id="39" creationId="{00000000-0000-0000-0000-000000000000}"/>
          </ac:spMkLst>
        </pc:spChg>
        <pc:spChg chg="mod">
          <ac:chgData name="Inna Anatolievna Davidova" userId="615709de-f45c-42cb-8bad-60412f98c39f" providerId="ADAL" clId="{9FBF5F64-E5F5-4386-A1A6-22132D6E6EAD}" dt="2019-06-28T15:13:01.587" v="7014" actId="20577"/>
          <ac:spMkLst>
            <pc:docMk/>
            <pc:sldMk cId="1059977547" sldId="577"/>
            <ac:spMk id="42" creationId="{00000000-0000-0000-0000-000000000000}"/>
          </ac:spMkLst>
        </pc:spChg>
        <pc:spChg chg="mod">
          <ac:chgData name="Inna Anatolievna Davidova" userId="615709de-f45c-42cb-8bad-60412f98c39f" providerId="ADAL" clId="{9FBF5F64-E5F5-4386-A1A6-22132D6E6EAD}" dt="2019-06-28T15:13:51.997" v="7023" actId="255"/>
          <ac:spMkLst>
            <pc:docMk/>
            <pc:sldMk cId="1059977547" sldId="577"/>
            <ac:spMk id="45" creationId="{00000000-0000-0000-0000-000000000000}"/>
          </ac:spMkLst>
        </pc:spChg>
        <pc:spChg chg="mod">
          <ac:chgData name="Inna Anatolievna Davidova" userId="615709de-f45c-42cb-8bad-60412f98c39f" providerId="ADAL" clId="{9FBF5F64-E5F5-4386-A1A6-22132D6E6EAD}" dt="2019-06-28T15:13:16.188" v="7016" actId="1076"/>
          <ac:spMkLst>
            <pc:docMk/>
            <pc:sldMk cId="1059977547" sldId="577"/>
            <ac:spMk id="48" creationId="{00000000-0000-0000-0000-000000000000}"/>
          </ac:spMkLst>
        </pc:spChg>
        <pc:spChg chg="mod">
          <ac:chgData name="Inna Anatolievna Davidova" userId="615709de-f45c-42cb-8bad-60412f98c39f" providerId="ADAL" clId="{9FBF5F64-E5F5-4386-A1A6-22132D6E6EAD}" dt="2019-06-28T15:13:15.206" v="7015" actId="255"/>
          <ac:spMkLst>
            <pc:docMk/>
            <pc:sldMk cId="1059977547" sldId="577"/>
            <ac:spMk id="51" creationId="{00000000-0000-0000-0000-000000000000}"/>
          </ac:spMkLst>
        </pc:spChg>
        <pc:spChg chg="mod">
          <ac:chgData name="Inna Anatolievna Davidova" userId="615709de-f45c-42cb-8bad-60412f98c39f" providerId="ADAL" clId="{9FBF5F64-E5F5-4386-A1A6-22132D6E6EAD}" dt="2019-06-28T15:13:22.303" v="7017" actId="255"/>
          <ac:spMkLst>
            <pc:docMk/>
            <pc:sldMk cId="1059977547" sldId="577"/>
            <ac:spMk id="54" creationId="{00000000-0000-0000-0000-000000000000}"/>
          </ac:spMkLst>
        </pc:spChg>
        <pc:spChg chg="mod">
          <ac:chgData name="Inna Anatolievna Davidova" userId="615709de-f45c-42cb-8bad-60412f98c39f" providerId="ADAL" clId="{9FBF5F64-E5F5-4386-A1A6-22132D6E6EAD}" dt="2019-06-28T15:13:29.894" v="7019" actId="255"/>
          <ac:spMkLst>
            <pc:docMk/>
            <pc:sldMk cId="1059977547" sldId="577"/>
            <ac:spMk id="57" creationId="{00000000-0000-0000-0000-000000000000}"/>
          </ac:spMkLst>
        </pc:spChg>
        <pc:spChg chg="mod">
          <ac:chgData name="Inna Anatolievna Davidova" userId="615709de-f45c-42cb-8bad-60412f98c39f" providerId="ADAL" clId="{9FBF5F64-E5F5-4386-A1A6-22132D6E6EAD}" dt="2019-06-28T15:13:37.559" v="7020" actId="255"/>
          <ac:spMkLst>
            <pc:docMk/>
            <pc:sldMk cId="1059977547" sldId="577"/>
            <ac:spMk id="60" creationId="{00000000-0000-0000-0000-000000000000}"/>
          </ac:spMkLst>
        </pc:spChg>
        <pc:spChg chg="mod">
          <ac:chgData name="Inna Anatolievna Davidova" userId="615709de-f45c-42cb-8bad-60412f98c39f" providerId="ADAL" clId="{9FBF5F64-E5F5-4386-A1A6-22132D6E6EAD}" dt="2019-06-28T15:13:40.791" v="7021" actId="255"/>
          <ac:spMkLst>
            <pc:docMk/>
            <pc:sldMk cId="1059977547" sldId="577"/>
            <ac:spMk id="63" creationId="{00000000-0000-0000-0000-000000000000}"/>
          </ac:spMkLst>
        </pc:spChg>
      </pc:sldChg>
      <pc:sldChg chg="modSp">
        <pc:chgData name="Inna Anatolievna Davidova" userId="615709de-f45c-42cb-8bad-60412f98c39f" providerId="ADAL" clId="{9FBF5F64-E5F5-4386-A1A6-22132D6E6EAD}" dt="2019-06-28T15:15:23.313" v="7108" actId="20577"/>
        <pc:sldMkLst>
          <pc:docMk/>
          <pc:sldMk cId="2729018751" sldId="578"/>
        </pc:sldMkLst>
        <pc:spChg chg="mod">
          <ac:chgData name="Inna Anatolievna Davidova" userId="615709de-f45c-42cb-8bad-60412f98c39f" providerId="ADAL" clId="{9FBF5F64-E5F5-4386-A1A6-22132D6E6EAD}" dt="2019-06-28T15:14:07.858" v="7033" actId="20577"/>
          <ac:spMkLst>
            <pc:docMk/>
            <pc:sldMk cId="2729018751" sldId="578"/>
            <ac:spMk id="4" creationId="{00000000-0000-0000-0000-000000000000}"/>
          </ac:spMkLst>
        </pc:spChg>
        <pc:spChg chg="mod">
          <ac:chgData name="Inna Anatolievna Davidova" userId="615709de-f45c-42cb-8bad-60412f98c39f" providerId="ADAL" clId="{9FBF5F64-E5F5-4386-A1A6-22132D6E6EAD}" dt="2019-06-28T15:15:23.313" v="7108" actId="20577"/>
          <ac:spMkLst>
            <pc:docMk/>
            <pc:sldMk cId="2729018751" sldId="578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9FBF5F64-E5F5-4386-A1A6-22132D6E6EAD}" dt="2019-06-28T15:17:36.961" v="7204" actId="20577"/>
        <pc:sldMkLst>
          <pc:docMk/>
          <pc:sldMk cId="2278014777" sldId="579"/>
        </pc:sldMkLst>
        <pc:spChg chg="mod">
          <ac:chgData name="Inna Anatolievna Davidova" userId="615709de-f45c-42cb-8bad-60412f98c39f" providerId="ADAL" clId="{9FBF5F64-E5F5-4386-A1A6-22132D6E6EAD}" dt="2019-06-28T15:17:36.961" v="7204" actId="20577"/>
          <ac:spMkLst>
            <pc:docMk/>
            <pc:sldMk cId="2278014777" sldId="579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9FBF5F64-E5F5-4386-A1A6-22132D6E6EAD}" dt="2019-06-28T14:34:39.986" v="2486" actId="6549"/>
          <ac:spMkLst>
            <pc:docMk/>
            <pc:sldMk cId="2278014777" sldId="579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9FBF5F64-E5F5-4386-A1A6-22132D6E6EAD}" dt="2019-06-28T15:22:08.628" v="7468" actId="20577"/>
        <pc:sldMkLst>
          <pc:docMk/>
          <pc:sldMk cId="1578206057" sldId="580"/>
        </pc:sldMkLst>
        <pc:spChg chg="mod">
          <ac:chgData name="Inna Anatolievna Davidova" userId="615709de-f45c-42cb-8bad-60412f98c39f" providerId="ADAL" clId="{9FBF5F64-E5F5-4386-A1A6-22132D6E6EAD}" dt="2019-06-28T15:22:08.628" v="7468" actId="20577"/>
          <ac:spMkLst>
            <pc:docMk/>
            <pc:sldMk cId="1578206057" sldId="580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9FBF5F64-E5F5-4386-A1A6-22132D6E6EAD}" dt="2019-06-28T15:10:23.808" v="6835" actId="313"/>
          <ac:spMkLst>
            <pc:docMk/>
            <pc:sldMk cId="1578206057" sldId="580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9FBF5F64-E5F5-4386-A1A6-22132D6E6EAD}" dt="2019-06-28T15:23:28.369" v="7558" actId="6549"/>
        <pc:sldMkLst>
          <pc:docMk/>
          <pc:sldMk cId="2575891644" sldId="581"/>
        </pc:sldMkLst>
        <pc:spChg chg="mod">
          <ac:chgData name="Inna Anatolievna Davidova" userId="615709de-f45c-42cb-8bad-60412f98c39f" providerId="ADAL" clId="{9FBF5F64-E5F5-4386-A1A6-22132D6E6EAD}" dt="2019-06-28T15:23:01.281" v="7506" actId="20577"/>
          <ac:spMkLst>
            <pc:docMk/>
            <pc:sldMk cId="2575891644" sldId="581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9FBF5F64-E5F5-4386-A1A6-22132D6E6EAD}" dt="2019-06-28T15:10:44.383" v="6873" actId="313"/>
          <ac:spMkLst>
            <pc:docMk/>
            <pc:sldMk cId="2575891644" sldId="581"/>
            <ac:spMk id="4" creationId="{00000000-0000-0000-0000-000000000000}"/>
          </ac:spMkLst>
        </pc:spChg>
        <pc:spChg chg="mod">
          <ac:chgData name="Inna Anatolievna Davidova" userId="615709de-f45c-42cb-8bad-60412f98c39f" providerId="ADAL" clId="{9FBF5F64-E5F5-4386-A1A6-22132D6E6EAD}" dt="2019-06-28T15:23:28.369" v="7558" actId="6549"/>
          <ac:spMkLst>
            <pc:docMk/>
            <pc:sldMk cId="2575891644" sldId="581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9FBF5F64-E5F5-4386-A1A6-22132D6E6EAD}" dt="2019-06-28T15:11:05.040" v="6906" actId="313"/>
        <pc:sldMkLst>
          <pc:docMk/>
          <pc:sldMk cId="3046940563" sldId="582"/>
        </pc:sldMkLst>
        <pc:spChg chg="mod">
          <ac:chgData name="Inna Anatolievna Davidova" userId="615709de-f45c-42cb-8bad-60412f98c39f" providerId="ADAL" clId="{9FBF5F64-E5F5-4386-A1A6-22132D6E6EAD}" dt="2019-06-28T15:11:05.040" v="6906" actId="313"/>
          <ac:spMkLst>
            <pc:docMk/>
            <pc:sldMk cId="3046940563" sldId="582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9FBF5F64-E5F5-4386-A1A6-22132D6E6EAD}" dt="2019-06-28T15:25:58.018" v="7698" actId="20577"/>
        <pc:sldMkLst>
          <pc:docMk/>
          <pc:sldMk cId="253790597" sldId="584"/>
        </pc:sldMkLst>
        <pc:spChg chg="mod">
          <ac:chgData name="Inna Anatolievna Davidova" userId="615709de-f45c-42cb-8bad-60412f98c39f" providerId="ADAL" clId="{9FBF5F64-E5F5-4386-A1A6-22132D6E6EAD}" dt="2019-06-28T15:11:05.791" v="6907" actId="313"/>
          <ac:spMkLst>
            <pc:docMk/>
            <pc:sldMk cId="253790597" sldId="584"/>
            <ac:spMk id="4" creationId="{00000000-0000-0000-0000-000000000000}"/>
          </ac:spMkLst>
        </pc:spChg>
        <pc:spChg chg="mod">
          <ac:chgData name="Inna Anatolievna Davidova" userId="615709de-f45c-42cb-8bad-60412f98c39f" providerId="ADAL" clId="{9FBF5F64-E5F5-4386-A1A6-22132D6E6EAD}" dt="2019-06-28T15:25:58.018" v="7698" actId="20577"/>
          <ac:spMkLst>
            <pc:docMk/>
            <pc:sldMk cId="253790597" sldId="584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9FBF5F64-E5F5-4386-A1A6-22132D6E6EAD}" dt="2019-06-28T15:11:04.482" v="6905" actId="313"/>
        <pc:sldMkLst>
          <pc:docMk/>
          <pc:sldMk cId="1709924450" sldId="585"/>
        </pc:sldMkLst>
        <pc:spChg chg="mod">
          <ac:chgData name="Inna Anatolievna Davidova" userId="615709de-f45c-42cb-8bad-60412f98c39f" providerId="ADAL" clId="{9FBF5F64-E5F5-4386-A1A6-22132D6E6EAD}" dt="2019-06-28T15:11:04.482" v="6905" actId="313"/>
          <ac:spMkLst>
            <pc:docMk/>
            <pc:sldMk cId="1709924450" sldId="585"/>
            <ac:spMk id="6" creationId="{00000000-0000-0000-0000-000000000000}"/>
          </ac:spMkLst>
        </pc:spChg>
      </pc:sldChg>
      <pc:sldChg chg="modSp">
        <pc:chgData name="Inna Anatolievna Davidova" userId="615709de-f45c-42cb-8bad-60412f98c39f" providerId="ADAL" clId="{9FBF5F64-E5F5-4386-A1A6-22132D6E6EAD}" dt="2019-06-28T15:26:18.208" v="7704" actId="20577"/>
        <pc:sldMkLst>
          <pc:docMk/>
          <pc:sldMk cId="2818423475" sldId="587"/>
        </pc:sldMkLst>
        <pc:spChg chg="mod">
          <ac:chgData name="Inna Anatolievna Davidova" userId="615709de-f45c-42cb-8bad-60412f98c39f" providerId="ADAL" clId="{9FBF5F64-E5F5-4386-A1A6-22132D6E6EAD}" dt="2019-06-28T15:26:18.208" v="7704" actId="20577"/>
          <ac:spMkLst>
            <pc:docMk/>
            <pc:sldMk cId="2818423475" sldId="587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9FBF5F64-E5F5-4386-A1A6-22132D6E6EAD}" dt="2019-06-28T15:05:07.664" v="6546" actId="6549"/>
          <ac:spMkLst>
            <pc:docMk/>
            <pc:sldMk cId="2818423475" sldId="587"/>
            <ac:spMk id="4" creationId="{00000000-0000-0000-0000-000000000000}"/>
          </ac:spMkLst>
        </pc:spChg>
      </pc:sldChg>
    </pc:docChg>
  </pc:docChgLst>
  <pc:docChgLst>
    <pc:chgData name="Inna Anatolievna Davidova" userId="615709de-f45c-42cb-8bad-60412f98c39f" providerId="ADAL" clId="{9D5DD936-5E1C-47A1-B0F0-34DDB8045771}"/>
    <pc:docChg chg="undo custSel modSld">
      <pc:chgData name="Inna Anatolievna Davidova" userId="615709de-f45c-42cb-8bad-60412f98c39f" providerId="ADAL" clId="{9D5DD936-5E1C-47A1-B0F0-34DDB8045771}" dt="2019-07-12T11:04:48.569" v="1104" actId="20577"/>
      <pc:docMkLst>
        <pc:docMk/>
      </pc:docMkLst>
      <pc:sldChg chg="modSp">
        <pc:chgData name="Inna Anatolievna Davidova" userId="615709de-f45c-42cb-8bad-60412f98c39f" providerId="ADAL" clId="{9D5DD936-5E1C-47A1-B0F0-34DDB8045771}" dt="2019-07-12T10:51:49.496" v="70" actId="6549"/>
        <pc:sldMkLst>
          <pc:docMk/>
          <pc:sldMk cId="0" sldId="257"/>
        </pc:sldMkLst>
        <pc:spChg chg="mod">
          <ac:chgData name="Inna Anatolievna Davidova" userId="615709de-f45c-42cb-8bad-60412f98c39f" providerId="ADAL" clId="{9D5DD936-5E1C-47A1-B0F0-34DDB8045771}" dt="2019-07-12T10:51:49.496" v="70" actId="6549"/>
          <ac:spMkLst>
            <pc:docMk/>
            <pc:sldMk cId="0" sldId="257"/>
            <ac:spMk id="5" creationId="{00000000-0000-0000-0000-000000000000}"/>
          </ac:spMkLst>
        </pc:spChg>
        <pc:spChg chg="mod">
          <ac:chgData name="Inna Anatolievna Davidova" userId="615709de-f45c-42cb-8bad-60412f98c39f" providerId="ADAL" clId="{9D5DD936-5E1C-47A1-B0F0-34DDB8045771}" dt="2019-07-12T10:51:39.560" v="52" actId="114"/>
          <ac:spMkLst>
            <pc:docMk/>
            <pc:sldMk cId="0" sldId="257"/>
            <ac:spMk id="8" creationId="{00000000-0000-0000-0000-000000000000}"/>
          </ac:spMkLst>
        </pc:spChg>
      </pc:sldChg>
      <pc:sldChg chg="modSp">
        <pc:chgData name="Inna Anatolievna Davidova" userId="615709de-f45c-42cb-8bad-60412f98c39f" providerId="ADAL" clId="{9D5DD936-5E1C-47A1-B0F0-34DDB8045771}" dt="2019-07-12T11:04:48.569" v="1104" actId="20577"/>
        <pc:sldMkLst>
          <pc:docMk/>
          <pc:sldMk cId="2031753532" sldId="479"/>
        </pc:sldMkLst>
        <pc:spChg chg="mod">
          <ac:chgData name="Inna Anatolievna Davidova" userId="615709de-f45c-42cb-8bad-60412f98c39f" providerId="ADAL" clId="{9D5DD936-5E1C-47A1-B0F0-34DDB8045771}" dt="2019-07-12T11:04:48.569" v="1104" actId="20577"/>
          <ac:spMkLst>
            <pc:docMk/>
            <pc:sldMk cId="2031753532" sldId="479"/>
            <ac:spMk id="4" creationId="{00000000-0000-0000-0000-000000000000}"/>
          </ac:spMkLst>
        </pc:spChg>
        <pc:spChg chg="mod">
          <ac:chgData name="Inna Anatolievna Davidova" userId="615709de-f45c-42cb-8bad-60412f98c39f" providerId="ADAL" clId="{9D5DD936-5E1C-47A1-B0F0-34DDB8045771}" dt="2019-07-12T11:04:39.784" v="1090" actId="6549"/>
          <ac:spMkLst>
            <pc:docMk/>
            <pc:sldMk cId="2031753532" sldId="479"/>
            <ac:spMk id="66563" creationId="{00000000-0000-0000-0000-000000000000}"/>
          </ac:spMkLst>
        </pc:spChg>
      </pc:sldChg>
      <pc:sldChg chg="modSp">
        <pc:chgData name="Inna Anatolievna Davidova" userId="615709de-f45c-42cb-8bad-60412f98c39f" providerId="ADAL" clId="{9D5DD936-5E1C-47A1-B0F0-34DDB8045771}" dt="2019-07-10T12:12:03.122" v="4" actId="1076"/>
        <pc:sldMkLst>
          <pc:docMk/>
          <pc:sldMk cId="3709717751" sldId="572"/>
        </pc:sldMkLst>
        <pc:spChg chg="mod">
          <ac:chgData name="Inna Anatolievna Davidova" userId="615709de-f45c-42cb-8bad-60412f98c39f" providerId="ADAL" clId="{9D5DD936-5E1C-47A1-B0F0-34DDB8045771}" dt="2019-07-10T12:11:32.023" v="3" actId="20577"/>
          <ac:spMkLst>
            <pc:docMk/>
            <pc:sldMk cId="3709717751" sldId="572"/>
            <ac:spMk id="4" creationId="{00000000-0000-0000-0000-000000000000}"/>
          </ac:spMkLst>
        </pc:spChg>
        <pc:picChg chg="mod">
          <ac:chgData name="Inna Anatolievna Davidova" userId="615709de-f45c-42cb-8bad-60412f98c39f" providerId="ADAL" clId="{9D5DD936-5E1C-47A1-B0F0-34DDB8045771}" dt="2019-07-10T12:12:03.122" v="4" actId="1076"/>
          <ac:picMkLst>
            <pc:docMk/>
            <pc:sldMk cId="3709717751" sldId="572"/>
            <ac:picMk id="9" creationId="{00000000-0000-0000-0000-000000000000}"/>
          </ac:picMkLst>
        </pc:picChg>
      </pc:sldChg>
      <pc:sldChg chg="modSp">
        <pc:chgData name="Inna Anatolievna Davidova" userId="615709de-f45c-42cb-8bad-60412f98c39f" providerId="ADAL" clId="{9D5DD936-5E1C-47A1-B0F0-34DDB8045771}" dt="2019-07-12T11:04:13.799" v="1057" actId="20577"/>
        <pc:sldMkLst>
          <pc:docMk/>
          <pc:sldMk cId="1119253308" sldId="574"/>
        </pc:sldMkLst>
        <pc:spChg chg="mod">
          <ac:chgData name="Inna Anatolievna Davidova" userId="615709de-f45c-42cb-8bad-60412f98c39f" providerId="ADAL" clId="{9D5DD936-5E1C-47A1-B0F0-34DDB8045771}" dt="2019-07-12T11:04:13.799" v="1057" actId="20577"/>
          <ac:spMkLst>
            <pc:docMk/>
            <pc:sldMk cId="1119253308" sldId="574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9D5DD936-5E1C-47A1-B0F0-34DDB8045771}" dt="2019-07-10T12:08:43.772" v="0" actId="1076"/>
        <pc:sldMkLst>
          <pc:docMk/>
          <pc:sldMk cId="3882400153" sldId="575"/>
        </pc:sldMkLst>
        <pc:picChg chg="mod">
          <ac:chgData name="Inna Anatolievna Davidova" userId="615709de-f45c-42cb-8bad-60412f98c39f" providerId="ADAL" clId="{9D5DD936-5E1C-47A1-B0F0-34DDB8045771}" dt="2019-07-10T12:08:43.772" v="0" actId="1076"/>
          <ac:picMkLst>
            <pc:docMk/>
            <pc:sldMk cId="3882400153" sldId="575"/>
            <ac:picMk id="6" creationId="{00000000-0000-0000-0000-000000000000}"/>
          </ac:picMkLst>
        </pc:picChg>
      </pc:sldChg>
      <pc:sldChg chg="modSp">
        <pc:chgData name="Inna Anatolievna Davidova" userId="615709de-f45c-42cb-8bad-60412f98c39f" providerId="ADAL" clId="{9D5DD936-5E1C-47A1-B0F0-34DDB8045771}" dt="2019-07-12T10:51:57.352" v="91" actId="6549"/>
        <pc:sldMkLst>
          <pc:docMk/>
          <pc:sldMk cId="1252790974" sldId="576"/>
        </pc:sldMkLst>
        <pc:spChg chg="mod">
          <ac:chgData name="Inna Anatolievna Davidova" userId="615709de-f45c-42cb-8bad-60412f98c39f" providerId="ADAL" clId="{9D5DD936-5E1C-47A1-B0F0-34DDB8045771}" dt="2019-07-12T10:51:57.352" v="91" actId="6549"/>
          <ac:spMkLst>
            <pc:docMk/>
            <pc:sldMk cId="1252790974" sldId="576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9D5DD936-5E1C-47A1-B0F0-34DDB8045771}" dt="2019-07-12T10:52:47.976" v="94" actId="6549"/>
        <pc:sldMkLst>
          <pc:docMk/>
          <pc:sldMk cId="2729018751" sldId="578"/>
        </pc:sldMkLst>
        <pc:spChg chg="mod">
          <ac:chgData name="Inna Anatolievna Davidova" userId="615709de-f45c-42cb-8bad-60412f98c39f" providerId="ADAL" clId="{9D5DD936-5E1C-47A1-B0F0-34DDB8045771}" dt="2019-07-12T10:52:47.976" v="94" actId="6549"/>
          <ac:spMkLst>
            <pc:docMk/>
            <pc:sldMk cId="2729018751" sldId="578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9D5DD936-5E1C-47A1-B0F0-34DDB8045771}" dt="2019-07-12T10:54:03.992" v="143" actId="20577"/>
        <pc:sldMkLst>
          <pc:docMk/>
          <pc:sldMk cId="2278014777" sldId="579"/>
        </pc:sldMkLst>
        <pc:spChg chg="mod">
          <ac:chgData name="Inna Anatolievna Davidova" userId="615709de-f45c-42cb-8bad-60412f98c39f" providerId="ADAL" clId="{9D5DD936-5E1C-47A1-B0F0-34DDB8045771}" dt="2019-07-12T10:54:03.992" v="143" actId="20577"/>
          <ac:spMkLst>
            <pc:docMk/>
            <pc:sldMk cId="2278014777" sldId="579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9D5DD936-5E1C-47A1-B0F0-34DDB8045771}" dt="2019-07-12T10:53:21.048" v="113" actId="20577"/>
          <ac:spMkLst>
            <pc:docMk/>
            <pc:sldMk cId="2278014777" sldId="579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9D5DD936-5E1C-47A1-B0F0-34DDB8045771}" dt="2019-07-12T10:54:57.063" v="180" actId="20577"/>
        <pc:sldMkLst>
          <pc:docMk/>
          <pc:sldMk cId="1578206057" sldId="580"/>
        </pc:sldMkLst>
        <pc:spChg chg="mod">
          <ac:chgData name="Inna Anatolievna Davidova" userId="615709de-f45c-42cb-8bad-60412f98c39f" providerId="ADAL" clId="{9D5DD936-5E1C-47A1-B0F0-34DDB8045771}" dt="2019-07-12T10:54:57.063" v="180" actId="20577"/>
          <ac:spMkLst>
            <pc:docMk/>
            <pc:sldMk cId="1578206057" sldId="580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9D5DD936-5E1C-47A1-B0F0-34DDB8045771}" dt="2019-07-12T10:56:39.431" v="397" actId="6549"/>
        <pc:sldMkLst>
          <pc:docMk/>
          <pc:sldMk cId="2575891644" sldId="581"/>
        </pc:sldMkLst>
        <pc:spChg chg="mod">
          <ac:chgData name="Inna Anatolievna Davidova" userId="615709de-f45c-42cb-8bad-60412f98c39f" providerId="ADAL" clId="{9D5DD936-5E1C-47A1-B0F0-34DDB8045771}" dt="2019-07-12T10:56:34.635" v="386" actId="313"/>
          <ac:spMkLst>
            <pc:docMk/>
            <pc:sldMk cId="2575891644" sldId="581"/>
            <ac:spMk id="5" creationId="{00000000-0000-0000-0000-000000000000}"/>
          </ac:spMkLst>
        </pc:spChg>
        <pc:spChg chg="mod">
          <ac:chgData name="Inna Anatolievna Davidova" userId="615709de-f45c-42cb-8bad-60412f98c39f" providerId="ADAL" clId="{9D5DD936-5E1C-47A1-B0F0-34DDB8045771}" dt="2019-07-12T10:56:39.431" v="397" actId="6549"/>
          <ac:spMkLst>
            <pc:docMk/>
            <pc:sldMk cId="2575891644" sldId="581"/>
            <ac:spMk id="7" creationId="{00000000-0000-0000-0000-000000000000}"/>
          </ac:spMkLst>
        </pc:spChg>
      </pc:sldChg>
      <pc:sldChg chg="modSp">
        <pc:chgData name="Inna Anatolievna Davidova" userId="615709de-f45c-42cb-8bad-60412f98c39f" providerId="ADAL" clId="{9D5DD936-5E1C-47A1-B0F0-34DDB8045771}" dt="2019-07-12T11:02:38.752" v="963"/>
        <pc:sldMkLst>
          <pc:docMk/>
          <pc:sldMk cId="3046940563" sldId="582"/>
        </pc:sldMkLst>
        <pc:spChg chg="mod">
          <ac:chgData name="Inna Anatolievna Davidova" userId="615709de-f45c-42cb-8bad-60412f98c39f" providerId="ADAL" clId="{9D5DD936-5E1C-47A1-B0F0-34DDB8045771}" dt="2019-07-12T11:01:03.265" v="719" actId="313"/>
          <ac:spMkLst>
            <pc:docMk/>
            <pc:sldMk cId="3046940563" sldId="582"/>
            <ac:spMk id="6" creationId="{00000000-0000-0000-0000-000000000000}"/>
          </ac:spMkLst>
        </pc:spChg>
        <pc:spChg chg="mod">
          <ac:chgData name="Inna Anatolievna Davidova" userId="615709de-f45c-42cb-8bad-60412f98c39f" providerId="ADAL" clId="{9D5DD936-5E1C-47A1-B0F0-34DDB8045771}" dt="2019-07-12T11:01:47.772" v="807" actId="313"/>
          <ac:spMkLst>
            <pc:docMk/>
            <pc:sldMk cId="3046940563" sldId="582"/>
            <ac:spMk id="9" creationId="{00000000-0000-0000-0000-000000000000}"/>
          </ac:spMkLst>
        </pc:spChg>
        <pc:spChg chg="mod">
          <ac:chgData name="Inna Anatolievna Davidova" userId="615709de-f45c-42cb-8bad-60412f98c39f" providerId="ADAL" clId="{9D5DD936-5E1C-47A1-B0F0-34DDB8045771}" dt="2019-07-12T11:01:16.311" v="751" actId="6549"/>
          <ac:spMkLst>
            <pc:docMk/>
            <pc:sldMk cId="3046940563" sldId="582"/>
            <ac:spMk id="12" creationId="{00000000-0000-0000-0000-000000000000}"/>
          </ac:spMkLst>
        </pc:spChg>
        <pc:spChg chg="mod">
          <ac:chgData name="Inna Anatolievna Davidova" userId="615709de-f45c-42cb-8bad-60412f98c39f" providerId="ADAL" clId="{9D5DD936-5E1C-47A1-B0F0-34DDB8045771}" dt="2019-07-12T11:01:59.543" v="839" actId="20577"/>
          <ac:spMkLst>
            <pc:docMk/>
            <pc:sldMk cId="3046940563" sldId="582"/>
            <ac:spMk id="19" creationId="{00000000-0000-0000-0000-000000000000}"/>
          </ac:spMkLst>
        </pc:spChg>
        <pc:spChg chg="mod">
          <ac:chgData name="Inna Anatolievna Davidova" userId="615709de-f45c-42cb-8bad-60412f98c39f" providerId="ADAL" clId="{9D5DD936-5E1C-47A1-B0F0-34DDB8045771}" dt="2019-07-12T11:02:10.059" v="881" actId="313"/>
          <ac:spMkLst>
            <pc:docMk/>
            <pc:sldMk cId="3046940563" sldId="582"/>
            <ac:spMk id="20" creationId="{00000000-0000-0000-0000-000000000000}"/>
          </ac:spMkLst>
        </pc:spChg>
        <pc:spChg chg="mod">
          <ac:chgData name="Inna Anatolievna Davidova" userId="615709de-f45c-42cb-8bad-60412f98c39f" providerId="ADAL" clId="{9D5DD936-5E1C-47A1-B0F0-34DDB8045771}" dt="2019-07-12T11:02:38.752" v="963"/>
          <ac:spMkLst>
            <pc:docMk/>
            <pc:sldMk cId="3046940563" sldId="582"/>
            <ac:spMk id="21" creationId="{00000000-0000-0000-0000-000000000000}"/>
          </ac:spMkLst>
        </pc:spChg>
        <pc:grpChg chg="mod">
          <ac:chgData name="Inna Anatolievna Davidova" userId="615709de-f45c-42cb-8bad-60412f98c39f" providerId="ADAL" clId="{9D5DD936-5E1C-47A1-B0F0-34DDB8045771}" dt="2019-07-12T11:02:38.752" v="963"/>
          <ac:grpSpMkLst>
            <pc:docMk/>
            <pc:sldMk cId="3046940563" sldId="582"/>
            <ac:grpSpMk id="7" creationId="{00000000-0000-0000-0000-000000000000}"/>
          </ac:grpSpMkLst>
        </pc:grpChg>
      </pc:sldChg>
      <pc:sldChg chg="modSp">
        <pc:chgData name="Inna Anatolievna Davidova" userId="615709de-f45c-42cb-8bad-60412f98c39f" providerId="ADAL" clId="{9D5DD936-5E1C-47A1-B0F0-34DDB8045771}" dt="2019-07-12T11:03:36.088" v="1002" actId="6549"/>
        <pc:sldMkLst>
          <pc:docMk/>
          <pc:sldMk cId="253790597" sldId="584"/>
        </pc:sldMkLst>
        <pc:spChg chg="mod">
          <ac:chgData name="Inna Anatolievna Davidova" userId="615709de-f45c-42cb-8bad-60412f98c39f" providerId="ADAL" clId="{9D5DD936-5E1C-47A1-B0F0-34DDB8045771}" dt="2019-07-12T11:03:36.088" v="1002" actId="6549"/>
          <ac:spMkLst>
            <pc:docMk/>
            <pc:sldMk cId="253790597" sldId="584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9D5DD936-5E1C-47A1-B0F0-34DDB8045771}" dt="2019-07-12T10:57:00.835" v="435"/>
        <pc:sldMkLst>
          <pc:docMk/>
          <pc:sldMk cId="1709924450" sldId="585"/>
        </pc:sldMkLst>
        <pc:spChg chg="mod">
          <ac:chgData name="Inna Anatolievna Davidova" userId="615709de-f45c-42cb-8bad-60412f98c39f" providerId="ADAL" clId="{9D5DD936-5E1C-47A1-B0F0-34DDB8045771}" dt="2019-07-12T10:56:57.842" v="434" actId="313"/>
          <ac:spMkLst>
            <pc:docMk/>
            <pc:sldMk cId="1709924450" sldId="585"/>
            <ac:spMk id="6" creationId="{00000000-0000-0000-0000-000000000000}"/>
          </ac:spMkLst>
        </pc:spChg>
        <pc:graphicFrameChg chg="mod">
          <ac:chgData name="Inna Anatolievna Davidova" userId="615709de-f45c-42cb-8bad-60412f98c39f" providerId="ADAL" clId="{9D5DD936-5E1C-47A1-B0F0-34DDB8045771}" dt="2019-07-12T10:57:00.835" v="435"/>
          <ac:graphicFrameMkLst>
            <pc:docMk/>
            <pc:sldMk cId="1709924450" sldId="585"/>
            <ac:graphicFrameMk id="4" creationId="{00000000-0000-0000-0000-000000000000}"/>
          </ac:graphicFrameMkLst>
        </pc:graphicFrameChg>
      </pc:sldChg>
      <pc:sldChg chg="modSp">
        <pc:chgData name="Inna Anatolievna Davidova" userId="615709de-f45c-42cb-8bad-60412f98c39f" providerId="ADAL" clId="{9D5DD936-5E1C-47A1-B0F0-34DDB8045771}" dt="2019-07-12T11:04:32.631" v="1080" actId="20577"/>
        <pc:sldMkLst>
          <pc:docMk/>
          <pc:sldMk cId="2818423475" sldId="587"/>
        </pc:sldMkLst>
        <pc:spChg chg="mod">
          <ac:chgData name="Inna Anatolievna Davidova" userId="615709de-f45c-42cb-8bad-60412f98c39f" providerId="ADAL" clId="{9D5DD936-5E1C-47A1-B0F0-34DDB8045771}" dt="2019-07-12T11:04:32.631" v="1080" actId="20577"/>
          <ac:spMkLst>
            <pc:docMk/>
            <pc:sldMk cId="2818423475" sldId="587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9D5DD936-5E1C-47A1-B0F0-34DDB8045771}" dt="2019-07-12T11:04:22.568" v="1077" actId="20577"/>
          <ac:spMkLst>
            <pc:docMk/>
            <pc:sldMk cId="2818423475" sldId="587"/>
            <ac:spMk id="4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s://portal.oecd.org/eshare/gov/pc/Deliverables/BudOutlook18/Budget%20Outlook%202018%20-%20Central%20reference/Performance%20Budgeting%20survey/Performance%20Budgeting%20survey_Master%20data_0205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240429529462316E-2"/>
          <c:y val="3.4392011998666816E-2"/>
          <c:w val="0.70895564209679751"/>
          <c:h val="0.8618914654644107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'Q39 Spending review proportion '!$C$1</c:f>
              <c:strCache>
                <c:ptCount val="1"/>
                <c:pt idx="0">
                  <c:v>Narrow</c:v>
                </c:pt>
              </c:strCache>
            </c:strRef>
          </c:tx>
          <c:invertIfNegative val="0"/>
          <c:cat>
            <c:numRef>
              <c:f>'Q39 Spending review proportion '!$B$2:$B$11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'Q39 Spending review proportion '!$C$2:$C$11</c:f>
              <c:numCache>
                <c:formatCode>General</c:formatCode>
                <c:ptCount val="10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7</c:v>
                </c:pt>
                <c:pt idx="8">
                  <c:v>8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71-41AF-AB6E-8F495B2188D1}"/>
            </c:ext>
          </c:extLst>
        </c:ser>
        <c:ser>
          <c:idx val="1"/>
          <c:order val="1"/>
          <c:tx>
            <c:strRef>
              <c:f>'Q39 Spending review proportion '!$D$1</c:f>
              <c:strCache>
                <c:ptCount val="1"/>
                <c:pt idx="0">
                  <c:v>Broad</c:v>
                </c:pt>
              </c:strCache>
            </c:strRef>
          </c:tx>
          <c:invertIfNegative val="0"/>
          <c:cat>
            <c:numRef>
              <c:f>'Q39 Spending review proportion '!$B$2:$B$11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'Q39 Spending review proportion '!$D$2:$D$11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71-41AF-AB6E-8F495B2188D1}"/>
            </c:ext>
          </c:extLst>
        </c:ser>
        <c:ser>
          <c:idx val="2"/>
          <c:order val="2"/>
          <c:tx>
            <c:strRef>
              <c:f>'Q39 Spending review proportion '!$E$1</c:f>
              <c:strCache>
                <c:ptCount val="1"/>
                <c:pt idx="0">
                  <c:v>Comprehensive</c:v>
                </c:pt>
              </c:strCache>
            </c:strRef>
          </c:tx>
          <c:invertIfNegative val="0"/>
          <c:cat>
            <c:numRef>
              <c:f>'Q39 Spending review proportion '!$B$2:$B$11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'Q39 Spending review proportion '!$E$2:$E$11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7</c:v>
                </c:pt>
                <c:pt idx="8">
                  <c:v>7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71-41AF-AB6E-8F495B2188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7796864"/>
        <c:axId val="227798400"/>
      </c:barChart>
      <c:catAx>
        <c:axId val="227796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7798400"/>
        <c:crosses val="autoZero"/>
        <c:auto val="1"/>
        <c:lblAlgn val="ctr"/>
        <c:lblOffset val="100"/>
        <c:noMultiLvlLbl val="0"/>
      </c:catAx>
      <c:valAx>
        <c:axId val="2277984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77968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099" cy="497205"/>
          </a:xfrm>
          <a:prstGeom prst="rect">
            <a:avLst/>
          </a:prstGeom>
        </p:spPr>
        <p:txBody>
          <a:bodyPr vert="horz" lIns="93218" tIns="46610" rIns="93218" bIns="466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41" y="2"/>
            <a:ext cx="2949099" cy="497205"/>
          </a:xfrm>
          <a:prstGeom prst="rect">
            <a:avLst/>
          </a:prstGeom>
        </p:spPr>
        <p:txBody>
          <a:bodyPr vert="horz" lIns="93218" tIns="46610" rIns="93218" bIns="46610" rtlCol="0"/>
          <a:lstStyle>
            <a:lvl1pPr algn="r">
              <a:defRPr sz="1200"/>
            </a:lvl1pPr>
          </a:lstStyle>
          <a:p>
            <a:fld id="{E57C94FC-F3F6-487F-A229-8A37624A26FA}" type="datetimeFigureOut">
              <a:rPr lang="en-US" smtClean="0"/>
              <a:pPr/>
              <a:t>7/12/2019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5171"/>
            <a:ext cx="2949099" cy="497205"/>
          </a:xfrm>
          <a:prstGeom prst="rect">
            <a:avLst/>
          </a:prstGeom>
        </p:spPr>
        <p:txBody>
          <a:bodyPr vert="horz" lIns="93218" tIns="46610" rIns="93218" bIns="466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41" y="9445171"/>
            <a:ext cx="2949099" cy="497205"/>
          </a:xfrm>
          <a:prstGeom prst="rect">
            <a:avLst/>
          </a:prstGeom>
        </p:spPr>
        <p:txBody>
          <a:bodyPr vert="horz" lIns="93218" tIns="46610" rIns="93218" bIns="46610" rtlCol="0" anchor="b"/>
          <a:lstStyle>
            <a:lvl1pPr algn="r">
              <a:defRPr sz="1200"/>
            </a:lvl1pPr>
          </a:lstStyle>
          <a:p>
            <a:fld id="{02B36408-6A94-44CB-84F4-97A8F02852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72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099" cy="497205"/>
          </a:xfrm>
          <a:prstGeom prst="rect">
            <a:avLst/>
          </a:prstGeom>
        </p:spPr>
        <p:txBody>
          <a:bodyPr vert="horz" lIns="93218" tIns="46610" rIns="93218" bIns="466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1" y="2"/>
            <a:ext cx="2949099" cy="497205"/>
          </a:xfrm>
          <a:prstGeom prst="rect">
            <a:avLst/>
          </a:prstGeom>
        </p:spPr>
        <p:txBody>
          <a:bodyPr vert="horz" lIns="93218" tIns="46610" rIns="93218" bIns="46610" rtlCol="0"/>
          <a:lstStyle>
            <a:lvl1pPr algn="r">
              <a:defRPr sz="1200"/>
            </a:lvl1pPr>
          </a:lstStyle>
          <a:p>
            <a:fld id="{19A66499-EE95-4D0D-8DB0-5F67C13B736B}" type="datetimeFigureOut">
              <a:rPr lang="en-US" smtClean="0"/>
              <a:pPr/>
              <a:t>7/12/2019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18" tIns="46610" rIns="93218" bIns="4661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9"/>
            <a:ext cx="5444490" cy="4474845"/>
          </a:xfrm>
          <a:prstGeom prst="rect">
            <a:avLst/>
          </a:prstGeom>
        </p:spPr>
        <p:txBody>
          <a:bodyPr vert="horz" lIns="93218" tIns="46610" rIns="93218" bIns="4661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5171"/>
            <a:ext cx="2949099" cy="497205"/>
          </a:xfrm>
          <a:prstGeom prst="rect">
            <a:avLst/>
          </a:prstGeom>
        </p:spPr>
        <p:txBody>
          <a:bodyPr vert="horz" lIns="93218" tIns="46610" rIns="93218" bIns="466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1" y="9445171"/>
            <a:ext cx="2949099" cy="497205"/>
          </a:xfrm>
          <a:prstGeom prst="rect">
            <a:avLst/>
          </a:prstGeom>
        </p:spPr>
        <p:txBody>
          <a:bodyPr vert="horz" lIns="93218" tIns="46610" rIns="93218" bIns="46610" rtlCol="0" anchor="b"/>
          <a:lstStyle>
            <a:lvl1pPr algn="r">
              <a:defRPr sz="1200"/>
            </a:lvl1pPr>
          </a:lstStyle>
          <a:p>
            <a:fld id="{B9F075BF-B68F-49A6-BBD9-1F92037784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325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786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7378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9443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96996-397C-444A-BD2A-8423F7CC1E7D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5761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5192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GB" baseline="0" dirty="0"/>
          </a:p>
          <a:p>
            <a:endParaRPr lang="en-GB" baseline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8771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0915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337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813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116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545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265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507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882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383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3610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714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942C-4AAE-4752-9C77-95AE5E45AE70}" type="datetime1">
              <a:rPr lang="en-GB" smtClean="0"/>
              <a:t>12/07/2019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5AC6-F020-43E0-947B-14C68D3DC9E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95536" y="1124744"/>
            <a:ext cx="7992888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Documents and Settings\Kavanagh_j\Local Settings\Temp\OECD logotype text\OECD_TEXT_10cm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2500640" cy="774847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41B1F-38B0-4BBC-B20A-E7BE8F075525}" type="datetime1">
              <a:rPr lang="en-GB" smtClean="0"/>
              <a:t>12/07/2019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73063-F20A-4257-8412-51AC211343D4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21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>
            <a:lvl1pPr>
              <a:defRPr lang="en-US" sz="3200" kern="120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A8879-3F7E-4227-808B-B008E9562151}" type="datetime1">
              <a:rPr lang="en-GB" smtClean="0"/>
              <a:t>12/07/2019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E5E95AC6-F020-43E0-947B-14C68D3DC9E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67544" y="1268760"/>
            <a:ext cx="8136904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Documents and Settings\Kavanagh_j\Local Settings\Temp\OECD logotype text\OECD_TEXT_10cm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6305263"/>
            <a:ext cx="1407429" cy="43610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GB" sz="3200" kern="120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539552" y="1700808"/>
            <a:ext cx="3959225" cy="43926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0" name="Picture 2" descr="C:\Documents and Settings\Kavanagh_j\Local Settings\Temp\OECD logotype text\OECD_TEXT_10cm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6305263"/>
            <a:ext cx="1407429" cy="436105"/>
          </a:xfrm>
          <a:prstGeom prst="rect">
            <a:avLst/>
          </a:prstGeom>
          <a:noFill/>
        </p:spPr>
      </p:pic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4716463" y="1700213"/>
            <a:ext cx="3998912" cy="4392612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892945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Presentation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/>
              <a:t>Click to </a:t>
            </a:r>
            <a:r>
              <a:rPr kumimoji="0" lang="fr-FR" dirty="0" err="1"/>
              <a:t>edit</a:t>
            </a:r>
            <a:r>
              <a:rPr kumimoji="0" lang="fr-FR" dirty="0"/>
              <a:t> </a:t>
            </a:r>
            <a:r>
              <a:rPr kumimoji="0" lang="fr-FR" dirty="0" err="1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A3F6D906-E5DA-4D4B-B92D-3AD3608DD88B}" type="datetime1">
              <a:rPr lang="en-GB" smtClean="0">
                <a:solidFill>
                  <a:prstClr val="white"/>
                </a:solidFill>
              </a:rPr>
              <a:t>12/07/2019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62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sz="2600"/>
            </a:lvl1pPr>
            <a:lvl2pPr eaLnBrk="1" latinLnBrk="0" hangingPunct="1">
              <a:defRPr sz="2200"/>
            </a:lvl2pPr>
            <a:lvl3pPr eaLnBrk="1" latinLnBrk="0" hangingPunct="1">
              <a:defRPr sz="2000"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1D866648-810E-473C-83B0-4854D05C0519}" type="datetime1">
              <a:rPr lang="en-GB" smtClean="0"/>
              <a:t>12/07/2019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</p:spTree>
    <p:extLst>
      <p:ext uri="{BB962C8B-B14F-4D97-AF65-F5344CB8AC3E}">
        <p14:creationId xmlns:p14="http://schemas.microsoft.com/office/powerpoint/2010/main" val="338987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Header title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6FD8B295-3715-415F-BD49-F1A40818C9EF}" type="datetime1">
              <a:rPr lang="en-GB" smtClean="0">
                <a:solidFill>
                  <a:prstClr val="white"/>
                </a:solidFill>
              </a:rPr>
              <a:t>12/07/2019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srgbClr val="006299"/>
                </a:solidFill>
              </a:rPr>
              <a:pPr/>
              <a:t>‹#›</a:t>
            </a:fld>
            <a:endParaRPr lang="en-GB" dirty="0">
              <a:solidFill>
                <a:srgbClr val="0062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06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Presentation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/>
              <a:t>Click to </a:t>
            </a:r>
            <a:r>
              <a:rPr kumimoji="0" lang="fr-FR" dirty="0" err="1"/>
              <a:t>edit</a:t>
            </a:r>
            <a:r>
              <a:rPr kumimoji="0" lang="fr-FR" dirty="0"/>
              <a:t> </a:t>
            </a:r>
            <a:r>
              <a:rPr kumimoji="0" lang="fr-FR" dirty="0" err="1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4592B9D-5DA3-449B-8A6C-FBDB27BAC347}" type="datetime1">
              <a:rPr lang="en-GB" smtClean="0">
                <a:solidFill>
                  <a:prstClr val="white"/>
                </a:solidFill>
              </a:rPr>
              <a:t>12/07/2019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59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sz="2600"/>
            </a:lvl1pPr>
            <a:lvl2pPr eaLnBrk="1" latinLnBrk="0" hangingPunct="1">
              <a:defRPr sz="2200"/>
            </a:lvl2pPr>
            <a:lvl3pPr eaLnBrk="1" latinLnBrk="0" hangingPunct="1">
              <a:defRPr sz="2000"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2E8C2B75-C20A-44A4-BF02-115C4CCBA387}" type="datetime1">
              <a:rPr lang="en-GB" smtClean="0"/>
              <a:t>12/07/2019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</p:spTree>
    <p:extLst>
      <p:ext uri="{BB962C8B-B14F-4D97-AF65-F5344CB8AC3E}">
        <p14:creationId xmlns:p14="http://schemas.microsoft.com/office/powerpoint/2010/main" val="2086306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Header title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34A66A4D-3AB1-48B0-A20D-E2390C3D5A12}" type="datetime1">
              <a:rPr lang="en-GB" smtClean="0">
                <a:solidFill>
                  <a:prstClr val="white"/>
                </a:solidFill>
              </a:rPr>
              <a:t>12/07/2019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srgbClr val="006299"/>
                </a:solidFill>
              </a:rPr>
              <a:pPr/>
              <a:t>‹#›</a:t>
            </a:fld>
            <a:endParaRPr lang="en-GB" dirty="0">
              <a:solidFill>
                <a:srgbClr val="0062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51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DFCE3-4BC1-40E2-91F8-F8BE1B4F219C}" type="datetime1">
              <a:rPr lang="en-GB" smtClean="0"/>
              <a:t>12/07/2019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95AC6-F020-43E0-947B-14C68D3DC9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>
    <p:fade thruBlk="1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000" dirty="0">
              <a:solidFill>
                <a:srgbClr val="727272"/>
              </a:solidFill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2C8C46B8-CEAB-4A55-9A6F-472E7A8C205E}" type="datetime1">
              <a:rPr lang="en-GB" smtClean="0"/>
              <a:t>12/07/2019</a:t>
            </a:fld>
            <a:endParaRPr lang="en-GB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85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000" dirty="0">
              <a:solidFill>
                <a:srgbClr val="727272"/>
              </a:solidFill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63577A59-D9AD-4F3E-AB28-E3CBB5466C5A}" type="datetime1">
              <a:rPr lang="en-GB" smtClean="0"/>
              <a:t>12/07/2019</a:t>
            </a:fld>
            <a:endParaRPr lang="en-GB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051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395536" y="1124744"/>
            <a:ext cx="7992888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Documents and Settings\Kavanagh_j\Local Settings\Temp\OECD logotype text\OECD_TEXT_10c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2500640" cy="774847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7992888" cy="4248472"/>
          </a:xfrm>
        </p:spPr>
        <p:txBody>
          <a:bodyPr>
            <a:normAutofit/>
          </a:bodyPr>
          <a:lstStyle/>
          <a:p>
            <a:r>
              <a:rPr lang="ru-RU" sz="3600" b="1" i="1" dirty="0">
                <a:solidFill>
                  <a:schemeClr val="tx2"/>
                </a:solidFill>
              </a:rPr>
              <a:t>Анализ расходов в странах ОЭСР</a:t>
            </a:r>
            <a:br>
              <a:rPr lang="en-GB" sz="3600" b="1" i="1" dirty="0">
                <a:solidFill>
                  <a:schemeClr val="tx2"/>
                </a:solidFill>
              </a:rPr>
            </a:br>
            <a:br>
              <a:rPr lang="en-GB" sz="2400" b="1" i="1" dirty="0">
                <a:solidFill>
                  <a:schemeClr val="tx2"/>
                </a:solidFill>
              </a:rPr>
            </a:br>
            <a:br>
              <a:rPr lang="en-GB" sz="2400" b="1" i="1" dirty="0">
                <a:solidFill>
                  <a:schemeClr val="tx2"/>
                </a:solidFill>
              </a:rPr>
            </a:br>
            <a:r>
              <a:rPr lang="en-GB" sz="2400" b="1" i="1" dirty="0">
                <a:solidFill>
                  <a:schemeClr val="tx2"/>
                </a:solidFill>
              </a:rPr>
              <a:t> 4 </a:t>
            </a:r>
            <a:r>
              <a:rPr lang="ru-RU" sz="2400" b="1" i="1" dirty="0">
                <a:solidFill>
                  <a:schemeClr val="tx2"/>
                </a:solidFill>
              </a:rPr>
              <a:t>июля</a:t>
            </a:r>
            <a:r>
              <a:rPr lang="en-GB" sz="2400" b="1" i="1" dirty="0">
                <a:solidFill>
                  <a:schemeClr val="tx2"/>
                </a:solidFill>
              </a:rPr>
              <a:t> 2019</a:t>
            </a:r>
            <a:r>
              <a:rPr lang="ru-RU" sz="2400" b="1" i="1" dirty="0">
                <a:solidFill>
                  <a:schemeClr val="tx2"/>
                </a:solidFill>
              </a:rPr>
              <a:t> г.</a:t>
            </a:r>
            <a:br>
              <a:rPr lang="en-GB" sz="2400" b="1" i="1" dirty="0">
                <a:solidFill>
                  <a:schemeClr val="tx2"/>
                </a:solidFill>
              </a:rPr>
            </a:br>
            <a:r>
              <a:rPr lang="ru-RU" sz="2400" b="1" i="1" dirty="0">
                <a:solidFill>
                  <a:schemeClr val="tx2"/>
                </a:solidFill>
              </a:rPr>
              <a:t>Минск</a:t>
            </a:r>
            <a:endParaRPr lang="en-US" sz="2400" i="1" dirty="0">
              <a:solidFill>
                <a:schemeClr val="tx2"/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95536" y="5805264"/>
            <a:ext cx="8064896" cy="648072"/>
          </a:xfrm>
        </p:spPr>
        <p:txBody>
          <a:bodyPr>
            <a:normAutofit fontScale="92500" lnSpcReduction="10000"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/>
            <a:r>
              <a:rPr lang="ru-RU" sz="2100" dirty="0" err="1">
                <a:solidFill>
                  <a:schemeClr val="tx1"/>
                </a:solidFill>
              </a:rPr>
              <a:t>Войцех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r>
              <a:rPr lang="ru-RU" sz="2100" dirty="0" err="1">
                <a:solidFill>
                  <a:schemeClr val="tx1"/>
                </a:solidFill>
              </a:rPr>
              <a:t>Зелински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ru-RU" sz="1700" dirty="0">
                <a:solidFill>
                  <a:schemeClr val="tx1"/>
                </a:solidFill>
              </a:rPr>
              <a:t>Дирекция по вопросам государственного управления ОЭСР</a:t>
            </a:r>
            <a:endParaRPr lang="en-US" sz="1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2600" y="1700808"/>
            <a:ext cx="8218800" cy="4525200"/>
          </a:xfrm>
        </p:spPr>
        <p:txBody>
          <a:bodyPr>
            <a:normAutofit fontScale="85000" lnSpcReduction="20000"/>
          </a:bodyPr>
          <a:lstStyle/>
          <a:p>
            <a:r>
              <a:rPr lang="ru-RU" sz="2200" b="1" dirty="0">
                <a:solidFill>
                  <a:schemeClr val="accent1"/>
                </a:solidFill>
              </a:rPr>
              <a:t>Программа повышения производительности в Финляндии</a:t>
            </a:r>
            <a:r>
              <a:rPr lang="fr-FR" sz="2200" dirty="0"/>
              <a:t>: </a:t>
            </a:r>
            <a:r>
              <a:rPr lang="ru-RU" sz="2200" dirty="0"/>
              <a:t>ответная мера на замедление демографических тенденций, мер по повышению эффективности с акцентом на использовании технологий</a:t>
            </a:r>
            <a:r>
              <a:rPr lang="fr-FR" sz="2200" dirty="0"/>
              <a:t>.</a:t>
            </a:r>
          </a:p>
          <a:p>
            <a:r>
              <a:rPr lang="ru-RU" sz="2200" b="1" dirty="0">
                <a:solidFill>
                  <a:schemeClr val="accent1"/>
                </a:solidFill>
              </a:rPr>
              <a:t>Доклад специальной группы по государственным услугам и расходам Ирландии за </a:t>
            </a:r>
            <a:r>
              <a:rPr lang="en-US" sz="2200" b="1" dirty="0">
                <a:solidFill>
                  <a:schemeClr val="accent1"/>
                </a:solidFill>
              </a:rPr>
              <a:t>2009 </a:t>
            </a:r>
            <a:r>
              <a:rPr lang="ru-RU" sz="2200" b="1" dirty="0">
                <a:solidFill>
                  <a:schemeClr val="accent1"/>
                </a:solidFill>
              </a:rPr>
              <a:t>г.</a:t>
            </a:r>
            <a:r>
              <a:rPr lang="en-US" sz="2200" dirty="0"/>
              <a:t>: </a:t>
            </a:r>
            <a:r>
              <a:rPr lang="ru-RU" sz="2200" dirty="0"/>
              <a:t>проходил в условиях консолидации бюджета, который потребовал сокращения текущих расходов в объеме </a:t>
            </a:r>
            <a:r>
              <a:rPr lang="en-US" sz="2200" dirty="0"/>
              <a:t>3 </a:t>
            </a:r>
            <a:r>
              <a:rPr lang="ru-RU" sz="2200" dirty="0"/>
              <a:t>млрд евро</a:t>
            </a:r>
            <a:r>
              <a:rPr lang="en-US" sz="2200" dirty="0"/>
              <a:t>.</a:t>
            </a:r>
            <a:r>
              <a:rPr lang="en-GB" sz="2200" dirty="0"/>
              <a:t> </a:t>
            </a:r>
            <a:r>
              <a:rPr lang="ru-RU" sz="2200" dirty="0"/>
              <a:t>Последовавший комплексный доклад о расходах </a:t>
            </a:r>
            <a:r>
              <a:rPr lang="en-US" sz="2200" dirty="0"/>
              <a:t>(CRE) 2012-</a:t>
            </a:r>
            <a:r>
              <a:rPr lang="ru-RU" sz="2200" dirty="0"/>
              <a:t>20</a:t>
            </a:r>
            <a:r>
              <a:rPr lang="en-US" sz="2200" dirty="0"/>
              <a:t>14</a:t>
            </a:r>
            <a:r>
              <a:rPr lang="ru-RU" sz="2200" dirty="0"/>
              <a:t> гг.</a:t>
            </a:r>
            <a:r>
              <a:rPr lang="en-US" sz="2200" dirty="0"/>
              <a:t>, </a:t>
            </a:r>
            <a:r>
              <a:rPr lang="ru-RU" sz="2200" dirty="0"/>
              <a:t>проводился на первом этапе программы </a:t>
            </a:r>
            <a:r>
              <a:rPr lang="en-US" sz="2200" dirty="0"/>
              <a:t>E</a:t>
            </a:r>
            <a:r>
              <a:rPr lang="ru-RU" sz="2200" dirty="0"/>
              <a:t>С</a:t>
            </a:r>
            <a:r>
              <a:rPr lang="en-US" sz="2200" dirty="0"/>
              <a:t>/</a:t>
            </a:r>
            <a:r>
              <a:rPr lang="ru-RU" sz="2200" dirty="0"/>
              <a:t>МВФ</a:t>
            </a:r>
            <a:r>
              <a:rPr lang="en-US" sz="2200" dirty="0"/>
              <a:t>, </a:t>
            </a:r>
            <a:r>
              <a:rPr lang="ru-RU" sz="2200" dirty="0"/>
              <a:t>которая потребовала проведения регулярного АР</a:t>
            </a:r>
            <a:r>
              <a:rPr lang="en-US" sz="2200" dirty="0"/>
              <a:t>.</a:t>
            </a:r>
          </a:p>
          <a:p>
            <a:r>
              <a:rPr lang="ru-RU" sz="2100" b="1" dirty="0">
                <a:solidFill>
                  <a:schemeClr val="accent1"/>
                </a:solidFill>
              </a:rPr>
              <a:t>Хорватия</a:t>
            </a:r>
            <a:endParaRPr lang="nl-NL" sz="2100" b="1" dirty="0">
              <a:solidFill>
                <a:schemeClr val="accent1"/>
              </a:solidFill>
            </a:endParaRPr>
          </a:p>
          <a:p>
            <a:pPr lvl="1"/>
            <a:r>
              <a:rPr lang="ru-RU" dirty="0"/>
              <a:t>АР – ответ на рекомендации совета ЕС по сокращению бюджетного дефицита </a:t>
            </a:r>
          </a:p>
          <a:p>
            <a:pPr lvl="1"/>
            <a:r>
              <a:rPr lang="ru-RU" dirty="0"/>
              <a:t>Цель сократить расходы на </a:t>
            </a:r>
            <a:r>
              <a:rPr lang="nl-NL" dirty="0"/>
              <a:t>10%</a:t>
            </a:r>
          </a:p>
          <a:p>
            <a:r>
              <a:rPr lang="ru-RU" sz="2100" b="1" dirty="0">
                <a:solidFill>
                  <a:schemeClr val="accent1"/>
                </a:solidFill>
              </a:rPr>
              <a:t>Дания и Нидерланды</a:t>
            </a:r>
            <a:r>
              <a:rPr lang="nl-NL" sz="2100" b="1" dirty="0">
                <a:solidFill>
                  <a:schemeClr val="accent1"/>
                </a:solidFill>
              </a:rPr>
              <a:t>: </a:t>
            </a:r>
            <a:r>
              <a:rPr lang="ru-RU" sz="2100" b="1" dirty="0">
                <a:solidFill>
                  <a:schemeClr val="accent1"/>
                </a:solidFill>
              </a:rPr>
              <a:t>АР связаны с политическим циклом</a:t>
            </a:r>
            <a:endParaRPr lang="nl-NL" sz="2200" dirty="0"/>
          </a:p>
          <a:p>
            <a:endParaRPr lang="en-US" sz="2200" dirty="0"/>
          </a:p>
          <a:p>
            <a:endParaRPr lang="en-GB" sz="2200" dirty="0"/>
          </a:p>
          <a:p>
            <a:endParaRPr lang="fr-FR" sz="2200" dirty="0"/>
          </a:p>
          <a:p>
            <a:endParaRPr lang="fr-FR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10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Различные обоснования, лежащие с основе анализа расходов</a:t>
            </a:r>
            <a:endParaRPr lang="en-GB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014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000" y="1602000"/>
            <a:ext cx="8514000" cy="5787440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chemeClr val="accent1"/>
                </a:solidFill>
              </a:rPr>
              <a:t>Канада</a:t>
            </a:r>
            <a:endParaRPr lang="en-US" sz="1600" b="1" dirty="0">
              <a:solidFill>
                <a:schemeClr val="accent1"/>
              </a:solidFill>
            </a:endParaRPr>
          </a:p>
          <a:p>
            <a:pPr lvl="1"/>
            <a:r>
              <a:rPr lang="ru-RU" sz="1600" dirty="0"/>
              <a:t>Стратегический анализ </a:t>
            </a:r>
            <a:r>
              <a:rPr lang="en-US" sz="1600" dirty="0"/>
              <a:t>(2007-</a:t>
            </a:r>
            <a:r>
              <a:rPr lang="ru-RU" sz="1600" dirty="0"/>
              <a:t>20</a:t>
            </a:r>
            <a:r>
              <a:rPr lang="en-US" sz="1600" dirty="0"/>
              <a:t>08</a:t>
            </a:r>
            <a:r>
              <a:rPr lang="ru-RU" sz="1600" dirty="0"/>
              <a:t> гг.</a:t>
            </a:r>
            <a:r>
              <a:rPr lang="en-US" sz="1600" dirty="0"/>
              <a:t> </a:t>
            </a:r>
            <a:r>
              <a:rPr lang="ru-RU" sz="1600" dirty="0"/>
              <a:t>- </a:t>
            </a:r>
            <a:r>
              <a:rPr lang="en-US" sz="1600" dirty="0"/>
              <a:t>2010-</a:t>
            </a:r>
            <a:r>
              <a:rPr lang="ru-RU" sz="1600" dirty="0"/>
              <a:t>20</a:t>
            </a:r>
            <a:r>
              <a:rPr lang="en-US" sz="1600" dirty="0"/>
              <a:t>11</a:t>
            </a:r>
            <a:r>
              <a:rPr lang="ru-RU" sz="1600" dirty="0"/>
              <a:t> гг.</a:t>
            </a:r>
            <a:r>
              <a:rPr lang="en-US" sz="1600" dirty="0"/>
              <a:t>): </a:t>
            </a:r>
            <a:r>
              <a:rPr lang="ru-RU" sz="1600" dirty="0"/>
              <a:t>ведомства обязаны выявлять возможности экономии средств в размере, как минимум </a:t>
            </a:r>
            <a:r>
              <a:rPr lang="en-US" sz="1600" dirty="0"/>
              <a:t>5</a:t>
            </a:r>
            <a:r>
              <a:rPr lang="ru-RU" sz="1600" dirty="0"/>
              <a:t>% расходов на низкоприоритетные статьи и на программы с минимальной отдачей</a:t>
            </a:r>
            <a:r>
              <a:rPr lang="en-US" sz="1600" dirty="0"/>
              <a:t>.</a:t>
            </a:r>
          </a:p>
          <a:p>
            <a:pPr lvl="1"/>
            <a:r>
              <a:rPr lang="ru-RU" sz="1600" dirty="0"/>
              <a:t>Стратегический операционный анализ </a:t>
            </a:r>
            <a:r>
              <a:rPr lang="en-US" sz="1600" dirty="0"/>
              <a:t>(2011-</a:t>
            </a:r>
            <a:r>
              <a:rPr lang="ru-RU" sz="1600" dirty="0"/>
              <a:t>20</a:t>
            </a:r>
            <a:r>
              <a:rPr lang="en-US" sz="1600" dirty="0"/>
              <a:t>12</a:t>
            </a:r>
            <a:r>
              <a:rPr lang="ru-RU" sz="1600" dirty="0"/>
              <a:t> гг.</a:t>
            </a:r>
            <a:r>
              <a:rPr lang="en-US" sz="1600" dirty="0"/>
              <a:t>): </a:t>
            </a:r>
            <a:r>
              <a:rPr lang="ru-RU" sz="1600" dirty="0"/>
              <a:t>ведомства обязаны представить варианты сокращения расходов на </a:t>
            </a:r>
            <a:r>
              <a:rPr lang="en-US" sz="1600" dirty="0"/>
              <a:t>5 </a:t>
            </a:r>
            <a:r>
              <a:rPr lang="ru-RU" sz="1600" dirty="0"/>
              <a:t>и </a:t>
            </a:r>
            <a:r>
              <a:rPr lang="en-US" sz="1600" dirty="0"/>
              <a:t>10 </a:t>
            </a:r>
            <a:r>
              <a:rPr lang="ru-RU" sz="1600" dirty="0"/>
              <a:t>%</a:t>
            </a:r>
            <a:r>
              <a:rPr lang="en-US" sz="1600" dirty="0"/>
              <a:t>.</a:t>
            </a:r>
          </a:p>
          <a:p>
            <a:r>
              <a:rPr lang="ru-RU" sz="1600" b="1" dirty="0">
                <a:solidFill>
                  <a:schemeClr val="accent1"/>
                </a:solidFill>
              </a:rPr>
              <a:t>Франция</a:t>
            </a:r>
            <a:endParaRPr lang="fr-FR" sz="1600" b="1" dirty="0">
              <a:solidFill>
                <a:schemeClr val="accent1"/>
              </a:solidFill>
            </a:endParaRPr>
          </a:p>
          <a:p>
            <a:pPr lvl="1"/>
            <a:r>
              <a:rPr lang="fr-FR" sz="1600" i="1" dirty="0"/>
              <a:t>Révision Générale des Politiques Publiques 1 </a:t>
            </a:r>
            <a:r>
              <a:rPr lang="fr-FR" sz="1600" dirty="0"/>
              <a:t>(</a:t>
            </a:r>
            <a:r>
              <a:rPr lang="en-US" sz="1600" dirty="0"/>
              <a:t>2007-</a:t>
            </a:r>
            <a:r>
              <a:rPr lang="ru-RU" sz="1600" dirty="0"/>
              <a:t>20</a:t>
            </a:r>
            <a:r>
              <a:rPr lang="en-US" sz="1600" dirty="0"/>
              <a:t>08</a:t>
            </a:r>
            <a:r>
              <a:rPr lang="ru-RU" sz="1600" dirty="0"/>
              <a:t> гг.</a:t>
            </a:r>
            <a:r>
              <a:rPr lang="en-US" sz="1600" dirty="0"/>
              <a:t>): </a:t>
            </a:r>
            <a:r>
              <a:rPr lang="ru-RU" sz="1600" dirty="0"/>
              <a:t>выявление вариантов экономии средств, при которых выход на пенсию гражданского служащего и сокращение соответствующей ставки не отразится на качестве предоставляемых услуг</a:t>
            </a:r>
            <a:r>
              <a:rPr lang="en-US" sz="1600" dirty="0"/>
              <a:t>.</a:t>
            </a:r>
          </a:p>
          <a:p>
            <a:pPr lvl="1"/>
            <a:r>
              <a:rPr lang="en-US" sz="1600" dirty="0"/>
              <a:t>RGPP2 (2010-</a:t>
            </a:r>
            <a:r>
              <a:rPr lang="ru-RU" sz="1600" dirty="0"/>
              <a:t>20</a:t>
            </a:r>
            <a:r>
              <a:rPr lang="en-US" sz="1600" dirty="0"/>
              <a:t>11</a:t>
            </a:r>
            <a:r>
              <a:rPr lang="ru-RU" sz="1600" dirty="0"/>
              <a:t> гг.</a:t>
            </a:r>
            <a:r>
              <a:rPr lang="en-US" sz="1600" dirty="0"/>
              <a:t>): </a:t>
            </a:r>
            <a:r>
              <a:rPr lang="ru-RU" sz="1600" dirty="0"/>
              <a:t>дополнительная цель – сокращение административных расходов, не связанных с ФОТ, на 10% </a:t>
            </a:r>
            <a:r>
              <a:rPr lang="en-US" sz="1600" dirty="0"/>
              <a:t>(</a:t>
            </a:r>
            <a:r>
              <a:rPr lang="ru-RU" sz="1600" dirty="0"/>
              <a:t>к </a:t>
            </a:r>
            <a:r>
              <a:rPr lang="en-US" sz="1600" dirty="0"/>
              <a:t>2013).</a:t>
            </a:r>
          </a:p>
          <a:p>
            <a:r>
              <a:rPr lang="ru-RU" sz="1600" b="1" dirty="0">
                <a:solidFill>
                  <a:schemeClr val="accent1"/>
                </a:solidFill>
              </a:rPr>
              <a:t>Нидерланды</a:t>
            </a:r>
            <a:endParaRPr lang="en-US" sz="1600" dirty="0">
              <a:solidFill>
                <a:schemeClr val="accent1"/>
              </a:solidFill>
            </a:endParaRPr>
          </a:p>
          <a:p>
            <a:pPr lvl="1"/>
            <a:r>
              <a:rPr lang="ru-RU" sz="1600" dirty="0"/>
              <a:t>Варианты политики в рамках комплексного анализа расходов должен включать, как минимум, один вариант - сокращения на </a:t>
            </a:r>
            <a:r>
              <a:rPr lang="nl-NL" sz="1600" dirty="0"/>
              <a:t>20%.</a:t>
            </a:r>
          </a:p>
          <a:p>
            <a:pPr lvl="1"/>
            <a:endParaRPr lang="nl-NL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11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902000" cy="1022400"/>
          </a:xfrm>
        </p:spPr>
        <p:txBody>
          <a:bodyPr/>
          <a:lstStyle/>
          <a:p>
            <a:r>
              <a:rPr lang="ru-RU" b="1" dirty="0"/>
              <a:t>Зачастую целью является консолидация бюджета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78206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512168"/>
            <a:ext cx="4536504" cy="530120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/>
              <a:t>Выборочный АР</a:t>
            </a:r>
            <a:endParaRPr lang="en-GB" b="1" dirty="0"/>
          </a:p>
          <a:p>
            <a:r>
              <a:rPr lang="ru-RU" sz="2000" dirty="0"/>
              <a:t>Акцент на заранее оговоренном списке тем </a:t>
            </a:r>
            <a:r>
              <a:rPr lang="en-US" sz="2000" dirty="0"/>
              <a:t>(</a:t>
            </a:r>
            <a:r>
              <a:rPr lang="ru-RU" sz="2000" dirty="0"/>
              <a:t>программы, процессы, ведомства</a:t>
            </a:r>
            <a:endParaRPr lang="en-US" sz="2000" dirty="0"/>
          </a:p>
          <a:p>
            <a:r>
              <a:rPr lang="ru-RU" sz="2000" dirty="0"/>
              <a:t>Темы выбираются на усмотрение или с периодичностью </a:t>
            </a:r>
          </a:p>
          <a:p>
            <a:r>
              <a:rPr lang="ru-RU" sz="2000" dirty="0"/>
              <a:t>Увязаны с бюджетным процессом (ежегодно</a:t>
            </a:r>
            <a:r>
              <a:rPr lang="en-GB" sz="2000" dirty="0"/>
              <a:t>)</a:t>
            </a:r>
          </a:p>
          <a:p>
            <a:endParaRPr lang="en-GB" sz="2800" dirty="0"/>
          </a:p>
          <a:p>
            <a:pPr marL="0" indent="0" algn="ctr">
              <a:buNone/>
            </a:pPr>
            <a:r>
              <a:rPr lang="ru-RU" sz="2000" i="1" dirty="0">
                <a:solidFill>
                  <a:schemeClr val="accent1"/>
                </a:solidFill>
              </a:rPr>
              <a:t>Стратегический анализ в Канаде </a:t>
            </a:r>
            <a:r>
              <a:rPr lang="en-US" sz="2000" i="1" dirty="0">
                <a:solidFill>
                  <a:schemeClr val="accent1"/>
                </a:solidFill>
              </a:rPr>
              <a:t>(2008,2009,2010)</a:t>
            </a:r>
          </a:p>
          <a:p>
            <a:pPr marL="0" indent="0" algn="ctr">
              <a:buNone/>
            </a:pPr>
            <a:r>
              <a:rPr lang="ru-RU" sz="2000" i="1" dirty="0">
                <a:solidFill>
                  <a:schemeClr val="accent1"/>
                </a:solidFill>
              </a:rPr>
              <a:t>Специальный анализ в Дании</a:t>
            </a:r>
            <a:endParaRPr lang="en-US" sz="2000" i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ru-RU" sz="2000" i="1" dirty="0">
                <a:solidFill>
                  <a:schemeClr val="accent1"/>
                </a:solidFill>
              </a:rPr>
              <a:t>АР в Голландии</a:t>
            </a:r>
            <a:endParaRPr lang="en-US" sz="2000" i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2000" i="1" dirty="0">
                <a:solidFill>
                  <a:schemeClr val="accent1"/>
                </a:solidFill>
              </a:rPr>
              <a:t>Slovakia</a:t>
            </a:r>
          </a:p>
          <a:p>
            <a:pPr marL="0" indent="0" algn="ctr">
              <a:buNone/>
            </a:pPr>
            <a:r>
              <a:rPr lang="en-US" sz="2000" i="1" dirty="0">
                <a:solidFill>
                  <a:schemeClr val="accent1"/>
                </a:solidFill>
              </a:rPr>
              <a:t>Germany</a:t>
            </a:r>
            <a:endParaRPr lang="en-GB" sz="2000" dirty="0"/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12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8016" y="188640"/>
            <a:ext cx="7416000" cy="1022400"/>
          </a:xfrm>
        </p:spPr>
        <p:txBody>
          <a:bodyPr/>
          <a:lstStyle/>
          <a:p>
            <a:r>
              <a:rPr lang="ru-RU" b="1" dirty="0"/>
              <a:t>Какие виды АР существуют</a:t>
            </a:r>
            <a:endParaRPr lang="en-GB" b="1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716016" y="1556792"/>
            <a:ext cx="4427984" cy="530120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b="1" dirty="0"/>
              <a:t>Комплексный АР</a:t>
            </a:r>
            <a:endParaRPr lang="en-GB" b="1" dirty="0"/>
          </a:p>
          <a:p>
            <a:r>
              <a:rPr lang="ru-RU" sz="2000" dirty="0"/>
              <a:t>Открытый анализ с акцентом на наиболее важных вариантах экономии средств </a:t>
            </a:r>
          </a:p>
          <a:p>
            <a:r>
              <a:rPr lang="ru-RU" sz="2000" dirty="0"/>
              <a:t>Подходит для оперативной консолидации бюджета или изменения направлений политики </a:t>
            </a:r>
          </a:p>
          <a:p>
            <a:r>
              <a:rPr lang="ru-RU" sz="2000" dirty="0"/>
              <a:t>Ресурсоемкий</a:t>
            </a:r>
            <a:endParaRPr lang="en-US" sz="2000" dirty="0"/>
          </a:p>
          <a:p>
            <a:r>
              <a:rPr lang="ru-RU" sz="2000" dirty="0"/>
              <a:t>Проводится, когда возникает необходимость</a:t>
            </a:r>
            <a:endParaRPr lang="en-US" sz="2000" dirty="0"/>
          </a:p>
          <a:p>
            <a:pPr marL="0" indent="0" algn="ctr">
              <a:buNone/>
            </a:pPr>
            <a:r>
              <a:rPr lang="ru-RU" sz="2000" i="1" dirty="0">
                <a:solidFill>
                  <a:schemeClr val="accent1"/>
                </a:solidFill>
              </a:rPr>
              <a:t>Комплексный анализ расходов в Великобритании в </a:t>
            </a:r>
            <a:r>
              <a:rPr lang="en-US" sz="2000" i="1" dirty="0">
                <a:solidFill>
                  <a:schemeClr val="accent1"/>
                </a:solidFill>
              </a:rPr>
              <a:t>2010 </a:t>
            </a:r>
            <a:r>
              <a:rPr lang="ru-RU" sz="2000" i="1" dirty="0">
                <a:solidFill>
                  <a:schemeClr val="accent1"/>
                </a:solidFill>
              </a:rPr>
              <a:t>г. </a:t>
            </a:r>
          </a:p>
          <a:p>
            <a:pPr marL="0" indent="0" algn="ctr">
              <a:buNone/>
            </a:pPr>
            <a:r>
              <a:rPr lang="ru-RU" sz="2000" i="1" dirty="0">
                <a:solidFill>
                  <a:schemeClr val="accent1"/>
                </a:solidFill>
              </a:rPr>
              <a:t>Стратегический и операционных анализ в Канаде в </a:t>
            </a:r>
            <a:r>
              <a:rPr lang="en-US" sz="2000" i="1" dirty="0">
                <a:solidFill>
                  <a:schemeClr val="accent1"/>
                </a:solidFill>
              </a:rPr>
              <a:t>2011 </a:t>
            </a:r>
            <a:r>
              <a:rPr lang="ru-RU" sz="2000" i="1" dirty="0">
                <a:solidFill>
                  <a:schemeClr val="accent1"/>
                </a:solidFill>
              </a:rPr>
              <a:t>г. </a:t>
            </a:r>
          </a:p>
          <a:p>
            <a:pPr marL="0" indent="0" algn="ctr">
              <a:buNone/>
            </a:pPr>
            <a:r>
              <a:rPr lang="en-US" sz="2000" i="1" dirty="0">
                <a:solidFill>
                  <a:schemeClr val="accent1"/>
                </a:solidFill>
              </a:rPr>
              <a:t>RGPP</a:t>
            </a:r>
            <a:r>
              <a:rPr lang="ru-RU" sz="2000" i="1" dirty="0">
                <a:solidFill>
                  <a:schemeClr val="accent1"/>
                </a:solidFill>
              </a:rPr>
              <a:t> во Франции</a:t>
            </a:r>
            <a:endParaRPr lang="en-US" sz="2000" i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ru-RU" sz="2000" i="1" dirty="0">
                <a:solidFill>
                  <a:schemeClr val="accent1"/>
                </a:solidFill>
              </a:rPr>
              <a:t>Комплексный анализ расходов  Нидерландах</a:t>
            </a:r>
            <a:endParaRPr lang="en-GB" dirty="0"/>
          </a:p>
        </p:txBody>
      </p:sp>
      <p:sp>
        <p:nvSpPr>
          <p:cNvPr id="7" name="Left Arrow 6"/>
          <p:cNvSpPr/>
          <p:nvPr/>
        </p:nvSpPr>
        <p:spPr>
          <a:xfrm>
            <a:off x="3937552" y="5692180"/>
            <a:ext cx="1556928" cy="792088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i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i="1" dirty="0" err="1">
                <a:solidFill>
                  <a:schemeClr val="accent5">
                    <a:lumMod val="75000"/>
                  </a:schemeClr>
                </a:solidFill>
              </a:rPr>
              <a:t>Ирлдандия</a:t>
            </a:r>
            <a:endParaRPr lang="en-GB" i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5891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9863855"/>
              </p:ext>
            </p:extLst>
          </p:nvPr>
        </p:nvGraphicFramePr>
        <p:xfrm>
          <a:off x="539552" y="1556792"/>
          <a:ext cx="81369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107504" y="6525344"/>
            <a:ext cx="4572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050" i="1" dirty="0">
                <a:latin typeface="Calibri" panose="020F0502020204030204" pitchFamily="34" charset="0"/>
              </a:rPr>
              <a:t>Source: 2018 OECD Performance Budgeting Survey</a:t>
            </a:r>
            <a:endParaRPr lang="en-GB" sz="1050" dirty="0">
              <a:latin typeface="Calibri" panose="020F0502020204030204" pitchFamily="34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115616" y="318368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/>
              <a:t>Анализ расходов</a:t>
            </a:r>
            <a:r>
              <a:rPr lang="pl-PL" sz="2800" b="1" dirty="0"/>
              <a:t>:</a:t>
            </a:r>
            <a:r>
              <a:rPr lang="en-GB" sz="2800" b="1" dirty="0"/>
              <a:t> </a:t>
            </a:r>
            <a:r>
              <a:rPr lang="ru-RU" sz="2800" b="1" dirty="0"/>
              <a:t>обследование</a:t>
            </a:r>
            <a:br>
              <a:rPr lang="en-GB" dirty="0"/>
            </a:br>
            <a:r>
              <a:rPr lang="ru-RU" dirty="0"/>
              <a:t>охват различается существенно 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1709924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14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АР – инструмент, который адаптируется с учетом меняющихся потребностей</a:t>
            </a:r>
            <a:endParaRPr lang="en-GB" b="1" dirty="0"/>
          </a:p>
        </p:txBody>
      </p:sp>
      <p:graphicFrame>
        <p:nvGraphicFramePr>
          <p:cNvPr id="5" name="Grafiek 5"/>
          <p:cNvGraphicFramePr>
            <a:graphicFrameLocks/>
          </p:cNvGraphicFramePr>
          <p:nvPr/>
        </p:nvGraphicFramePr>
        <p:xfrm>
          <a:off x="434119" y="1778875"/>
          <a:ext cx="6813406" cy="4017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4" imgW="6162794" imgH="4257559" progId="">
                  <p:embed/>
                </p:oleObj>
              </mc:Choice>
              <mc:Fallback>
                <p:oleObj name="Worksheet" r:id="rId4" imgW="6162794" imgH="4257559" progId="">
                  <p:embed/>
                  <p:pic>
                    <p:nvPicPr>
                      <p:cNvPr id="5" name="Grafiek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119" y="1778875"/>
                        <a:ext cx="6813406" cy="40176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ep 26"/>
          <p:cNvGrpSpPr/>
          <p:nvPr/>
        </p:nvGrpSpPr>
        <p:grpSpPr>
          <a:xfrm>
            <a:off x="342099" y="1778875"/>
            <a:ext cx="8153901" cy="5147966"/>
            <a:chOff x="359417" y="692696"/>
            <a:chExt cx="8029007" cy="6629243"/>
          </a:xfrm>
        </p:grpSpPr>
        <p:graphicFrame>
          <p:nvGraphicFramePr>
            <p:cNvPr id="8" name="Grafiek 5"/>
            <p:cNvGraphicFramePr>
              <a:graphicFrameLocks/>
            </p:cNvGraphicFramePr>
            <p:nvPr>
              <p:extLst/>
            </p:nvPr>
          </p:nvGraphicFramePr>
          <p:xfrm>
            <a:off x="467544" y="692696"/>
            <a:ext cx="7788275" cy="5173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" name="Worksheet" r:id="rId6" imgW="6162794" imgH="4257559" progId="">
                    <p:embed/>
                  </p:oleObj>
                </mc:Choice>
                <mc:Fallback>
                  <p:oleObj name="Worksheet" r:id="rId6" imgW="6162794" imgH="4257559" progId="">
                    <p:embed/>
                    <p:pic>
                      <p:nvPicPr>
                        <p:cNvPr id="8" name="Grafiek 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7544" y="692696"/>
                          <a:ext cx="7788275" cy="51736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kstvak 15"/>
            <p:cNvSpPr txBox="1">
              <a:spLocks noChangeArrowheads="1"/>
            </p:cNvSpPr>
            <p:nvPr/>
          </p:nvSpPr>
          <p:spPr bwMode="auto">
            <a:xfrm rot="16200000">
              <a:off x="-2032111" y="3166378"/>
              <a:ext cx="5010351" cy="227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Количество проеденных анализов расходов, год начала АР </a:t>
              </a:r>
              <a:endParaRPr kumimoji="0" lang="nl-NL" sz="9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Ovaal 29"/>
            <p:cNvSpPr/>
            <p:nvPr/>
          </p:nvSpPr>
          <p:spPr>
            <a:xfrm>
              <a:off x="827584" y="1268760"/>
              <a:ext cx="432048" cy="402104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Ovaal 30"/>
            <p:cNvSpPr/>
            <p:nvPr/>
          </p:nvSpPr>
          <p:spPr>
            <a:xfrm>
              <a:off x="6300192" y="2564904"/>
              <a:ext cx="432048" cy="273630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Tekstvak 31"/>
            <p:cNvSpPr txBox="1"/>
            <p:nvPr/>
          </p:nvSpPr>
          <p:spPr>
            <a:xfrm>
              <a:off x="1446178" y="1363486"/>
              <a:ext cx="1260479" cy="554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Комплексный анализ расходов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Tekstvak 32"/>
            <p:cNvSpPr txBox="1"/>
            <p:nvPr/>
          </p:nvSpPr>
          <p:spPr>
            <a:xfrm>
              <a:off x="6884685" y="2053094"/>
              <a:ext cx="1234665" cy="554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Comprehensive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nl-NL" sz="11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spending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nl-NL" sz="11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review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4" name="Rechte verbindingslijn met pijl 33"/>
            <p:cNvCxnSpPr/>
            <p:nvPr/>
          </p:nvCxnSpPr>
          <p:spPr>
            <a:xfrm flipH="1">
              <a:off x="1259632" y="1916832"/>
              <a:ext cx="360040" cy="216024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met pijl 34"/>
            <p:cNvCxnSpPr/>
            <p:nvPr/>
          </p:nvCxnSpPr>
          <p:spPr>
            <a:xfrm flipH="1">
              <a:off x="6660232" y="2636912"/>
              <a:ext cx="360040" cy="216024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hteraccolade 35"/>
            <p:cNvSpPr/>
            <p:nvPr/>
          </p:nvSpPr>
          <p:spPr>
            <a:xfrm rot="5400000">
              <a:off x="2174407" y="4610127"/>
              <a:ext cx="286702" cy="2636279"/>
            </a:xfrm>
            <a:prstGeom prst="rightBrace">
              <a:avLst>
                <a:gd name="adj1" fmla="val 8333"/>
                <a:gd name="adj2" fmla="val 46000"/>
              </a:avLst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Rechteraccolade 36"/>
            <p:cNvSpPr/>
            <p:nvPr/>
          </p:nvSpPr>
          <p:spPr>
            <a:xfrm rot="5400000">
              <a:off x="4973396" y="4611780"/>
              <a:ext cx="205320" cy="2592288"/>
            </a:xfrm>
            <a:prstGeom prst="rightBrace">
              <a:avLst>
                <a:gd name="adj1" fmla="val 8333"/>
                <a:gd name="adj2" fmla="val 46000"/>
              </a:avLst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Rechteraccolade 37"/>
            <p:cNvSpPr/>
            <p:nvPr/>
          </p:nvSpPr>
          <p:spPr>
            <a:xfrm rot="5400000">
              <a:off x="7294040" y="5283504"/>
              <a:ext cx="154304" cy="1277904"/>
            </a:xfrm>
            <a:prstGeom prst="rightBrace">
              <a:avLst>
                <a:gd name="adj1" fmla="val 8333"/>
                <a:gd name="adj2" fmla="val 46000"/>
              </a:avLst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Tekstvak 38"/>
            <p:cNvSpPr txBox="1"/>
            <p:nvPr/>
          </p:nvSpPr>
          <p:spPr>
            <a:xfrm>
              <a:off x="1575795" y="6155822"/>
              <a:ext cx="1800200" cy="9512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Акцент на сокращении бюджета</a:t>
              </a:r>
              <a:endPara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Tekstvak 39"/>
            <p:cNvSpPr txBox="1"/>
            <p:nvPr/>
          </p:nvSpPr>
          <p:spPr>
            <a:xfrm>
              <a:off x="4028193" y="6093297"/>
              <a:ext cx="2131292" cy="673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Акцент на повышении эффективности</a:t>
              </a:r>
              <a:endPara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Tekstvak 40"/>
            <p:cNvSpPr txBox="1"/>
            <p:nvPr/>
          </p:nvSpPr>
          <p:spPr>
            <a:xfrm>
              <a:off x="6300192" y="6093297"/>
              <a:ext cx="2088232" cy="1228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kumimoji="0" lang="ru-RU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Акцент </a:t>
              </a:r>
              <a:r>
                <a:rPr lang="ru-RU" sz="1400" b="1" kern="0" dirty="0">
                  <a:latin typeface="Calibri" panose="020F0502020204030204" pitchFamily="34" charset="0"/>
                  <a:cs typeface="Calibri" panose="020F0502020204030204" pitchFamily="34" charset="0"/>
                </a:rPr>
                <a:t>на повышении эффективности /</a:t>
              </a:r>
              <a:r>
                <a:rPr kumimoji="0" lang="ru-RU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соотношении «цена-</a:t>
              </a:r>
              <a:r>
                <a:rPr kumimoji="0" lang="ru-RU" sz="14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качетство</a:t>
              </a:r>
              <a:r>
                <a:rPr kumimoji="0" lang="ru-RU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»</a:t>
              </a:r>
              <a:endPara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6" name="Tekstvak 10"/>
          <p:cNvSpPr txBox="1"/>
          <p:nvPr/>
        </p:nvSpPr>
        <p:spPr>
          <a:xfrm>
            <a:off x="2725852" y="1484784"/>
            <a:ext cx="6418148" cy="3896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Нидерланды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kern="0" dirty="0">
                <a:latin typeface="Calibri" panose="020F0502020204030204" pitchFamily="34" charset="0"/>
                <a:cs typeface="Calibri" panose="020F0502020204030204" pitchFamily="34" charset="0"/>
              </a:rPr>
              <a:t>а</a:t>
            </a:r>
            <a:r>
              <a:rPr kumimoji="0" lang="ru-RU" sz="24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нализ</a:t>
            </a:r>
            <a:r>
              <a:rPr kumimoji="0" lang="ru-RU" sz="24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расходов проводился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270 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раз с </a:t>
            </a:r>
            <a:r>
              <a:rPr lang="en-US" sz="2400" b="1" kern="0" dirty="0">
                <a:latin typeface="Calibri" panose="020F0502020204030204" pitchFamily="34" charset="0"/>
                <a:cs typeface="Calibri" panose="020F0502020204030204" pitchFamily="34" charset="0"/>
              </a:rPr>
              <a:t>1981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2016/2017</a:t>
            </a: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гг.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228600" marR="0" lvl="0" indent="-2286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Обороноспособность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Нетрудоспособность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Неравные образовательные возможности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Инновации в здравоохранении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Субсидии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Технический комитет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здравоохранение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228600" marR="0" lvl="0" indent="-2286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228600" marR="0" lvl="0" indent="-2286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496" y="6582544"/>
            <a:ext cx="6480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Source: adapted from presentation by Lukas van Akker, Dutch Ministry of Finance, based on experience as of </a:t>
            </a:r>
            <a:r>
              <a:rPr lang="nl-NL" sz="900" dirty="0">
                <a:latin typeface="Calibri" panose="020F0502020204030204" pitchFamily="34" charset="0"/>
                <a:cs typeface="Calibri" panose="020F0502020204030204" pitchFamily="34" charset="0"/>
              </a:rPr>
              <a:t>25 November 2016.</a:t>
            </a:r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40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15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Роли различных субъектов при проведении анализа расходов</a:t>
            </a:r>
            <a:br>
              <a:rPr lang="en-GB" sz="2400" dirty="0"/>
            </a:br>
            <a:r>
              <a:rPr lang="fr-FR" sz="2400" dirty="0">
                <a:solidFill>
                  <a:schemeClr val="tx2"/>
                </a:solidFill>
              </a:rPr>
              <a:t>-- </a:t>
            </a:r>
            <a:r>
              <a:rPr lang="ru-RU" sz="2400" dirty="0">
                <a:solidFill>
                  <a:schemeClr val="tx2"/>
                </a:solidFill>
              </a:rPr>
              <a:t>Нидерланды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8000" y="1700808"/>
            <a:ext cx="8218800" cy="515719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sz="2000" dirty="0"/>
              <a:t>Рамочный этап</a:t>
            </a:r>
            <a:r>
              <a:rPr lang="en-US" sz="2000" dirty="0"/>
              <a:t>: </a:t>
            </a:r>
            <a:r>
              <a:rPr lang="ru-RU" sz="2000" dirty="0"/>
              <a:t>разработка ключевых характеристик</a:t>
            </a:r>
            <a:endParaRPr lang="en-US" sz="2000" dirty="0"/>
          </a:p>
          <a:p>
            <a:pPr marL="514350" indent="-514350">
              <a:buFont typeface="+mj-lt"/>
              <a:buAutoNum type="arabicParenR"/>
            </a:pPr>
            <a:r>
              <a:rPr lang="ru-RU" sz="2000" dirty="0"/>
              <a:t>Этап определения параметров</a:t>
            </a:r>
            <a:r>
              <a:rPr lang="en-US" sz="2000" dirty="0"/>
              <a:t>: </a:t>
            </a:r>
            <a:r>
              <a:rPr lang="ru-RU" sz="2000" dirty="0"/>
              <a:t>целевые ориентиры экономии средств, охват, календарные сроки</a:t>
            </a:r>
            <a:endParaRPr lang="en-US" sz="2000" dirty="0"/>
          </a:p>
          <a:p>
            <a:pPr lvl="1">
              <a:lnSpc>
                <a:spcPct val="150000"/>
              </a:lnSpc>
            </a:pPr>
            <a:r>
              <a:rPr lang="ru-RU" sz="1600" dirty="0">
                <a:solidFill>
                  <a:schemeClr val="accent1"/>
                </a:solidFill>
              </a:rPr>
              <a:t>ТЗ </a:t>
            </a:r>
            <a:r>
              <a:rPr lang="en-US" sz="1600" dirty="0">
                <a:solidFill>
                  <a:schemeClr val="accent1"/>
                </a:solidFill>
              </a:rPr>
              <a:t>: </a:t>
            </a:r>
            <a:r>
              <a:rPr lang="ru-RU" sz="1600" dirty="0">
                <a:solidFill>
                  <a:schemeClr val="accent1"/>
                </a:solidFill>
              </a:rPr>
              <a:t>история вопроса и обоснование</a:t>
            </a:r>
            <a:r>
              <a:rPr lang="en-US" sz="1600" dirty="0">
                <a:solidFill>
                  <a:schemeClr val="accent1"/>
                </a:solidFill>
              </a:rPr>
              <a:t>; </a:t>
            </a:r>
            <a:r>
              <a:rPr lang="ru-RU" sz="1600" dirty="0">
                <a:solidFill>
                  <a:schemeClr val="accent1"/>
                </a:solidFill>
              </a:rPr>
              <a:t>охват</a:t>
            </a:r>
            <a:r>
              <a:rPr lang="en-US" sz="1600" dirty="0">
                <a:solidFill>
                  <a:schemeClr val="accent1"/>
                </a:solidFill>
              </a:rPr>
              <a:t>; </a:t>
            </a:r>
            <a:r>
              <a:rPr lang="ru-RU" sz="1600" dirty="0">
                <a:solidFill>
                  <a:schemeClr val="accent1"/>
                </a:solidFill>
              </a:rPr>
              <a:t>описание конечной цели, как минимум, одного варианта политики, состав рабочей группы, в т.ч. внешних экспертов, сроки завершения подготовки доклада</a:t>
            </a:r>
            <a:endParaRPr lang="en-US" sz="1600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ru-RU" sz="2000" dirty="0"/>
              <a:t>Этап выбора вариантов экономии:</a:t>
            </a:r>
            <a:r>
              <a:rPr lang="en-US" sz="2000" dirty="0"/>
              <a:t> </a:t>
            </a:r>
            <a:r>
              <a:rPr lang="ru-RU" sz="2000" dirty="0"/>
              <a:t>разработка вариантов</a:t>
            </a:r>
            <a:endParaRPr lang="en-US" sz="2000" dirty="0"/>
          </a:p>
          <a:p>
            <a:pPr lvl="1">
              <a:lnSpc>
                <a:spcPct val="150000"/>
              </a:lnSpc>
              <a:defRPr/>
            </a:pPr>
            <a:r>
              <a:rPr lang="ru-RU" sz="1600" dirty="0">
                <a:solidFill>
                  <a:schemeClr val="accent1"/>
                </a:solidFill>
              </a:rPr>
              <a:t>Работа проводится независимыми рабочими группами вне политики, экономические структуры крупных министерств под руководством высокопоставленных чиновников, не отвечающих за конкретное направление политики, но имеющих представление о бюджетной политике. Не обладает правом вето</a:t>
            </a:r>
            <a:r>
              <a:rPr lang="en-US" sz="1600" dirty="0">
                <a:solidFill>
                  <a:schemeClr val="accent1"/>
                </a:solidFill>
              </a:rPr>
              <a:t>; </a:t>
            </a:r>
            <a:r>
              <a:rPr lang="ru-RU" sz="1600" dirty="0">
                <a:solidFill>
                  <a:schemeClr val="accent1"/>
                </a:solidFill>
              </a:rPr>
              <a:t>доклад и ответ публикуются</a:t>
            </a:r>
            <a:r>
              <a:rPr lang="en-GB" sz="1600" dirty="0">
                <a:solidFill>
                  <a:schemeClr val="accent1"/>
                </a:solidFill>
              </a:rPr>
              <a:t>.</a:t>
            </a:r>
            <a:endParaRPr lang="en-US" sz="1600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ru-RU" sz="2000" dirty="0"/>
              <a:t>Этап принятия решения об экономии средств 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1"/>
                </a:solidFill>
              </a:rPr>
              <a:t>Комитет по расходам под руководством директора бюджетного департамента выбирает темы, гарантирует качество и выступает арбитром в спорных ситуациях</a:t>
            </a:r>
            <a:endParaRPr lang="en-US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90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60811" y="1870976"/>
            <a:ext cx="5976663" cy="422232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16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Анализ расходов: обследование </a:t>
            </a:r>
            <a:br>
              <a:rPr lang="ru-RU" b="1" dirty="0"/>
            </a:br>
            <a:r>
              <a:rPr lang="ru-RU" sz="1800" b="1" dirty="0"/>
              <a:t>основные проблемы связаны с наличием и качеством информации об эффективности</a:t>
            </a:r>
            <a:endParaRPr lang="en-GB" sz="1800" i="1" dirty="0"/>
          </a:p>
        </p:txBody>
      </p:sp>
      <p:sp>
        <p:nvSpPr>
          <p:cNvPr id="6" name="Rectangle 5"/>
          <p:cNvSpPr/>
          <p:nvPr/>
        </p:nvSpPr>
        <p:spPr>
          <a:xfrm>
            <a:off x="1403649" y="1870976"/>
            <a:ext cx="6120679" cy="12829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9253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2400" i="1" dirty="0"/>
              <a:t>неуклонный рост числа стран, проводящих анализ расходов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i="1" dirty="0"/>
              <a:t>акцент смещается от краткосрочных сокращений бюджета</a:t>
            </a:r>
            <a:r>
              <a:rPr lang="fr-FR" sz="2400" dirty="0"/>
              <a:t>:</a:t>
            </a:r>
          </a:p>
          <a:p>
            <a:pPr lvl="1"/>
            <a:r>
              <a:rPr lang="ru-RU" sz="2000" b="1" i="1" dirty="0"/>
              <a:t>к среднесрочному взгляду на эффективность и улучшение воздействия программ</a:t>
            </a:r>
            <a:endParaRPr lang="fr-FR" sz="2000" dirty="0"/>
          </a:p>
          <a:p>
            <a:pPr lvl="1"/>
            <a:r>
              <a:rPr lang="ru-RU" sz="2000" dirty="0"/>
              <a:t>увязывание расходов с государственными приоритетами </a:t>
            </a:r>
            <a:r>
              <a:rPr lang="ru-RU" sz="2400" b="1" dirty="0"/>
              <a:t>основные проблемы связаны с наличием и качеством информации об эффективности</a:t>
            </a:r>
            <a:endParaRPr lang="fr-FR" sz="2400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17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Тенденции АР</a:t>
            </a:r>
            <a:r>
              <a:rPr lang="fr-FR" dirty="0"/>
              <a:t>:</a:t>
            </a:r>
            <a:br>
              <a:rPr lang="fr-FR" sz="2600" dirty="0"/>
            </a:br>
            <a:r>
              <a:rPr lang="ru-RU" sz="2600" dirty="0"/>
              <a:t>обобщение наблюдений</a:t>
            </a:r>
            <a:endParaRPr lang="en-GB" sz="2800" i="1" dirty="0"/>
          </a:p>
        </p:txBody>
      </p:sp>
    </p:spTree>
    <p:extLst>
      <p:ext uri="{BB962C8B-B14F-4D97-AF65-F5344CB8AC3E}">
        <p14:creationId xmlns:p14="http://schemas.microsoft.com/office/powerpoint/2010/main" val="2818423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2915816" y="2708920"/>
            <a:ext cx="342011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prstClr val="white"/>
                </a:solidFill>
              </a:rPr>
              <a:t>Спасибо</a:t>
            </a:r>
            <a:endParaRPr lang="es-ES" sz="3200" b="1" dirty="0">
              <a:solidFill>
                <a:prstClr val="white"/>
              </a:solidFill>
            </a:endParaRPr>
          </a:p>
          <a:p>
            <a:endParaRPr lang="es-ES" sz="3200" dirty="0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5920824"/>
            <a:ext cx="48245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Контакты</a:t>
            </a:r>
            <a:r>
              <a:rPr lang="en-GB" sz="2000" dirty="0">
                <a:solidFill>
                  <a:schemeClr val="bg1"/>
                </a:solidFill>
              </a:rPr>
              <a:t>:</a:t>
            </a:r>
          </a:p>
          <a:p>
            <a:r>
              <a:rPr lang="en-GB" sz="2000" dirty="0">
                <a:solidFill>
                  <a:schemeClr val="bg1"/>
                </a:solidFill>
              </a:rPr>
              <a:t>wojciech.zielinski@oecd.org</a:t>
            </a:r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031753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Рекомендации ОЭСР</a:t>
            </a:r>
            <a:endParaRPr lang="en-GB" dirty="0"/>
          </a:p>
          <a:p>
            <a:r>
              <a:rPr lang="ru-RU" dirty="0"/>
              <a:t>Анализ расходов в странах ОЭСР </a:t>
            </a:r>
            <a:r>
              <a:rPr lang="en-GB" dirty="0"/>
              <a:t>– </a:t>
            </a:r>
            <a:r>
              <a:rPr lang="ru-RU" dirty="0"/>
              <a:t>базовая сравнительная информация</a:t>
            </a:r>
            <a:endParaRPr lang="en-GB" dirty="0"/>
          </a:p>
          <a:p>
            <a:r>
              <a:rPr lang="ru-RU" dirty="0"/>
              <a:t>Разные обоснования и цели проведения анализа расходов</a:t>
            </a:r>
            <a:endParaRPr lang="en-GB" dirty="0"/>
          </a:p>
          <a:p>
            <a:r>
              <a:rPr lang="ru-RU" dirty="0"/>
              <a:t>Виды анализа расходов</a:t>
            </a:r>
            <a:endParaRPr lang="en-GB" dirty="0"/>
          </a:p>
          <a:p>
            <a:r>
              <a:rPr lang="ru-RU" dirty="0"/>
              <a:t>Роли различных субъектов при проведении анализа расходов</a:t>
            </a:r>
            <a:endParaRPr lang="en-GB" dirty="0"/>
          </a:p>
          <a:p>
            <a:r>
              <a:rPr lang="ru-RU" dirty="0"/>
              <a:t>Трудности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2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Тезисы презентации</a:t>
            </a:r>
            <a:endParaRPr lang="en-GB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790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000" y="1602000"/>
            <a:ext cx="4248016" cy="4809600"/>
          </a:xfrm>
        </p:spPr>
        <p:txBody>
          <a:bodyPr>
            <a:noAutofit/>
          </a:bodyPr>
          <a:lstStyle/>
          <a:p>
            <a:r>
              <a:rPr lang="ru-RU" sz="2800" dirty="0"/>
              <a:t>Охват </a:t>
            </a:r>
            <a:r>
              <a:rPr lang="fr-FR" sz="2800" dirty="0"/>
              <a:t>:</a:t>
            </a:r>
          </a:p>
          <a:p>
            <a:pPr marL="0" indent="0">
              <a:buNone/>
            </a:pPr>
            <a:r>
              <a:rPr lang="fr-FR" sz="2800" dirty="0"/>
              <a:t>    </a:t>
            </a:r>
            <a:r>
              <a:rPr lang="fr-FR" sz="2000" dirty="0"/>
              <a:t>45 </a:t>
            </a:r>
            <a:r>
              <a:rPr lang="ru-RU" sz="2000" dirty="0"/>
              <a:t>вопросов по</a:t>
            </a:r>
            <a:endParaRPr lang="fr-FR" sz="20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ru-RU" dirty="0"/>
              <a:t>БОР</a:t>
            </a:r>
            <a:endParaRPr lang="fr-FR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ru-RU" b="1" dirty="0"/>
              <a:t>Анализу расходов</a:t>
            </a:r>
            <a:endParaRPr lang="fr-FR" b="1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ru-RU" dirty="0"/>
              <a:t>Оценке</a:t>
            </a:r>
            <a:endParaRPr lang="fr-FR" dirty="0"/>
          </a:p>
          <a:p>
            <a:pPr marL="342000" lvl="1" indent="-342000">
              <a:spcBef>
                <a:spcPts val="768"/>
              </a:spcBef>
              <a:buFont typeface="Arial" pitchFamily="34" charset="0"/>
              <a:buChar char="•"/>
            </a:pPr>
            <a:r>
              <a:rPr lang="ru-RU" sz="2800" dirty="0"/>
              <a:t>Респонденты в основном из центральных бюджетных ведомств</a:t>
            </a:r>
            <a:endParaRPr lang="fr-FR" sz="2800" dirty="0"/>
          </a:p>
          <a:p>
            <a:pPr marL="342000" lvl="1" indent="-342000">
              <a:spcBef>
                <a:spcPts val="768"/>
              </a:spcBef>
              <a:buFont typeface="Arial" pitchFamily="34" charset="0"/>
              <a:buChar char="•"/>
            </a:pPr>
            <a:r>
              <a:rPr lang="ru-RU" sz="2800" dirty="0"/>
              <a:t>Процент ответивших </a:t>
            </a:r>
            <a:r>
              <a:rPr lang="fr-FR" sz="2800" dirty="0"/>
              <a:t>: 33 </a:t>
            </a:r>
            <a:r>
              <a:rPr lang="ru-RU" sz="2800" dirty="0"/>
              <a:t>страны </a:t>
            </a:r>
            <a:r>
              <a:rPr lang="fr-FR" sz="2800" dirty="0"/>
              <a:t>(</a:t>
            </a:r>
            <a:r>
              <a:rPr lang="ru-RU" sz="2800" dirty="0"/>
              <a:t>из </a:t>
            </a:r>
            <a:r>
              <a:rPr lang="fr-FR" sz="2800" dirty="0"/>
              <a:t>35)</a:t>
            </a:r>
            <a:endParaRPr lang="fr-FR" sz="2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fr-FR" sz="2800" dirty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3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600" b="1" dirty="0">
                <a:solidFill>
                  <a:schemeClr val="bg2">
                    <a:lumMod val="50000"/>
                  </a:schemeClr>
                </a:solidFill>
              </a:rPr>
              <a:t>Обследование практики БОР в ОЭСР</a:t>
            </a:r>
            <a:endParaRPr lang="en-GB" sz="2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1602496"/>
            <a:ext cx="3157172" cy="4214987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562739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740472" cy="1022400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Анализ расходов – это возможность придать операционный характер принципам бюджетирования ОЭСР</a:t>
            </a:r>
            <a:endParaRPr lang="en-GB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Hexagon 4"/>
          <p:cNvSpPr/>
          <p:nvPr/>
        </p:nvSpPr>
        <p:spPr>
          <a:xfrm>
            <a:off x="2931649" y="5106763"/>
            <a:ext cx="1447800" cy="136104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9530" tIns="49530" rIns="49530" bIns="49530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kern="1200" dirty="0"/>
              <a:t>Performance, Evaluation &amp; VFM</a:t>
            </a:r>
          </a:p>
        </p:txBody>
      </p:sp>
      <p:sp>
        <p:nvSpPr>
          <p:cNvPr id="42" name="Hexagon 41"/>
          <p:cNvSpPr/>
          <p:nvPr/>
        </p:nvSpPr>
        <p:spPr>
          <a:xfrm rot="5400000">
            <a:off x="2281351" y="1318799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ru-RU" sz="1600" dirty="0">
                <a:latin typeface="+mj-lt"/>
              </a:rPr>
              <a:t>Разработка бюджета в рамках целей бюджета</a:t>
            </a:r>
            <a:endParaRPr lang="en-GB" sz="1600" dirty="0">
              <a:latin typeface="+mj-lt"/>
            </a:endParaRPr>
          </a:p>
        </p:txBody>
      </p:sp>
      <p:sp>
        <p:nvSpPr>
          <p:cNvPr id="18" name="Hexagon 17"/>
          <p:cNvSpPr/>
          <p:nvPr/>
        </p:nvSpPr>
        <p:spPr>
          <a:xfrm rot="5400000">
            <a:off x="1331044" y="2919216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>
              <a:lumMod val="2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+mj-lt"/>
              </a:rPr>
              <a:t>Качество, принципиальность и независимость аудита</a:t>
            </a:r>
            <a:endParaRPr lang="en-GB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9" name="Hexagon 38" title="Comprehensive budget accounting"/>
          <p:cNvSpPr/>
          <p:nvPr/>
        </p:nvSpPr>
        <p:spPr>
          <a:xfrm rot="5400000">
            <a:off x="4201208" y="4663600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ru-RU" sz="1400" dirty="0">
                <a:latin typeface="+mj-lt"/>
                <a:cs typeface="Calibri" panose="020F0502020204030204" pitchFamily="34" charset="0"/>
              </a:rPr>
              <a:t>Комплексный бюджетный учет</a:t>
            </a:r>
            <a:endParaRPr lang="en-GB" sz="1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5" name="Hexagon 44"/>
          <p:cNvSpPr/>
          <p:nvPr/>
        </p:nvSpPr>
        <p:spPr>
          <a:xfrm rot="5400000">
            <a:off x="6051120" y="4627427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ru-RU" sz="1400" dirty="0">
                <a:latin typeface="+mj-lt"/>
                <a:cs typeface="Calibri" panose="020F0502020204030204" pitchFamily="34" charset="0"/>
              </a:rPr>
              <a:t>Эффективное исполнение бюджета</a:t>
            </a:r>
            <a:endParaRPr lang="en-GB" sz="1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8" name="Hexagon 47"/>
          <p:cNvSpPr/>
          <p:nvPr/>
        </p:nvSpPr>
        <p:spPr>
          <a:xfrm rot="5400000">
            <a:off x="4192427" y="1264046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ru-RU" sz="1200" dirty="0">
                <a:latin typeface="+mj-lt"/>
              </a:rPr>
              <a:t>увязывание со среднесрочными стратегическими планами и приоритетами</a:t>
            </a:r>
            <a:endParaRPr lang="en-GB" sz="1200" dirty="0">
              <a:latin typeface="+mj-lt"/>
            </a:endParaRPr>
          </a:p>
        </p:txBody>
      </p:sp>
      <p:sp>
        <p:nvSpPr>
          <p:cNvPr id="51" name="Hexagon 50"/>
          <p:cNvSpPr/>
          <p:nvPr/>
        </p:nvSpPr>
        <p:spPr>
          <a:xfrm rot="5400000">
            <a:off x="6037180" y="1264046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4"/>
          </a:solidFill>
          <a:ln w="762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ru-RU" sz="1400" dirty="0">
                <a:latin typeface="+mj-lt"/>
              </a:rPr>
              <a:t>Оценка эффективности и цена-качество</a:t>
            </a:r>
            <a:endParaRPr lang="en-GB" sz="1400" dirty="0">
              <a:latin typeface="+mj-lt"/>
            </a:endParaRPr>
          </a:p>
        </p:txBody>
      </p:sp>
      <p:sp>
        <p:nvSpPr>
          <p:cNvPr id="54" name="Hexagon 53"/>
          <p:cNvSpPr/>
          <p:nvPr/>
        </p:nvSpPr>
        <p:spPr>
          <a:xfrm rot="5400000">
            <a:off x="3210437" y="2946927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+mj-lt"/>
              </a:rPr>
              <a:t>Прозрачность, открытость и доступность</a:t>
            </a:r>
            <a:endParaRPr lang="en-GB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7" name="Hexagon 56"/>
          <p:cNvSpPr/>
          <p:nvPr/>
        </p:nvSpPr>
        <p:spPr>
          <a:xfrm rot="5400000">
            <a:off x="5139258" y="2839427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+mj-lt"/>
              </a:rPr>
              <a:t>Пар</a:t>
            </a:r>
            <a:r>
              <a:rPr lang="ru-RU" sz="1200" dirty="0">
                <a:solidFill>
                  <a:schemeClr val="bg1"/>
                </a:solidFill>
                <a:latin typeface="+mj-lt"/>
              </a:rPr>
              <a:t>тисипаторное Инклюзивное и реалистичное обсуждение </a:t>
            </a:r>
            <a:endParaRPr lang="en-GB" sz="1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0" name="Hexagon 59"/>
          <p:cNvSpPr/>
          <p:nvPr/>
        </p:nvSpPr>
        <p:spPr>
          <a:xfrm rot="5400000">
            <a:off x="465733" y="4657583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ru-RU" sz="1400" dirty="0">
                <a:latin typeface="+mj-lt"/>
                <a:cs typeface="Calibri" panose="020F0502020204030204" pitchFamily="34" charset="0"/>
              </a:rPr>
              <a:t>Бюджетные риски и устойчивость</a:t>
            </a:r>
            <a:endParaRPr lang="en-GB" sz="1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3" name="Hexagon 62"/>
          <p:cNvSpPr/>
          <p:nvPr/>
        </p:nvSpPr>
        <p:spPr>
          <a:xfrm rot="5400000">
            <a:off x="2315443" y="4663600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ru-RU" sz="1400" dirty="0">
                <a:latin typeface="+mj-lt"/>
                <a:cs typeface="Calibri" panose="020F0502020204030204" pitchFamily="34" charset="0"/>
              </a:rPr>
              <a:t>Принципы учета капитальных затрат</a:t>
            </a:r>
            <a:endParaRPr lang="en-GB" sz="1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4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977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5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Роль АР в ходе бюджетного процесса</a:t>
            </a:r>
            <a:endParaRPr lang="en-GB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9114" y="1772816"/>
            <a:ext cx="8676000" cy="442639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Увязывание целей государственной политики и бюджетного процесса</a:t>
            </a:r>
            <a:endParaRPr lang="en-GB" b="1" dirty="0"/>
          </a:p>
          <a:p>
            <a:pPr lvl="1"/>
            <a:r>
              <a:rPr lang="ru-RU" dirty="0"/>
              <a:t>Выявление вариантов сокращения расходов в рамках агрегированных лимитов расходов</a:t>
            </a:r>
            <a:r>
              <a:rPr lang="en-GB" dirty="0"/>
              <a:t>.</a:t>
            </a:r>
          </a:p>
          <a:p>
            <a:pPr lvl="1"/>
            <a:r>
              <a:rPr lang="ru-RU" dirty="0"/>
              <a:t>Создание бюджетного пространства с учетом приоритетов экономической политики</a:t>
            </a:r>
            <a:endParaRPr lang="en-GB" dirty="0"/>
          </a:p>
          <a:p>
            <a:pPr lvl="1"/>
            <a:endParaRPr lang="en-GB" dirty="0"/>
          </a:p>
          <a:p>
            <a:r>
              <a:rPr lang="ru-RU" b="1" dirty="0"/>
              <a:t>Мобилизация доказательной базы для принятия решений о бюджете</a:t>
            </a:r>
            <a:endParaRPr lang="en-GB" b="1" dirty="0"/>
          </a:p>
          <a:p>
            <a:pPr lvl="1"/>
            <a:r>
              <a:rPr lang="ru-RU" dirty="0"/>
              <a:t>Использование информации об эффективности и оценке для принятия решений о перераспределении бюджетных средств</a:t>
            </a:r>
            <a:endParaRPr lang="en-GB" dirty="0"/>
          </a:p>
          <a:p>
            <a:pPr lvl="1"/>
            <a:r>
              <a:rPr lang="ru-RU" dirty="0"/>
              <a:t>Анализ базовых расходов в сравнении с критериями эффективности</a:t>
            </a:r>
            <a:r>
              <a:rPr lang="en-GB" dirty="0"/>
              <a:t>.</a:t>
            </a:r>
          </a:p>
          <a:p>
            <a:pPr marL="457200" lvl="1" indent="0">
              <a:buNone/>
            </a:pPr>
            <a:r>
              <a:rPr lang="en-GB" dirty="0"/>
              <a:t> </a:t>
            </a:r>
          </a:p>
          <a:p>
            <a:r>
              <a:rPr lang="ru-RU" b="1" dirty="0"/>
              <a:t>Руководство, политическая воля и стимулы</a:t>
            </a:r>
            <a:endParaRPr lang="en-GB" b="1" dirty="0"/>
          </a:p>
          <a:p>
            <a:pPr lvl="1"/>
            <a:r>
              <a:rPr lang="ru-RU" dirty="0"/>
              <a:t>Общее мнение среди политического руководства, Минфина и центральных органов государственного управления</a:t>
            </a:r>
            <a:endParaRPr lang="en-GB" dirty="0"/>
          </a:p>
          <a:p>
            <a:pPr lvl="1"/>
            <a:r>
              <a:rPr lang="ru-RU" dirty="0"/>
              <a:t>Согласованный процесс и структура управления в центральных органах государственного управления, отраслевых министерствах и других стейкхолдерах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9018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6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Анализ расходов</a:t>
            </a:r>
            <a:r>
              <a:rPr lang="fr-FR" b="1" dirty="0"/>
              <a:t>: </a:t>
            </a:r>
            <a:r>
              <a:rPr lang="ru-RU" b="1" dirty="0"/>
              <a:t>обследование</a:t>
            </a:r>
            <a:br>
              <a:rPr lang="fr-FR" b="1" dirty="0"/>
            </a:br>
            <a:r>
              <a:rPr lang="ru-RU" sz="2200" i="1" dirty="0"/>
              <a:t>неуклонный рост числа стран, проводящих анализ расходов</a:t>
            </a:r>
            <a:endParaRPr lang="en-GB" sz="2200" i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9512" y="2016420"/>
            <a:ext cx="8055043" cy="439517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547664" y="1785588"/>
            <a:ext cx="6228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Проведение  анализа расходов </a:t>
            </a:r>
            <a:r>
              <a:rPr lang="en-US" sz="2400" dirty="0"/>
              <a:t>(2011-2018</a:t>
            </a:r>
            <a:r>
              <a:rPr lang="ru-RU" sz="2400" dirty="0"/>
              <a:t>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94423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7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1832" y="430267"/>
            <a:ext cx="7902000" cy="1022400"/>
          </a:xfrm>
        </p:spPr>
        <p:txBody>
          <a:bodyPr/>
          <a:lstStyle/>
          <a:p>
            <a:r>
              <a:rPr lang="ru-RU" sz="2000" b="1" dirty="0"/>
              <a:t>Обследование практики БОР</a:t>
            </a:r>
            <a:br>
              <a:rPr lang="fr-FR" dirty="0"/>
            </a:br>
            <a:r>
              <a:rPr lang="ru-RU" sz="1800" dirty="0"/>
              <a:t>и</a:t>
            </a:r>
            <a:r>
              <a:rPr lang="ru-RU" sz="1800" i="1" dirty="0"/>
              <a:t>нформация АР становится все более важной, поскольку она используется в ходе бюджетных переговоров</a:t>
            </a:r>
            <a:endParaRPr lang="en-GB" sz="1800" i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639" y="1508353"/>
            <a:ext cx="8208912" cy="492389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9552" y="3140968"/>
            <a:ext cx="7416824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668345" y="3356992"/>
            <a:ext cx="28803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240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8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812480" cy="1022400"/>
          </a:xfrm>
        </p:spPr>
        <p:txBody>
          <a:bodyPr/>
          <a:lstStyle/>
          <a:p>
            <a:r>
              <a:rPr lang="ru-RU" b="1" dirty="0"/>
              <a:t>АР</a:t>
            </a:r>
            <a:r>
              <a:rPr lang="fr-FR" b="1" dirty="0"/>
              <a:t>: </a:t>
            </a:r>
            <a:r>
              <a:rPr lang="ru-RU" b="1" dirty="0"/>
              <a:t>обследование</a:t>
            </a:r>
            <a:br>
              <a:rPr lang="fr-FR" b="1" dirty="0"/>
            </a:br>
            <a:r>
              <a:rPr lang="ru-RU" sz="1600" b="1" i="1" dirty="0"/>
              <a:t>акцент смещается от краткосрочных сокращений бюджета к среднесрочному взгляду на эффективность и улучшение воздействия программ</a:t>
            </a:r>
            <a:endParaRPr lang="en-GB" sz="19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899592" y="1527068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Основные цели АР за последние </a:t>
            </a:r>
            <a:r>
              <a:rPr lang="en-US" sz="2000" dirty="0"/>
              <a:t>10 </a:t>
            </a:r>
            <a:r>
              <a:rPr lang="ru-RU" sz="2000" dirty="0"/>
              <a:t>лет</a:t>
            </a:r>
            <a:endParaRPr lang="en-GB" sz="200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74814" y="1927178"/>
            <a:ext cx="7869594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717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9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902000" cy="1022400"/>
          </a:xfrm>
        </p:spPr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fr-FR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Spending Reviews: survey</a:t>
            </a:r>
            <a:br>
              <a:rPr lang="fr-FR" b="1" dirty="0"/>
            </a:br>
            <a:r>
              <a:rPr lang="ru-RU" b="1" dirty="0"/>
              <a:t>основной результат – перераспределение расходных статей для выполнения государственных приоритетов</a:t>
            </a:r>
            <a:endParaRPr lang="en-GB" sz="2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99592" y="1547513"/>
            <a:ext cx="7740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Основные цели АР за последние </a:t>
            </a:r>
            <a:r>
              <a:rPr lang="en-US" sz="2000" dirty="0"/>
              <a:t>10 </a:t>
            </a:r>
            <a:r>
              <a:rPr lang="ru-RU" sz="2000" dirty="0"/>
              <a:t>лет</a:t>
            </a:r>
            <a:endParaRPr lang="en-GB" sz="20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1520" y="2071729"/>
            <a:ext cx="8892480" cy="4339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96645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46606</TotalTime>
  <Words>965</Words>
  <Application>Microsoft Office PowerPoint</Application>
  <PresentationFormat>On-screen Show (4:3)</PresentationFormat>
  <Paragraphs>162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Georgia</vt:lpstr>
      <vt:lpstr>Helvetica 65 Medium</vt:lpstr>
      <vt:lpstr>Wingdings</vt:lpstr>
      <vt:lpstr>Office Theme</vt:lpstr>
      <vt:lpstr>1_OECD_English_white</vt:lpstr>
      <vt:lpstr>3_OECD_English_white</vt:lpstr>
      <vt:lpstr>Worksheet</vt:lpstr>
      <vt:lpstr>Анализ расходов в странах ОЭСР    4 июля 2019 г. Минск</vt:lpstr>
      <vt:lpstr>Тезисы презентации</vt:lpstr>
      <vt:lpstr>Обследование практики БОР в ОЭСР</vt:lpstr>
      <vt:lpstr>Анализ расходов – это возможность придать операционный характер принципам бюджетирования ОЭСР</vt:lpstr>
      <vt:lpstr>Роль АР в ходе бюджетного процесса</vt:lpstr>
      <vt:lpstr>Анализ расходов: обследование неуклонный рост числа стран, проводящих анализ расходов</vt:lpstr>
      <vt:lpstr>Обследование практики БОР информация АР становится все более важной, поскольку она используется в ходе бюджетных переговоров</vt:lpstr>
      <vt:lpstr>АР: обследование акцент смещается от краткосрочных сокращений бюджета к среднесрочному взгляду на эффективность и улучшение воздействия программ</vt:lpstr>
      <vt:lpstr>Spending Reviews: survey основной результат – перераспределение расходных статей для выполнения государственных приоритетов</vt:lpstr>
      <vt:lpstr>Различные обоснования, лежащие с основе анализа расходов</vt:lpstr>
      <vt:lpstr>Зачастую целью является консолидация бюджета</vt:lpstr>
      <vt:lpstr>Какие виды АР существуют</vt:lpstr>
      <vt:lpstr>PowerPoint Presentation</vt:lpstr>
      <vt:lpstr>АР – инструмент, который адаптируется с учетом меняющихся потребностей</vt:lpstr>
      <vt:lpstr>Роли различных субъектов при проведении анализа расходов -- Нидерланды</vt:lpstr>
      <vt:lpstr>Анализ расходов: обследование  основные проблемы связаны с наличием и качеством информации об эффективности</vt:lpstr>
      <vt:lpstr>Тенденции АР: обобщение наблюдений</vt:lpstr>
      <vt:lpstr>PowerPoint Presentation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</dc:title>
  <dc:creator>Anne.KELLER@oecd.org</dc:creator>
  <cp:lastModifiedBy>Inna Anatolievna Davidova</cp:lastModifiedBy>
  <cp:revision>848</cp:revision>
  <cp:lastPrinted>2019-06-28T07:09:19Z</cp:lastPrinted>
  <dcterms:created xsi:type="dcterms:W3CDTF">2012-09-05T08:42:12Z</dcterms:created>
  <dcterms:modified xsi:type="dcterms:W3CDTF">2019-07-12T11:04:50Z</dcterms:modified>
</cp:coreProperties>
</file>