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1" r:id="rId1"/>
    <p:sldMasterId id="2147484258" r:id="rId2"/>
  </p:sldMasterIdLst>
  <p:notesMasterIdLst>
    <p:notesMasterId r:id="rId23"/>
  </p:notesMasterIdLst>
  <p:handoutMasterIdLst>
    <p:handoutMasterId r:id="rId24"/>
  </p:handoutMasterIdLst>
  <p:sldIdLst>
    <p:sldId id="290" r:id="rId3"/>
    <p:sldId id="319" r:id="rId4"/>
    <p:sldId id="365" r:id="rId5"/>
    <p:sldId id="364" r:id="rId6"/>
    <p:sldId id="363" r:id="rId7"/>
    <p:sldId id="371" r:id="rId8"/>
    <p:sldId id="347" r:id="rId9"/>
    <p:sldId id="366" r:id="rId10"/>
    <p:sldId id="348" r:id="rId11"/>
    <p:sldId id="372" r:id="rId12"/>
    <p:sldId id="362" r:id="rId13"/>
    <p:sldId id="353" r:id="rId14"/>
    <p:sldId id="352" r:id="rId15"/>
    <p:sldId id="373" r:id="rId16"/>
    <p:sldId id="367" r:id="rId17"/>
    <p:sldId id="374" r:id="rId18"/>
    <p:sldId id="375" r:id="rId19"/>
    <p:sldId id="368" r:id="rId20"/>
    <p:sldId id="345" r:id="rId21"/>
    <p:sldId id="330" r:id="rId22"/>
  </p:sldIdLst>
  <p:sldSz cx="9144000" cy="6858000" type="screen4x3"/>
  <p:notesSz cx="6877050" cy="10002838"/>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OCH"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D26"/>
    <a:srgbClr val="72CCE8"/>
    <a:srgbClr val="249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84" autoAdjust="0"/>
  </p:normalViewPr>
  <p:slideViewPr>
    <p:cSldViewPr snapToGrid="0">
      <p:cViewPr varScale="1">
        <p:scale>
          <a:sx n="64" d="100"/>
          <a:sy n="64" d="100"/>
        </p:scale>
        <p:origin x="396" y="48"/>
      </p:cViewPr>
      <p:guideLst>
        <p:guide orient="horz" pos="2160"/>
        <p:guide pos="2880"/>
      </p:guideLst>
    </p:cSldViewPr>
  </p:slideViewPr>
  <p:outlineViewPr>
    <p:cViewPr>
      <p:scale>
        <a:sx n="33" d="100"/>
        <a:sy n="33" d="100"/>
      </p:scale>
      <p:origin x="0" y="115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34B33-D948-453D-8A93-F6FD731662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2EC0AAEA-DE8B-4718-9EFC-2D7C86985129}">
      <dgm:prSet phldrT="[Tekst]"/>
      <dgm:spPr/>
      <dgm:t>
        <a:bodyPr/>
        <a:lstStyle/>
        <a:p>
          <a:r>
            <a:rPr lang="nl-NL" dirty="0"/>
            <a:t>Input</a:t>
          </a:r>
        </a:p>
      </dgm:t>
    </dgm:pt>
    <dgm:pt modelId="{A666CF34-D0F7-4F5A-985A-89A7079139CE}" type="parTrans" cxnId="{AFD642F7-817D-4672-BE1D-0847E779F936}">
      <dgm:prSet/>
      <dgm:spPr/>
      <dgm:t>
        <a:bodyPr/>
        <a:lstStyle/>
        <a:p>
          <a:endParaRPr lang="nl-NL"/>
        </a:p>
      </dgm:t>
    </dgm:pt>
    <dgm:pt modelId="{43EEE02D-B8AA-41BB-92ED-C1AC0054CC7E}" type="sibTrans" cxnId="{AFD642F7-817D-4672-BE1D-0847E779F936}">
      <dgm:prSet/>
      <dgm:spPr/>
      <dgm:t>
        <a:bodyPr/>
        <a:lstStyle/>
        <a:p>
          <a:endParaRPr lang="nl-NL"/>
        </a:p>
      </dgm:t>
    </dgm:pt>
    <dgm:pt modelId="{3B459FFF-D4BB-429B-810A-717E4B568019}">
      <dgm:prSet phldrT="[Tekst]"/>
      <dgm:spPr/>
      <dgm:t>
        <a:bodyPr/>
        <a:lstStyle/>
        <a:p>
          <a:r>
            <a:rPr lang="en-US" noProof="0" dirty="0"/>
            <a:t>Budget</a:t>
          </a:r>
        </a:p>
      </dgm:t>
    </dgm:pt>
    <dgm:pt modelId="{40846129-7F48-402B-A264-6A8820A6C3C2}" type="parTrans" cxnId="{E0E5EEF9-CF93-41B0-A920-5D2ABBE94E72}">
      <dgm:prSet/>
      <dgm:spPr/>
      <dgm:t>
        <a:bodyPr/>
        <a:lstStyle/>
        <a:p>
          <a:endParaRPr lang="nl-NL"/>
        </a:p>
      </dgm:t>
    </dgm:pt>
    <dgm:pt modelId="{CF472178-E10E-4150-8ADF-438BD104FB92}" type="sibTrans" cxnId="{E0E5EEF9-CF93-41B0-A920-5D2ABBE94E72}">
      <dgm:prSet/>
      <dgm:spPr/>
      <dgm:t>
        <a:bodyPr/>
        <a:lstStyle/>
        <a:p>
          <a:endParaRPr lang="nl-NL"/>
        </a:p>
      </dgm:t>
    </dgm:pt>
    <dgm:pt modelId="{2949F775-64A7-43C4-AE4D-E711C6BD945A}">
      <dgm:prSet phldrT="[Tekst]"/>
      <dgm:spPr/>
      <dgm:t>
        <a:bodyPr/>
        <a:lstStyle/>
        <a:p>
          <a:r>
            <a:rPr lang="en-US" noProof="0" dirty="0"/>
            <a:t>Personnel</a:t>
          </a:r>
        </a:p>
      </dgm:t>
    </dgm:pt>
    <dgm:pt modelId="{701970DD-D55C-4C5C-8EEC-24DED74DD755}" type="parTrans" cxnId="{F1651E36-D7D7-46B9-9D0E-C3DB0DF97DCC}">
      <dgm:prSet/>
      <dgm:spPr/>
      <dgm:t>
        <a:bodyPr/>
        <a:lstStyle/>
        <a:p>
          <a:endParaRPr lang="nl-NL"/>
        </a:p>
      </dgm:t>
    </dgm:pt>
    <dgm:pt modelId="{A7A1E335-C4BA-4C5A-808B-25CD8BC4CB4A}" type="sibTrans" cxnId="{F1651E36-D7D7-46B9-9D0E-C3DB0DF97DCC}">
      <dgm:prSet/>
      <dgm:spPr/>
      <dgm:t>
        <a:bodyPr/>
        <a:lstStyle/>
        <a:p>
          <a:endParaRPr lang="nl-NL"/>
        </a:p>
      </dgm:t>
    </dgm:pt>
    <dgm:pt modelId="{864CF8EA-480D-47EF-972D-02DDBDB73BC1}">
      <dgm:prSet phldrT="[Tekst]"/>
      <dgm:spPr/>
      <dgm:t>
        <a:bodyPr/>
        <a:lstStyle/>
        <a:p>
          <a:r>
            <a:rPr lang="nl-NL" dirty="0"/>
            <a:t>Output</a:t>
          </a:r>
        </a:p>
      </dgm:t>
    </dgm:pt>
    <dgm:pt modelId="{E0A8582D-6219-4653-B464-C44B10AC6312}" type="parTrans" cxnId="{E3B10EF1-3B3D-4F76-B214-07F446A8B03C}">
      <dgm:prSet/>
      <dgm:spPr/>
      <dgm:t>
        <a:bodyPr/>
        <a:lstStyle/>
        <a:p>
          <a:endParaRPr lang="nl-NL"/>
        </a:p>
      </dgm:t>
    </dgm:pt>
    <dgm:pt modelId="{4B8FA9CB-D58C-477E-889E-DF66C2013906}" type="sibTrans" cxnId="{E3B10EF1-3B3D-4F76-B214-07F446A8B03C}">
      <dgm:prSet/>
      <dgm:spPr/>
      <dgm:t>
        <a:bodyPr/>
        <a:lstStyle/>
        <a:p>
          <a:endParaRPr lang="nl-NL"/>
        </a:p>
      </dgm:t>
    </dgm:pt>
    <dgm:pt modelId="{2C17C8EF-81D6-47C3-9368-C8948C657801}">
      <dgm:prSet phldrT="[Tekst]"/>
      <dgm:spPr/>
      <dgm:t>
        <a:bodyPr/>
        <a:lstStyle/>
        <a:p>
          <a:r>
            <a:rPr lang="en-CA" noProof="0" dirty="0"/>
            <a:t>NAVY: Fitted and Staffed Ships</a:t>
          </a:r>
        </a:p>
      </dgm:t>
    </dgm:pt>
    <dgm:pt modelId="{43EAB095-54CA-4967-8F3F-4015061D6A9A}" type="parTrans" cxnId="{33BF89E3-459A-430C-AD3C-64A668747384}">
      <dgm:prSet/>
      <dgm:spPr/>
      <dgm:t>
        <a:bodyPr/>
        <a:lstStyle/>
        <a:p>
          <a:endParaRPr lang="nl-NL"/>
        </a:p>
      </dgm:t>
    </dgm:pt>
    <dgm:pt modelId="{A7DC340E-BAD5-4958-8ADC-67754FB0E417}" type="sibTrans" cxnId="{33BF89E3-459A-430C-AD3C-64A668747384}">
      <dgm:prSet/>
      <dgm:spPr/>
      <dgm:t>
        <a:bodyPr/>
        <a:lstStyle/>
        <a:p>
          <a:endParaRPr lang="nl-NL"/>
        </a:p>
      </dgm:t>
    </dgm:pt>
    <dgm:pt modelId="{8CEB3185-DA36-4DFC-9F68-245C262AFB08}">
      <dgm:prSet phldrT="[Tekst]"/>
      <dgm:spPr/>
      <dgm:t>
        <a:bodyPr/>
        <a:lstStyle/>
        <a:p>
          <a:r>
            <a:rPr lang="en-CA" noProof="0" dirty="0"/>
            <a:t>AIRFORCE: Equipped Staffed Planes</a:t>
          </a:r>
        </a:p>
      </dgm:t>
    </dgm:pt>
    <dgm:pt modelId="{087482FD-3427-4F35-A4F5-4AD3267594C0}" type="parTrans" cxnId="{99788A26-B8D1-4531-BC5D-B6B7D0A6B849}">
      <dgm:prSet/>
      <dgm:spPr/>
      <dgm:t>
        <a:bodyPr/>
        <a:lstStyle/>
        <a:p>
          <a:endParaRPr lang="nl-NL"/>
        </a:p>
      </dgm:t>
    </dgm:pt>
    <dgm:pt modelId="{830BC786-4A63-4659-8CED-FCE2B5E51575}" type="sibTrans" cxnId="{99788A26-B8D1-4531-BC5D-B6B7D0A6B849}">
      <dgm:prSet/>
      <dgm:spPr/>
      <dgm:t>
        <a:bodyPr/>
        <a:lstStyle/>
        <a:p>
          <a:endParaRPr lang="nl-NL"/>
        </a:p>
      </dgm:t>
    </dgm:pt>
    <dgm:pt modelId="{64BC8505-72AE-4AAD-B1A8-23195529E35D}">
      <dgm:prSet phldrT="[Tekst]"/>
      <dgm:spPr/>
      <dgm:t>
        <a:bodyPr/>
        <a:lstStyle/>
        <a:p>
          <a:r>
            <a:rPr lang="nl-NL" dirty="0" err="1"/>
            <a:t>Outcome</a:t>
          </a:r>
          <a:endParaRPr lang="nl-NL" dirty="0"/>
        </a:p>
      </dgm:t>
    </dgm:pt>
    <dgm:pt modelId="{FD85024C-2B1F-404B-97F2-D5CF41B43D56}" type="parTrans" cxnId="{C079DC74-2A9D-4B0E-821E-58F86C59CB7C}">
      <dgm:prSet/>
      <dgm:spPr/>
      <dgm:t>
        <a:bodyPr/>
        <a:lstStyle/>
        <a:p>
          <a:endParaRPr lang="nl-NL"/>
        </a:p>
      </dgm:t>
    </dgm:pt>
    <dgm:pt modelId="{1421DE49-4E82-44C5-B86E-9BF9B886A226}" type="sibTrans" cxnId="{C079DC74-2A9D-4B0E-821E-58F86C59CB7C}">
      <dgm:prSet/>
      <dgm:spPr/>
      <dgm:t>
        <a:bodyPr/>
        <a:lstStyle/>
        <a:p>
          <a:endParaRPr lang="nl-NL"/>
        </a:p>
      </dgm:t>
    </dgm:pt>
    <dgm:pt modelId="{8A2785A9-0E13-42E4-BF5C-7852A7B66503}">
      <dgm:prSet phldrT="[Tekst]"/>
      <dgm:spPr/>
      <dgm:t>
        <a:bodyPr/>
        <a:lstStyle/>
        <a:p>
          <a:r>
            <a:rPr lang="en-AU" noProof="0" dirty="0"/>
            <a:t>Core task 1: Protecting national and allied territory</a:t>
          </a:r>
        </a:p>
      </dgm:t>
    </dgm:pt>
    <dgm:pt modelId="{2BC26161-D5E3-45F9-963F-B6826AE795EF}" type="parTrans" cxnId="{12619E9A-827D-4D64-98CF-36F0448876F8}">
      <dgm:prSet/>
      <dgm:spPr/>
      <dgm:t>
        <a:bodyPr/>
        <a:lstStyle/>
        <a:p>
          <a:endParaRPr lang="nl-NL"/>
        </a:p>
      </dgm:t>
    </dgm:pt>
    <dgm:pt modelId="{1762D19B-A097-46F0-8CF9-FF3E38BB0AFA}" type="sibTrans" cxnId="{12619E9A-827D-4D64-98CF-36F0448876F8}">
      <dgm:prSet/>
      <dgm:spPr/>
      <dgm:t>
        <a:bodyPr/>
        <a:lstStyle/>
        <a:p>
          <a:endParaRPr lang="nl-NL"/>
        </a:p>
      </dgm:t>
    </dgm:pt>
    <dgm:pt modelId="{B2E702E3-8B09-409E-9E00-A26D52A62CCD}">
      <dgm:prSet phldrT="[Tekst]"/>
      <dgm:spPr/>
      <dgm:t>
        <a:bodyPr/>
        <a:lstStyle/>
        <a:p>
          <a:r>
            <a:rPr lang="en-US" noProof="0" dirty="0"/>
            <a:t>Material</a:t>
          </a:r>
        </a:p>
      </dgm:t>
    </dgm:pt>
    <dgm:pt modelId="{9B0B208C-5204-42B0-805D-D3182B613DE9}" type="parTrans" cxnId="{9677CFB0-DE80-4137-9E29-E12CA5FB2720}">
      <dgm:prSet/>
      <dgm:spPr/>
      <dgm:t>
        <a:bodyPr/>
        <a:lstStyle/>
        <a:p>
          <a:endParaRPr lang="nl-NL"/>
        </a:p>
      </dgm:t>
    </dgm:pt>
    <dgm:pt modelId="{F2C63377-4F6C-4DEF-80A7-3CB0450877FD}" type="sibTrans" cxnId="{9677CFB0-DE80-4137-9E29-E12CA5FB2720}">
      <dgm:prSet/>
      <dgm:spPr/>
      <dgm:t>
        <a:bodyPr/>
        <a:lstStyle/>
        <a:p>
          <a:endParaRPr lang="nl-NL"/>
        </a:p>
      </dgm:t>
    </dgm:pt>
    <dgm:pt modelId="{6B9998DA-5A98-4A6B-86AD-6AED0C4AEC05}">
      <dgm:prSet phldrT="[Tekst]"/>
      <dgm:spPr/>
      <dgm:t>
        <a:bodyPr/>
        <a:lstStyle/>
        <a:p>
          <a:r>
            <a:rPr lang="en-US" noProof="0" dirty="0"/>
            <a:t>Training</a:t>
          </a:r>
        </a:p>
      </dgm:t>
    </dgm:pt>
    <dgm:pt modelId="{7B167BC1-4DDE-41EE-8BD8-7550EFEEB6D3}" type="parTrans" cxnId="{CEEBDBBD-1A4A-455F-8AA8-5F7E1AFD415C}">
      <dgm:prSet/>
      <dgm:spPr/>
      <dgm:t>
        <a:bodyPr/>
        <a:lstStyle/>
        <a:p>
          <a:endParaRPr lang="nl-NL"/>
        </a:p>
      </dgm:t>
    </dgm:pt>
    <dgm:pt modelId="{69F509DE-594D-4AF4-9594-5604DAAEBE01}" type="sibTrans" cxnId="{CEEBDBBD-1A4A-455F-8AA8-5F7E1AFD415C}">
      <dgm:prSet/>
      <dgm:spPr/>
      <dgm:t>
        <a:bodyPr/>
        <a:lstStyle/>
        <a:p>
          <a:endParaRPr lang="nl-NL"/>
        </a:p>
      </dgm:t>
    </dgm:pt>
    <dgm:pt modelId="{A093389F-DBD8-4A8B-BEE3-EFE23BAA9A56}">
      <dgm:prSet phldrT="[Tekst]"/>
      <dgm:spPr/>
      <dgm:t>
        <a:bodyPr/>
        <a:lstStyle/>
        <a:p>
          <a:r>
            <a:rPr lang="en-CA" noProof="0" dirty="0"/>
            <a:t>ARMY: Trained unites (battalions) with material and soldiers</a:t>
          </a:r>
        </a:p>
      </dgm:t>
    </dgm:pt>
    <dgm:pt modelId="{4AEF75D1-4E88-4A7D-9109-70877D1D67F0}" type="parTrans" cxnId="{1858808C-4A2D-41FD-A9EB-E30DBD696FE3}">
      <dgm:prSet/>
      <dgm:spPr/>
      <dgm:t>
        <a:bodyPr/>
        <a:lstStyle/>
        <a:p>
          <a:endParaRPr lang="nl-NL"/>
        </a:p>
      </dgm:t>
    </dgm:pt>
    <dgm:pt modelId="{3576DB69-C4AA-4207-836B-B801BADB3AE9}" type="sibTrans" cxnId="{1858808C-4A2D-41FD-A9EB-E30DBD696FE3}">
      <dgm:prSet/>
      <dgm:spPr/>
      <dgm:t>
        <a:bodyPr/>
        <a:lstStyle/>
        <a:p>
          <a:endParaRPr lang="nl-NL"/>
        </a:p>
      </dgm:t>
    </dgm:pt>
    <dgm:pt modelId="{B509D996-BC09-4471-863E-BA3A4196E699}">
      <dgm:prSet phldrT="[Tekst]"/>
      <dgm:spPr/>
      <dgm:t>
        <a:bodyPr/>
        <a:lstStyle/>
        <a:p>
          <a:r>
            <a:rPr lang="en-AU" noProof="0" dirty="0"/>
            <a:t>Core task 2: Deployments</a:t>
          </a:r>
        </a:p>
      </dgm:t>
    </dgm:pt>
    <dgm:pt modelId="{8711C0C8-B074-4A77-965B-7411B3B4B4C6}" type="parTrans" cxnId="{F58282A5-BF91-479F-A7DD-DC2C9A8ACFFA}">
      <dgm:prSet/>
      <dgm:spPr/>
      <dgm:t>
        <a:bodyPr/>
        <a:lstStyle/>
        <a:p>
          <a:endParaRPr lang="nl-NL"/>
        </a:p>
      </dgm:t>
    </dgm:pt>
    <dgm:pt modelId="{E42E3D2C-B60B-473B-9015-748541A692D1}" type="sibTrans" cxnId="{F58282A5-BF91-479F-A7DD-DC2C9A8ACFFA}">
      <dgm:prSet/>
      <dgm:spPr/>
      <dgm:t>
        <a:bodyPr/>
        <a:lstStyle/>
        <a:p>
          <a:endParaRPr lang="nl-NL"/>
        </a:p>
      </dgm:t>
    </dgm:pt>
    <dgm:pt modelId="{63DC1F50-104F-4C2D-9821-B0320C3503EE}">
      <dgm:prSet phldrT="[Tekst]"/>
      <dgm:spPr/>
      <dgm:t>
        <a:bodyPr/>
        <a:lstStyle/>
        <a:p>
          <a:r>
            <a:rPr lang="en-AU" noProof="0" dirty="0"/>
            <a:t>Core task 3: Assistance to interior authorities (disaster, police assistance)</a:t>
          </a:r>
        </a:p>
      </dgm:t>
    </dgm:pt>
    <dgm:pt modelId="{D927D617-282F-4C6A-B7D3-27D25B11A801}" type="parTrans" cxnId="{3E7E3A04-ADFE-447E-983B-F63F35153F14}">
      <dgm:prSet/>
      <dgm:spPr/>
      <dgm:t>
        <a:bodyPr/>
        <a:lstStyle/>
        <a:p>
          <a:endParaRPr lang="nl-NL"/>
        </a:p>
      </dgm:t>
    </dgm:pt>
    <dgm:pt modelId="{DFF44159-9DEE-4EAC-BAC8-9851E5F25041}" type="sibTrans" cxnId="{3E7E3A04-ADFE-447E-983B-F63F35153F14}">
      <dgm:prSet/>
      <dgm:spPr/>
      <dgm:t>
        <a:bodyPr/>
        <a:lstStyle/>
        <a:p>
          <a:endParaRPr lang="nl-NL"/>
        </a:p>
      </dgm:t>
    </dgm:pt>
    <dgm:pt modelId="{C880C49B-9CD5-471E-96B2-9A223B4751D1}" type="pres">
      <dgm:prSet presAssocID="{ECF34B33-D948-453D-8A93-F6FD731662E0}" presName="linearFlow" presStyleCnt="0">
        <dgm:presLayoutVars>
          <dgm:dir/>
          <dgm:animLvl val="lvl"/>
          <dgm:resizeHandles val="exact"/>
        </dgm:presLayoutVars>
      </dgm:prSet>
      <dgm:spPr/>
    </dgm:pt>
    <dgm:pt modelId="{DE7D9FE7-DB71-4EC4-A495-635C8DCF24D5}" type="pres">
      <dgm:prSet presAssocID="{2EC0AAEA-DE8B-4718-9EFC-2D7C86985129}" presName="composite" presStyleCnt="0"/>
      <dgm:spPr/>
    </dgm:pt>
    <dgm:pt modelId="{CFFE2E4E-F112-4088-A3B3-0F1EF80F22F2}" type="pres">
      <dgm:prSet presAssocID="{2EC0AAEA-DE8B-4718-9EFC-2D7C86985129}" presName="parentText" presStyleLbl="alignNode1" presStyleIdx="0" presStyleCnt="3">
        <dgm:presLayoutVars>
          <dgm:chMax val="1"/>
          <dgm:bulletEnabled val="1"/>
        </dgm:presLayoutVars>
      </dgm:prSet>
      <dgm:spPr/>
    </dgm:pt>
    <dgm:pt modelId="{B42C48A8-C33D-42E6-A437-F7CA29505C95}" type="pres">
      <dgm:prSet presAssocID="{2EC0AAEA-DE8B-4718-9EFC-2D7C86985129}" presName="descendantText" presStyleLbl="alignAcc1" presStyleIdx="0" presStyleCnt="3">
        <dgm:presLayoutVars>
          <dgm:bulletEnabled val="1"/>
        </dgm:presLayoutVars>
      </dgm:prSet>
      <dgm:spPr/>
    </dgm:pt>
    <dgm:pt modelId="{7C057A45-2B73-4391-9AFF-73B7623344FE}" type="pres">
      <dgm:prSet presAssocID="{43EEE02D-B8AA-41BB-92ED-C1AC0054CC7E}" presName="sp" presStyleCnt="0"/>
      <dgm:spPr/>
    </dgm:pt>
    <dgm:pt modelId="{0930A57C-214E-4C59-884D-DA807218D757}" type="pres">
      <dgm:prSet presAssocID="{864CF8EA-480D-47EF-972D-02DDBDB73BC1}" presName="composite" presStyleCnt="0"/>
      <dgm:spPr/>
    </dgm:pt>
    <dgm:pt modelId="{085FE638-F0DB-4603-A1C3-846303B70B3C}" type="pres">
      <dgm:prSet presAssocID="{864CF8EA-480D-47EF-972D-02DDBDB73BC1}" presName="parentText" presStyleLbl="alignNode1" presStyleIdx="1" presStyleCnt="3">
        <dgm:presLayoutVars>
          <dgm:chMax val="1"/>
          <dgm:bulletEnabled val="1"/>
        </dgm:presLayoutVars>
      </dgm:prSet>
      <dgm:spPr/>
    </dgm:pt>
    <dgm:pt modelId="{A630F709-F118-431C-B5E6-9CE2B18BA611}" type="pres">
      <dgm:prSet presAssocID="{864CF8EA-480D-47EF-972D-02DDBDB73BC1}" presName="descendantText" presStyleLbl="alignAcc1" presStyleIdx="1" presStyleCnt="3">
        <dgm:presLayoutVars>
          <dgm:bulletEnabled val="1"/>
        </dgm:presLayoutVars>
      </dgm:prSet>
      <dgm:spPr/>
    </dgm:pt>
    <dgm:pt modelId="{43C13C7E-2985-4E3E-9117-992553F7DDDC}" type="pres">
      <dgm:prSet presAssocID="{4B8FA9CB-D58C-477E-889E-DF66C2013906}" presName="sp" presStyleCnt="0"/>
      <dgm:spPr/>
    </dgm:pt>
    <dgm:pt modelId="{53CD673B-2BE8-473C-B6B8-05752CB7E707}" type="pres">
      <dgm:prSet presAssocID="{64BC8505-72AE-4AAD-B1A8-23195529E35D}" presName="composite" presStyleCnt="0"/>
      <dgm:spPr/>
    </dgm:pt>
    <dgm:pt modelId="{34813889-0B17-485D-A549-23C969280E7E}" type="pres">
      <dgm:prSet presAssocID="{64BC8505-72AE-4AAD-B1A8-23195529E35D}" presName="parentText" presStyleLbl="alignNode1" presStyleIdx="2" presStyleCnt="3">
        <dgm:presLayoutVars>
          <dgm:chMax val="1"/>
          <dgm:bulletEnabled val="1"/>
        </dgm:presLayoutVars>
      </dgm:prSet>
      <dgm:spPr/>
    </dgm:pt>
    <dgm:pt modelId="{8DF4973D-0C30-4EA8-9FB7-7AC3D1949D83}" type="pres">
      <dgm:prSet presAssocID="{64BC8505-72AE-4AAD-B1A8-23195529E35D}" presName="descendantText" presStyleLbl="alignAcc1" presStyleIdx="2" presStyleCnt="3">
        <dgm:presLayoutVars>
          <dgm:bulletEnabled val="1"/>
        </dgm:presLayoutVars>
      </dgm:prSet>
      <dgm:spPr/>
    </dgm:pt>
  </dgm:ptLst>
  <dgm:cxnLst>
    <dgm:cxn modelId="{3E7E3A04-ADFE-447E-983B-F63F35153F14}" srcId="{64BC8505-72AE-4AAD-B1A8-23195529E35D}" destId="{63DC1F50-104F-4C2D-9821-B0320C3503EE}" srcOrd="2" destOrd="0" parTransId="{D927D617-282F-4C6A-B7D3-27D25B11A801}" sibTransId="{DFF44159-9DEE-4EAC-BAC8-9851E5F25041}"/>
    <dgm:cxn modelId="{99788A26-B8D1-4531-BC5D-B6B7D0A6B849}" srcId="{864CF8EA-480D-47EF-972D-02DDBDB73BC1}" destId="{8CEB3185-DA36-4DFC-9F68-245C262AFB08}" srcOrd="2" destOrd="0" parTransId="{087482FD-3427-4F35-A4F5-4AD3267594C0}" sibTransId="{830BC786-4A63-4659-8CED-FCE2B5E51575}"/>
    <dgm:cxn modelId="{EC617929-CA57-476B-B1DC-9548D97EB0AA}" type="presOf" srcId="{6B9998DA-5A98-4A6B-86AD-6AED0C4AEC05}" destId="{B42C48A8-C33D-42E6-A437-F7CA29505C95}" srcOrd="0" destOrd="3" presId="urn:microsoft.com/office/officeart/2005/8/layout/chevron2"/>
    <dgm:cxn modelId="{81E6BD2B-CAFF-4DEE-941C-87EBA2DEE46D}" type="presOf" srcId="{A093389F-DBD8-4A8B-BEE3-EFE23BAA9A56}" destId="{A630F709-F118-431C-B5E6-9CE2B18BA611}" srcOrd="0" destOrd="0" presId="urn:microsoft.com/office/officeart/2005/8/layout/chevron2"/>
    <dgm:cxn modelId="{566E262F-A696-4727-AEF9-6B8E48932092}" type="presOf" srcId="{63DC1F50-104F-4C2D-9821-B0320C3503EE}" destId="{8DF4973D-0C30-4EA8-9FB7-7AC3D1949D83}" srcOrd="0" destOrd="2" presId="urn:microsoft.com/office/officeart/2005/8/layout/chevron2"/>
    <dgm:cxn modelId="{F1651E36-D7D7-46B9-9D0E-C3DB0DF97DCC}" srcId="{2EC0AAEA-DE8B-4718-9EFC-2D7C86985129}" destId="{2949F775-64A7-43C4-AE4D-E711C6BD945A}" srcOrd="1" destOrd="0" parTransId="{701970DD-D55C-4C5C-8EEC-24DED74DD755}" sibTransId="{A7A1E335-C4BA-4C5A-808B-25CD8BC4CB4A}"/>
    <dgm:cxn modelId="{1B6A7761-010F-48FB-A259-0FD8A8B6338D}" type="presOf" srcId="{64BC8505-72AE-4AAD-B1A8-23195529E35D}" destId="{34813889-0B17-485D-A549-23C969280E7E}" srcOrd="0" destOrd="0" presId="urn:microsoft.com/office/officeart/2005/8/layout/chevron2"/>
    <dgm:cxn modelId="{49DA3550-5F9F-4366-AA12-5981E4797971}" type="presOf" srcId="{2949F775-64A7-43C4-AE4D-E711C6BD945A}" destId="{B42C48A8-C33D-42E6-A437-F7CA29505C95}" srcOrd="0" destOrd="1" presId="urn:microsoft.com/office/officeart/2005/8/layout/chevron2"/>
    <dgm:cxn modelId="{23FBFE71-10AF-4B60-95B7-0041D96D700B}" type="presOf" srcId="{ECF34B33-D948-453D-8A93-F6FD731662E0}" destId="{C880C49B-9CD5-471E-96B2-9A223B4751D1}" srcOrd="0" destOrd="0" presId="urn:microsoft.com/office/officeart/2005/8/layout/chevron2"/>
    <dgm:cxn modelId="{C079DC74-2A9D-4B0E-821E-58F86C59CB7C}" srcId="{ECF34B33-D948-453D-8A93-F6FD731662E0}" destId="{64BC8505-72AE-4AAD-B1A8-23195529E35D}" srcOrd="2" destOrd="0" parTransId="{FD85024C-2B1F-404B-97F2-D5CF41B43D56}" sibTransId="{1421DE49-4E82-44C5-B86E-9BF9B886A226}"/>
    <dgm:cxn modelId="{4B768B80-0FF6-4848-B3F1-DC012FE764AF}" type="presOf" srcId="{2EC0AAEA-DE8B-4718-9EFC-2D7C86985129}" destId="{CFFE2E4E-F112-4088-A3B3-0F1EF80F22F2}" srcOrd="0" destOrd="0" presId="urn:microsoft.com/office/officeart/2005/8/layout/chevron2"/>
    <dgm:cxn modelId="{1858808C-4A2D-41FD-A9EB-E30DBD696FE3}" srcId="{864CF8EA-480D-47EF-972D-02DDBDB73BC1}" destId="{A093389F-DBD8-4A8B-BEE3-EFE23BAA9A56}" srcOrd="0" destOrd="0" parTransId="{4AEF75D1-4E88-4A7D-9109-70877D1D67F0}" sibTransId="{3576DB69-C4AA-4207-836B-B801BADB3AE9}"/>
    <dgm:cxn modelId="{2327BF98-48B3-4C76-BBDF-834E46B17BC1}" type="presOf" srcId="{864CF8EA-480D-47EF-972D-02DDBDB73BC1}" destId="{085FE638-F0DB-4603-A1C3-846303B70B3C}" srcOrd="0" destOrd="0" presId="urn:microsoft.com/office/officeart/2005/8/layout/chevron2"/>
    <dgm:cxn modelId="{12619E9A-827D-4D64-98CF-36F0448876F8}" srcId="{64BC8505-72AE-4AAD-B1A8-23195529E35D}" destId="{8A2785A9-0E13-42E4-BF5C-7852A7B66503}" srcOrd="0" destOrd="0" parTransId="{2BC26161-D5E3-45F9-963F-B6826AE795EF}" sibTransId="{1762D19B-A097-46F0-8CF9-FF3E38BB0AFA}"/>
    <dgm:cxn modelId="{F58282A5-BF91-479F-A7DD-DC2C9A8ACFFA}" srcId="{64BC8505-72AE-4AAD-B1A8-23195529E35D}" destId="{B509D996-BC09-4471-863E-BA3A4196E699}" srcOrd="1" destOrd="0" parTransId="{8711C0C8-B074-4A77-965B-7411B3B4B4C6}" sibTransId="{E42E3D2C-B60B-473B-9015-748541A692D1}"/>
    <dgm:cxn modelId="{9677CFB0-DE80-4137-9E29-E12CA5FB2720}" srcId="{2EC0AAEA-DE8B-4718-9EFC-2D7C86985129}" destId="{B2E702E3-8B09-409E-9E00-A26D52A62CCD}" srcOrd="2" destOrd="0" parTransId="{9B0B208C-5204-42B0-805D-D3182B613DE9}" sibTransId="{F2C63377-4F6C-4DEF-80A7-3CB0450877FD}"/>
    <dgm:cxn modelId="{CEEBDBBD-1A4A-455F-8AA8-5F7E1AFD415C}" srcId="{2EC0AAEA-DE8B-4718-9EFC-2D7C86985129}" destId="{6B9998DA-5A98-4A6B-86AD-6AED0C4AEC05}" srcOrd="3" destOrd="0" parTransId="{7B167BC1-4DDE-41EE-8BD8-7550EFEEB6D3}" sibTransId="{69F509DE-594D-4AF4-9594-5604DAAEBE01}"/>
    <dgm:cxn modelId="{681A76C3-9F7E-401E-8BEF-F2C4AE4C9058}" type="presOf" srcId="{8CEB3185-DA36-4DFC-9F68-245C262AFB08}" destId="{A630F709-F118-431C-B5E6-9CE2B18BA611}" srcOrd="0" destOrd="2" presId="urn:microsoft.com/office/officeart/2005/8/layout/chevron2"/>
    <dgm:cxn modelId="{0578DAD2-8B9B-47B1-A166-9CF294E964D4}" type="presOf" srcId="{B509D996-BC09-4471-863E-BA3A4196E699}" destId="{8DF4973D-0C30-4EA8-9FB7-7AC3D1949D83}" srcOrd="0" destOrd="1" presId="urn:microsoft.com/office/officeart/2005/8/layout/chevron2"/>
    <dgm:cxn modelId="{76F896DD-565B-44DF-B999-BF83417B440D}" type="presOf" srcId="{3B459FFF-D4BB-429B-810A-717E4B568019}" destId="{B42C48A8-C33D-42E6-A437-F7CA29505C95}" srcOrd="0" destOrd="0" presId="urn:microsoft.com/office/officeart/2005/8/layout/chevron2"/>
    <dgm:cxn modelId="{33BF89E3-459A-430C-AD3C-64A668747384}" srcId="{864CF8EA-480D-47EF-972D-02DDBDB73BC1}" destId="{2C17C8EF-81D6-47C3-9368-C8948C657801}" srcOrd="1" destOrd="0" parTransId="{43EAB095-54CA-4967-8F3F-4015061D6A9A}" sibTransId="{A7DC340E-BAD5-4958-8ADC-67754FB0E417}"/>
    <dgm:cxn modelId="{BFB1FCEA-5272-4A75-80B7-FAD4B7D27CA8}" type="presOf" srcId="{2C17C8EF-81D6-47C3-9368-C8948C657801}" destId="{A630F709-F118-431C-B5E6-9CE2B18BA611}" srcOrd="0" destOrd="1" presId="urn:microsoft.com/office/officeart/2005/8/layout/chevron2"/>
    <dgm:cxn modelId="{BA889BED-0FC4-458E-B014-2B8BACC4B1EF}" type="presOf" srcId="{B2E702E3-8B09-409E-9E00-A26D52A62CCD}" destId="{B42C48A8-C33D-42E6-A437-F7CA29505C95}" srcOrd="0" destOrd="2" presId="urn:microsoft.com/office/officeart/2005/8/layout/chevron2"/>
    <dgm:cxn modelId="{91D9B4EE-E010-4C83-AAAE-F3B6DC36D107}" type="presOf" srcId="{8A2785A9-0E13-42E4-BF5C-7852A7B66503}" destId="{8DF4973D-0C30-4EA8-9FB7-7AC3D1949D83}" srcOrd="0" destOrd="0" presId="urn:microsoft.com/office/officeart/2005/8/layout/chevron2"/>
    <dgm:cxn modelId="{E3B10EF1-3B3D-4F76-B214-07F446A8B03C}" srcId="{ECF34B33-D948-453D-8A93-F6FD731662E0}" destId="{864CF8EA-480D-47EF-972D-02DDBDB73BC1}" srcOrd="1" destOrd="0" parTransId="{E0A8582D-6219-4653-B464-C44B10AC6312}" sibTransId="{4B8FA9CB-D58C-477E-889E-DF66C2013906}"/>
    <dgm:cxn modelId="{AFD642F7-817D-4672-BE1D-0847E779F936}" srcId="{ECF34B33-D948-453D-8A93-F6FD731662E0}" destId="{2EC0AAEA-DE8B-4718-9EFC-2D7C86985129}" srcOrd="0" destOrd="0" parTransId="{A666CF34-D0F7-4F5A-985A-89A7079139CE}" sibTransId="{43EEE02D-B8AA-41BB-92ED-C1AC0054CC7E}"/>
    <dgm:cxn modelId="{E0E5EEF9-CF93-41B0-A920-5D2ABBE94E72}" srcId="{2EC0AAEA-DE8B-4718-9EFC-2D7C86985129}" destId="{3B459FFF-D4BB-429B-810A-717E4B568019}" srcOrd="0" destOrd="0" parTransId="{40846129-7F48-402B-A264-6A8820A6C3C2}" sibTransId="{CF472178-E10E-4150-8ADF-438BD104FB92}"/>
    <dgm:cxn modelId="{1BF5FC0D-5B65-4CF8-AFA4-71155773C3CA}" type="presParOf" srcId="{C880C49B-9CD5-471E-96B2-9A223B4751D1}" destId="{DE7D9FE7-DB71-4EC4-A495-635C8DCF24D5}" srcOrd="0" destOrd="0" presId="urn:microsoft.com/office/officeart/2005/8/layout/chevron2"/>
    <dgm:cxn modelId="{CB182264-59AF-4B66-8476-9D098E789C3F}" type="presParOf" srcId="{DE7D9FE7-DB71-4EC4-A495-635C8DCF24D5}" destId="{CFFE2E4E-F112-4088-A3B3-0F1EF80F22F2}" srcOrd="0" destOrd="0" presId="urn:microsoft.com/office/officeart/2005/8/layout/chevron2"/>
    <dgm:cxn modelId="{78482F54-C01C-47A7-806E-3F749A5495C4}" type="presParOf" srcId="{DE7D9FE7-DB71-4EC4-A495-635C8DCF24D5}" destId="{B42C48A8-C33D-42E6-A437-F7CA29505C95}" srcOrd="1" destOrd="0" presId="urn:microsoft.com/office/officeart/2005/8/layout/chevron2"/>
    <dgm:cxn modelId="{629C20AA-0A1A-4A8B-AAFF-2558F5B69C4C}" type="presParOf" srcId="{C880C49B-9CD5-471E-96B2-9A223B4751D1}" destId="{7C057A45-2B73-4391-9AFF-73B7623344FE}" srcOrd="1" destOrd="0" presId="urn:microsoft.com/office/officeart/2005/8/layout/chevron2"/>
    <dgm:cxn modelId="{BB2BEBA5-A1DD-4F55-88C2-E4ABA28627AB}" type="presParOf" srcId="{C880C49B-9CD5-471E-96B2-9A223B4751D1}" destId="{0930A57C-214E-4C59-884D-DA807218D757}" srcOrd="2" destOrd="0" presId="urn:microsoft.com/office/officeart/2005/8/layout/chevron2"/>
    <dgm:cxn modelId="{78695D96-D036-4EDE-B393-73A46354306E}" type="presParOf" srcId="{0930A57C-214E-4C59-884D-DA807218D757}" destId="{085FE638-F0DB-4603-A1C3-846303B70B3C}" srcOrd="0" destOrd="0" presId="urn:microsoft.com/office/officeart/2005/8/layout/chevron2"/>
    <dgm:cxn modelId="{D5DFBAD0-167E-4B82-9893-A196E5590AAD}" type="presParOf" srcId="{0930A57C-214E-4C59-884D-DA807218D757}" destId="{A630F709-F118-431C-B5E6-9CE2B18BA611}" srcOrd="1" destOrd="0" presId="urn:microsoft.com/office/officeart/2005/8/layout/chevron2"/>
    <dgm:cxn modelId="{79612A81-B00F-49A7-9DEF-23F802466D8C}" type="presParOf" srcId="{C880C49B-9CD5-471E-96B2-9A223B4751D1}" destId="{43C13C7E-2985-4E3E-9117-992553F7DDDC}" srcOrd="3" destOrd="0" presId="urn:microsoft.com/office/officeart/2005/8/layout/chevron2"/>
    <dgm:cxn modelId="{5F27D098-3FC6-4DCB-837B-200AECB65A8B}" type="presParOf" srcId="{C880C49B-9CD5-471E-96B2-9A223B4751D1}" destId="{53CD673B-2BE8-473C-B6B8-05752CB7E707}" srcOrd="4" destOrd="0" presId="urn:microsoft.com/office/officeart/2005/8/layout/chevron2"/>
    <dgm:cxn modelId="{846B81D6-E4B2-4CB3-83FF-4703783AF70D}" type="presParOf" srcId="{53CD673B-2BE8-473C-B6B8-05752CB7E707}" destId="{34813889-0B17-485D-A549-23C969280E7E}" srcOrd="0" destOrd="0" presId="urn:microsoft.com/office/officeart/2005/8/layout/chevron2"/>
    <dgm:cxn modelId="{7CBC196A-CA31-45FD-A763-2C408DA5B037}" type="presParOf" srcId="{53CD673B-2BE8-473C-B6B8-05752CB7E707}" destId="{8DF4973D-0C30-4EA8-9FB7-7AC3D1949D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8CA65-5435-420C-AF92-F28983772240}"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nl-NL"/>
        </a:p>
      </dgm:t>
    </dgm:pt>
    <dgm:pt modelId="{FD8828DA-3A07-4938-83E5-1AFEED44F7B9}">
      <dgm:prSet phldrT="[Tekst]"/>
      <dgm:spPr/>
      <dgm:t>
        <a:bodyPr/>
        <a:lstStyle/>
        <a:p>
          <a:r>
            <a:rPr lang="nl-NL" dirty="0"/>
            <a:t>Bat 1</a:t>
          </a:r>
        </a:p>
      </dgm:t>
    </dgm:pt>
    <dgm:pt modelId="{AA3DC0CF-23DF-45D1-B2CB-22BDC193BA78}" type="parTrans" cxnId="{41CBD3F6-A86D-4DA6-8791-6CD9372840F7}">
      <dgm:prSet/>
      <dgm:spPr/>
      <dgm:t>
        <a:bodyPr/>
        <a:lstStyle/>
        <a:p>
          <a:endParaRPr lang="nl-NL"/>
        </a:p>
      </dgm:t>
    </dgm:pt>
    <dgm:pt modelId="{BA83B6F5-494C-43B7-B285-7A541BF6FCEA}" type="sibTrans" cxnId="{41CBD3F6-A86D-4DA6-8791-6CD9372840F7}">
      <dgm:prSet/>
      <dgm:spPr/>
      <dgm:t>
        <a:bodyPr/>
        <a:lstStyle/>
        <a:p>
          <a:endParaRPr lang="nl-NL"/>
        </a:p>
      </dgm:t>
    </dgm:pt>
    <dgm:pt modelId="{EB835E4D-EBF9-461D-94A8-826D474FE477}">
      <dgm:prSet phldrT="[Tekst]"/>
      <dgm:spPr/>
      <dgm:t>
        <a:bodyPr/>
        <a:lstStyle/>
        <a:p>
          <a:r>
            <a:rPr lang="nl-NL" dirty="0"/>
            <a:t>Company A</a:t>
          </a:r>
        </a:p>
      </dgm:t>
    </dgm:pt>
    <dgm:pt modelId="{6FC5E9CE-363B-4D18-BA51-2F0FB228CB7D}" type="parTrans" cxnId="{AF7A8158-77E1-4279-86D7-4791A1CF4943}">
      <dgm:prSet/>
      <dgm:spPr/>
      <dgm:t>
        <a:bodyPr/>
        <a:lstStyle/>
        <a:p>
          <a:endParaRPr lang="nl-NL"/>
        </a:p>
      </dgm:t>
    </dgm:pt>
    <dgm:pt modelId="{978B5744-7190-4ADF-A826-CCE94CD22126}" type="sibTrans" cxnId="{AF7A8158-77E1-4279-86D7-4791A1CF4943}">
      <dgm:prSet/>
      <dgm:spPr/>
      <dgm:t>
        <a:bodyPr/>
        <a:lstStyle/>
        <a:p>
          <a:endParaRPr lang="nl-NL"/>
        </a:p>
      </dgm:t>
    </dgm:pt>
    <dgm:pt modelId="{9728AC7D-4D2E-4D15-A9FA-BD8D27885721}">
      <dgm:prSet phldrT="[Tekst]"/>
      <dgm:spPr/>
      <dgm:t>
        <a:bodyPr/>
        <a:lstStyle/>
        <a:p>
          <a:r>
            <a:rPr lang="nl-NL" dirty="0"/>
            <a:t>Company B</a:t>
          </a:r>
        </a:p>
      </dgm:t>
    </dgm:pt>
    <dgm:pt modelId="{6C1AF88D-E9C3-4EF0-890E-CB7D32FFBFA6}" type="parTrans" cxnId="{F353EABD-4423-4954-A143-FA7AEC37931A}">
      <dgm:prSet/>
      <dgm:spPr/>
      <dgm:t>
        <a:bodyPr/>
        <a:lstStyle/>
        <a:p>
          <a:endParaRPr lang="nl-NL"/>
        </a:p>
      </dgm:t>
    </dgm:pt>
    <dgm:pt modelId="{DEC9B727-9C3D-49D5-AF32-52C9B1CE59DE}" type="sibTrans" cxnId="{F353EABD-4423-4954-A143-FA7AEC37931A}">
      <dgm:prSet/>
      <dgm:spPr/>
      <dgm:t>
        <a:bodyPr/>
        <a:lstStyle/>
        <a:p>
          <a:endParaRPr lang="nl-NL"/>
        </a:p>
      </dgm:t>
    </dgm:pt>
    <dgm:pt modelId="{65E27FB0-230F-4B00-AB96-88E08654C57E}">
      <dgm:prSet phldrT="[Tekst]"/>
      <dgm:spPr/>
      <dgm:t>
        <a:bodyPr/>
        <a:lstStyle/>
        <a:p>
          <a:r>
            <a:rPr lang="nl-NL" dirty="0"/>
            <a:t>Bat 2</a:t>
          </a:r>
        </a:p>
      </dgm:t>
    </dgm:pt>
    <dgm:pt modelId="{04264B4B-A1CD-4F9E-86F1-6008764A45E5}" type="parTrans" cxnId="{C3F20BE0-B7CA-434A-85CB-E3D64007636C}">
      <dgm:prSet/>
      <dgm:spPr/>
      <dgm:t>
        <a:bodyPr/>
        <a:lstStyle/>
        <a:p>
          <a:endParaRPr lang="nl-NL"/>
        </a:p>
      </dgm:t>
    </dgm:pt>
    <dgm:pt modelId="{8D967409-C280-485A-B78A-3BC92762D78D}" type="sibTrans" cxnId="{C3F20BE0-B7CA-434A-85CB-E3D64007636C}">
      <dgm:prSet/>
      <dgm:spPr/>
      <dgm:t>
        <a:bodyPr/>
        <a:lstStyle/>
        <a:p>
          <a:endParaRPr lang="nl-NL"/>
        </a:p>
      </dgm:t>
    </dgm:pt>
    <dgm:pt modelId="{829E24D2-51DB-4134-A813-22C170EA67A2}">
      <dgm:prSet phldrT="[Tekst]"/>
      <dgm:spPr/>
      <dgm:t>
        <a:bodyPr/>
        <a:lstStyle/>
        <a:p>
          <a:r>
            <a:rPr lang="nl-NL" dirty="0"/>
            <a:t>Company A</a:t>
          </a:r>
        </a:p>
      </dgm:t>
    </dgm:pt>
    <dgm:pt modelId="{1485AD6C-E5FD-4E01-A6F9-0AAED2541A67}" type="parTrans" cxnId="{6591F8F5-A2B1-44EF-882E-30AA6427B681}">
      <dgm:prSet/>
      <dgm:spPr/>
      <dgm:t>
        <a:bodyPr/>
        <a:lstStyle/>
        <a:p>
          <a:endParaRPr lang="nl-NL"/>
        </a:p>
      </dgm:t>
    </dgm:pt>
    <dgm:pt modelId="{1BC2CB37-6D9B-496C-8AF3-106DCF91066E}" type="sibTrans" cxnId="{6591F8F5-A2B1-44EF-882E-30AA6427B681}">
      <dgm:prSet/>
      <dgm:spPr/>
      <dgm:t>
        <a:bodyPr/>
        <a:lstStyle/>
        <a:p>
          <a:endParaRPr lang="nl-NL"/>
        </a:p>
      </dgm:t>
    </dgm:pt>
    <dgm:pt modelId="{21EC90DB-1DF9-4297-9888-C37599EF63C8}">
      <dgm:prSet phldrT="[Tekst]"/>
      <dgm:spPr/>
      <dgm:t>
        <a:bodyPr/>
        <a:lstStyle/>
        <a:p>
          <a:r>
            <a:rPr lang="nl-NL" dirty="0"/>
            <a:t>CS/CSS</a:t>
          </a:r>
        </a:p>
      </dgm:t>
    </dgm:pt>
    <dgm:pt modelId="{11F1AACD-25B0-442E-AE47-84948E98E76D}" type="parTrans" cxnId="{ADCE62FE-3055-4FE1-A5FC-3C71399DAC34}">
      <dgm:prSet/>
      <dgm:spPr/>
      <dgm:t>
        <a:bodyPr/>
        <a:lstStyle/>
        <a:p>
          <a:endParaRPr lang="nl-NL"/>
        </a:p>
      </dgm:t>
    </dgm:pt>
    <dgm:pt modelId="{14583F27-4F88-4B9A-BF82-901AFC8A9FAC}" type="sibTrans" cxnId="{ADCE62FE-3055-4FE1-A5FC-3C71399DAC34}">
      <dgm:prSet/>
      <dgm:spPr/>
      <dgm:t>
        <a:bodyPr/>
        <a:lstStyle/>
        <a:p>
          <a:endParaRPr lang="nl-NL"/>
        </a:p>
      </dgm:t>
    </dgm:pt>
    <dgm:pt modelId="{6A3D7EDE-89FF-4298-B9EB-80C6A538AE3F}">
      <dgm:prSet phldrT="[Tekst]"/>
      <dgm:spPr>
        <a:solidFill>
          <a:srgbClr val="529D26"/>
        </a:solidFill>
      </dgm:spPr>
      <dgm:t>
        <a:bodyPr/>
        <a:lstStyle/>
        <a:p>
          <a:r>
            <a:rPr lang="nl-NL" dirty="0"/>
            <a:t>Trucks</a:t>
          </a:r>
        </a:p>
      </dgm:t>
    </dgm:pt>
    <dgm:pt modelId="{6252395A-DD90-4FF8-A1FC-EF7AB643B531}" type="parTrans" cxnId="{AE58D61F-66AB-437A-B9BF-5B5DCCC8F67B}">
      <dgm:prSet/>
      <dgm:spPr/>
      <dgm:t>
        <a:bodyPr/>
        <a:lstStyle/>
        <a:p>
          <a:endParaRPr lang="nl-NL"/>
        </a:p>
      </dgm:t>
    </dgm:pt>
    <dgm:pt modelId="{85B5E1A8-34CE-4EBD-BE2A-7053110E436C}" type="sibTrans" cxnId="{AE58D61F-66AB-437A-B9BF-5B5DCCC8F67B}">
      <dgm:prSet/>
      <dgm:spPr/>
      <dgm:t>
        <a:bodyPr/>
        <a:lstStyle/>
        <a:p>
          <a:endParaRPr lang="nl-NL"/>
        </a:p>
      </dgm:t>
    </dgm:pt>
    <dgm:pt modelId="{4A91DD20-FDF1-4FE5-800D-69F6F871951E}">
      <dgm:prSet phldrT="[Tekst]"/>
      <dgm:spPr/>
      <dgm:t>
        <a:bodyPr/>
        <a:lstStyle/>
        <a:p>
          <a:r>
            <a:rPr lang="nl-NL" dirty="0"/>
            <a:t>Company C</a:t>
          </a:r>
        </a:p>
      </dgm:t>
    </dgm:pt>
    <dgm:pt modelId="{A430AD7B-CC61-49A4-9DF2-C9FDFF6EEC19}" type="parTrans" cxnId="{6E7130FE-AD71-43E2-9DEB-B9BF68AE3834}">
      <dgm:prSet/>
      <dgm:spPr/>
      <dgm:t>
        <a:bodyPr/>
        <a:lstStyle/>
        <a:p>
          <a:endParaRPr lang="nl-NL"/>
        </a:p>
      </dgm:t>
    </dgm:pt>
    <dgm:pt modelId="{E8A0DF80-FEAC-4377-B11D-D4E9D840A87B}" type="sibTrans" cxnId="{6E7130FE-AD71-43E2-9DEB-B9BF68AE3834}">
      <dgm:prSet/>
      <dgm:spPr/>
      <dgm:t>
        <a:bodyPr/>
        <a:lstStyle/>
        <a:p>
          <a:endParaRPr lang="nl-NL"/>
        </a:p>
      </dgm:t>
    </dgm:pt>
    <dgm:pt modelId="{6D7098B5-8300-4D8F-A5A6-7F018539AA65}">
      <dgm:prSet phldrT="[Tekst]"/>
      <dgm:spPr/>
      <dgm:t>
        <a:bodyPr/>
        <a:lstStyle/>
        <a:p>
          <a:r>
            <a:rPr lang="nl-NL" dirty="0"/>
            <a:t>Heavy </a:t>
          </a:r>
          <a:r>
            <a:rPr lang="nl-NL" dirty="0" err="1"/>
            <a:t>Weapons</a:t>
          </a:r>
          <a:endParaRPr lang="nl-NL" dirty="0"/>
        </a:p>
      </dgm:t>
    </dgm:pt>
    <dgm:pt modelId="{35C55F17-014F-4194-AA0A-3035B0CF2E43}" type="parTrans" cxnId="{98245F54-BBE2-4836-8BCC-882747ACECE8}">
      <dgm:prSet/>
      <dgm:spPr/>
      <dgm:t>
        <a:bodyPr/>
        <a:lstStyle/>
        <a:p>
          <a:endParaRPr lang="nl-NL"/>
        </a:p>
      </dgm:t>
    </dgm:pt>
    <dgm:pt modelId="{2A9EDB03-7586-47FE-9B00-D4AA8D5FB2F7}" type="sibTrans" cxnId="{98245F54-BBE2-4836-8BCC-882747ACECE8}">
      <dgm:prSet/>
      <dgm:spPr/>
      <dgm:t>
        <a:bodyPr/>
        <a:lstStyle/>
        <a:p>
          <a:endParaRPr lang="nl-NL"/>
        </a:p>
      </dgm:t>
    </dgm:pt>
    <dgm:pt modelId="{1612B5D7-184F-4285-8BDA-108F7AFFF155}">
      <dgm:prSet phldrT="[Tekst]"/>
      <dgm:spPr/>
      <dgm:t>
        <a:bodyPr/>
        <a:lstStyle/>
        <a:p>
          <a:endParaRPr lang="nl-NL" dirty="0"/>
        </a:p>
      </dgm:t>
    </dgm:pt>
    <dgm:pt modelId="{4BBDCAC9-80C2-42FC-995B-C6ACB86D1714}" type="parTrans" cxnId="{1541A98E-2347-4369-9E2B-E38C5AA4B487}">
      <dgm:prSet/>
      <dgm:spPr/>
      <dgm:t>
        <a:bodyPr/>
        <a:lstStyle/>
        <a:p>
          <a:endParaRPr lang="nl-NL"/>
        </a:p>
      </dgm:t>
    </dgm:pt>
    <dgm:pt modelId="{CF3B84E1-5352-43D5-B4D1-F5A23C8D3930}" type="sibTrans" cxnId="{1541A98E-2347-4369-9E2B-E38C5AA4B487}">
      <dgm:prSet/>
      <dgm:spPr/>
      <dgm:t>
        <a:bodyPr/>
        <a:lstStyle/>
        <a:p>
          <a:endParaRPr lang="nl-NL"/>
        </a:p>
      </dgm:t>
    </dgm:pt>
    <dgm:pt modelId="{165D4EE8-B3AE-49A5-8EB3-55F681B98376}">
      <dgm:prSet/>
      <dgm:spPr/>
      <dgm:t>
        <a:bodyPr/>
        <a:lstStyle/>
        <a:p>
          <a:r>
            <a:rPr lang="nl-NL" dirty="0"/>
            <a:t>Company B</a:t>
          </a:r>
        </a:p>
      </dgm:t>
    </dgm:pt>
    <dgm:pt modelId="{068EA1FA-6429-4D79-9A92-2B6E66BE6956}" type="parTrans" cxnId="{49FDDEA8-48F5-43F3-9B16-77539A7D8C85}">
      <dgm:prSet/>
      <dgm:spPr/>
      <dgm:t>
        <a:bodyPr/>
        <a:lstStyle/>
        <a:p>
          <a:endParaRPr lang="nl-NL"/>
        </a:p>
      </dgm:t>
    </dgm:pt>
    <dgm:pt modelId="{624ACB4D-897F-44E6-BDC1-5D0EE3D8DAAF}" type="sibTrans" cxnId="{49FDDEA8-48F5-43F3-9B16-77539A7D8C85}">
      <dgm:prSet/>
      <dgm:spPr/>
      <dgm:t>
        <a:bodyPr/>
        <a:lstStyle/>
        <a:p>
          <a:endParaRPr lang="nl-NL"/>
        </a:p>
      </dgm:t>
    </dgm:pt>
    <dgm:pt modelId="{D08E53CF-84AE-4893-809C-5F6D3D4585C1}">
      <dgm:prSet/>
      <dgm:spPr/>
      <dgm:t>
        <a:bodyPr/>
        <a:lstStyle/>
        <a:p>
          <a:r>
            <a:rPr lang="nl-NL" dirty="0"/>
            <a:t>Company C</a:t>
          </a:r>
        </a:p>
      </dgm:t>
    </dgm:pt>
    <dgm:pt modelId="{387AD8E9-6CFB-47C0-8B19-8F1DDA79773E}" type="parTrans" cxnId="{2A44C737-A51A-4AA3-8610-DAA471226649}">
      <dgm:prSet/>
      <dgm:spPr/>
      <dgm:t>
        <a:bodyPr/>
        <a:lstStyle/>
        <a:p>
          <a:endParaRPr lang="nl-NL"/>
        </a:p>
      </dgm:t>
    </dgm:pt>
    <dgm:pt modelId="{BFFF1D8D-AE42-436B-A643-A75556F2CB63}" type="sibTrans" cxnId="{2A44C737-A51A-4AA3-8610-DAA471226649}">
      <dgm:prSet/>
      <dgm:spPr/>
      <dgm:t>
        <a:bodyPr/>
        <a:lstStyle/>
        <a:p>
          <a:endParaRPr lang="nl-NL"/>
        </a:p>
      </dgm:t>
    </dgm:pt>
    <dgm:pt modelId="{832C3BA8-C620-49E7-AB6C-20FA284F767B}">
      <dgm:prSet/>
      <dgm:spPr/>
      <dgm:t>
        <a:bodyPr/>
        <a:lstStyle/>
        <a:p>
          <a:r>
            <a:rPr lang="nl-NL" dirty="0"/>
            <a:t>Heavy </a:t>
          </a:r>
          <a:r>
            <a:rPr lang="nl-NL" dirty="0" err="1"/>
            <a:t>Weapons</a:t>
          </a:r>
          <a:endParaRPr lang="nl-NL" dirty="0"/>
        </a:p>
      </dgm:t>
    </dgm:pt>
    <dgm:pt modelId="{199B7DB6-886C-4A06-B70D-002AB071CB22}" type="parTrans" cxnId="{18D78377-7091-4C7E-BEE0-5725F27A8635}">
      <dgm:prSet/>
      <dgm:spPr/>
      <dgm:t>
        <a:bodyPr/>
        <a:lstStyle/>
        <a:p>
          <a:endParaRPr lang="nl-NL"/>
        </a:p>
      </dgm:t>
    </dgm:pt>
    <dgm:pt modelId="{B2EAE779-0CE8-4843-B5E3-20D2E76654AF}" type="sibTrans" cxnId="{18D78377-7091-4C7E-BEE0-5725F27A8635}">
      <dgm:prSet/>
      <dgm:spPr/>
      <dgm:t>
        <a:bodyPr/>
        <a:lstStyle/>
        <a:p>
          <a:endParaRPr lang="nl-NL"/>
        </a:p>
      </dgm:t>
    </dgm:pt>
    <dgm:pt modelId="{737617EF-F7C8-4036-B7B0-5CA01AC960CC}">
      <dgm:prSet phldrT="[Tekst]"/>
      <dgm:spPr>
        <a:solidFill>
          <a:srgbClr val="529D26"/>
        </a:solidFill>
      </dgm:spPr>
      <dgm:t>
        <a:bodyPr/>
        <a:lstStyle/>
        <a:p>
          <a:r>
            <a:rPr lang="nl-NL" dirty="0" err="1"/>
            <a:t>Helicopters</a:t>
          </a:r>
          <a:endParaRPr lang="nl-NL" dirty="0"/>
        </a:p>
      </dgm:t>
    </dgm:pt>
    <dgm:pt modelId="{515D9FF7-2DA3-49F6-93B2-CB2389B77BAA}" type="parTrans" cxnId="{248338F8-A953-4BCD-8825-444FFAC9039E}">
      <dgm:prSet/>
      <dgm:spPr/>
      <dgm:t>
        <a:bodyPr/>
        <a:lstStyle/>
        <a:p>
          <a:endParaRPr lang="nl-NL"/>
        </a:p>
      </dgm:t>
    </dgm:pt>
    <dgm:pt modelId="{DE4AA6EA-BA1F-44C0-8AC7-6899503A6F26}" type="sibTrans" cxnId="{248338F8-A953-4BCD-8825-444FFAC9039E}">
      <dgm:prSet/>
      <dgm:spPr/>
      <dgm:t>
        <a:bodyPr/>
        <a:lstStyle/>
        <a:p>
          <a:endParaRPr lang="nl-NL"/>
        </a:p>
      </dgm:t>
    </dgm:pt>
    <dgm:pt modelId="{C9F48C28-99B3-47F1-B17F-919DC880CD17}">
      <dgm:prSet phldrT="[Tekst]"/>
      <dgm:spPr>
        <a:solidFill>
          <a:srgbClr val="529D26"/>
        </a:solidFill>
      </dgm:spPr>
      <dgm:t>
        <a:bodyPr/>
        <a:lstStyle/>
        <a:p>
          <a:r>
            <a:rPr lang="nl-NL" dirty="0" err="1"/>
            <a:t>Artillery</a:t>
          </a:r>
          <a:endParaRPr lang="nl-NL" dirty="0"/>
        </a:p>
      </dgm:t>
    </dgm:pt>
    <dgm:pt modelId="{058B434A-C2D8-4C23-96C7-23BA0CC2E6CB}" type="parTrans" cxnId="{FCF5059A-C4BB-4466-B8E7-6BCAF8AF1E70}">
      <dgm:prSet/>
      <dgm:spPr/>
      <dgm:t>
        <a:bodyPr/>
        <a:lstStyle/>
        <a:p>
          <a:endParaRPr lang="nl-NL"/>
        </a:p>
      </dgm:t>
    </dgm:pt>
    <dgm:pt modelId="{B1549D4B-1564-40E1-81D9-3E0E91ECEE8B}" type="sibTrans" cxnId="{FCF5059A-C4BB-4466-B8E7-6BCAF8AF1E70}">
      <dgm:prSet/>
      <dgm:spPr/>
      <dgm:t>
        <a:bodyPr/>
        <a:lstStyle/>
        <a:p>
          <a:endParaRPr lang="nl-NL"/>
        </a:p>
      </dgm:t>
    </dgm:pt>
    <dgm:pt modelId="{65BD4949-F577-430F-B9BF-B1916B3ECDD8}">
      <dgm:prSet phldrT="[Tekst]"/>
      <dgm:spPr>
        <a:solidFill>
          <a:srgbClr val="529D26"/>
        </a:solidFill>
      </dgm:spPr>
      <dgm:t>
        <a:bodyPr/>
        <a:lstStyle/>
        <a:p>
          <a:endParaRPr lang="nl-NL" dirty="0"/>
        </a:p>
      </dgm:t>
    </dgm:pt>
    <dgm:pt modelId="{801539C6-B07F-4A95-A8D4-092B38C44D95}" type="parTrans" cxnId="{45957F97-765C-44B1-BBED-13CCE5F72348}">
      <dgm:prSet/>
      <dgm:spPr/>
      <dgm:t>
        <a:bodyPr/>
        <a:lstStyle/>
        <a:p>
          <a:endParaRPr lang="nl-NL"/>
        </a:p>
      </dgm:t>
    </dgm:pt>
    <dgm:pt modelId="{1947235F-3830-41C6-8F86-93496AF07F59}" type="sibTrans" cxnId="{45957F97-765C-44B1-BBED-13CCE5F72348}">
      <dgm:prSet/>
      <dgm:spPr/>
      <dgm:t>
        <a:bodyPr/>
        <a:lstStyle/>
        <a:p>
          <a:endParaRPr lang="nl-NL"/>
        </a:p>
      </dgm:t>
    </dgm:pt>
    <dgm:pt modelId="{33F9288F-4130-4151-928C-36720F149B73}">
      <dgm:prSet phldrT="[Tekst]"/>
      <dgm:spPr>
        <a:solidFill>
          <a:srgbClr val="529D26"/>
        </a:solidFill>
      </dgm:spPr>
      <dgm:t>
        <a:bodyPr/>
        <a:lstStyle/>
        <a:p>
          <a:endParaRPr lang="nl-NL" dirty="0"/>
        </a:p>
      </dgm:t>
    </dgm:pt>
    <dgm:pt modelId="{841FA5AB-AF1F-4365-93DB-3B1D4EEDEC9F}" type="parTrans" cxnId="{C464EF27-2D9C-426F-BCC8-6B13AA15D300}">
      <dgm:prSet/>
      <dgm:spPr/>
      <dgm:t>
        <a:bodyPr/>
        <a:lstStyle/>
        <a:p>
          <a:endParaRPr lang="nl-NL"/>
        </a:p>
      </dgm:t>
    </dgm:pt>
    <dgm:pt modelId="{6E69AA0B-C85A-410D-AD94-BE66B6F353CB}" type="sibTrans" cxnId="{C464EF27-2D9C-426F-BCC8-6B13AA15D300}">
      <dgm:prSet/>
      <dgm:spPr/>
      <dgm:t>
        <a:bodyPr/>
        <a:lstStyle/>
        <a:p>
          <a:endParaRPr lang="nl-NL"/>
        </a:p>
      </dgm:t>
    </dgm:pt>
    <dgm:pt modelId="{CD7F650C-2F64-4800-9D00-04C9382F84C7}" type="pres">
      <dgm:prSet presAssocID="{05E8CA65-5435-420C-AF92-F28983772240}" presName="linearFlow" presStyleCnt="0">
        <dgm:presLayoutVars>
          <dgm:dir/>
          <dgm:animLvl val="lvl"/>
          <dgm:resizeHandles/>
        </dgm:presLayoutVars>
      </dgm:prSet>
      <dgm:spPr/>
    </dgm:pt>
    <dgm:pt modelId="{CCA40BC4-49E5-42EF-9301-3EC0026AC067}" type="pres">
      <dgm:prSet presAssocID="{FD8828DA-3A07-4938-83E5-1AFEED44F7B9}" presName="compositeNode" presStyleCnt="0">
        <dgm:presLayoutVars>
          <dgm:bulletEnabled val="1"/>
        </dgm:presLayoutVars>
      </dgm:prSet>
      <dgm:spPr/>
    </dgm:pt>
    <dgm:pt modelId="{F5444071-DCE0-4CEA-B7F0-E98160EA446C}" type="pres">
      <dgm:prSet presAssocID="{FD8828DA-3A07-4938-83E5-1AFEED44F7B9}" presName="image" presStyleLbl="fgImgPlace1" presStyleIdx="0" presStyleCnt="3" custLinFactNeighborX="6093"/>
      <dgm:spPr/>
    </dgm:pt>
    <dgm:pt modelId="{6141FDF3-C263-4402-B06A-5698FB521038}" type="pres">
      <dgm:prSet presAssocID="{FD8828DA-3A07-4938-83E5-1AFEED44F7B9}" presName="childNode" presStyleLbl="node1" presStyleIdx="0" presStyleCnt="3" custScaleX="124397" custLinFactNeighborX="3264">
        <dgm:presLayoutVars>
          <dgm:bulletEnabled val="1"/>
        </dgm:presLayoutVars>
      </dgm:prSet>
      <dgm:spPr/>
    </dgm:pt>
    <dgm:pt modelId="{9DBDC005-98EA-4963-9DFF-AB671109BD4F}" type="pres">
      <dgm:prSet presAssocID="{FD8828DA-3A07-4938-83E5-1AFEED44F7B9}" presName="parentNode" presStyleLbl="revTx" presStyleIdx="0" presStyleCnt="3" custLinFactNeighborX="-28844">
        <dgm:presLayoutVars>
          <dgm:chMax val="0"/>
          <dgm:bulletEnabled val="1"/>
        </dgm:presLayoutVars>
      </dgm:prSet>
      <dgm:spPr/>
    </dgm:pt>
    <dgm:pt modelId="{54B80A07-5DB4-4840-B8DF-1B59D3DBF8BB}" type="pres">
      <dgm:prSet presAssocID="{BA83B6F5-494C-43B7-B285-7A541BF6FCEA}" presName="sibTrans" presStyleCnt="0"/>
      <dgm:spPr/>
    </dgm:pt>
    <dgm:pt modelId="{24E679EF-94F5-4709-A858-25ED0E4C737C}" type="pres">
      <dgm:prSet presAssocID="{65E27FB0-230F-4B00-AB96-88E08654C57E}" presName="compositeNode" presStyleCnt="0">
        <dgm:presLayoutVars>
          <dgm:bulletEnabled val="1"/>
        </dgm:presLayoutVars>
      </dgm:prSet>
      <dgm:spPr/>
    </dgm:pt>
    <dgm:pt modelId="{06FDA0DA-0FBD-4953-9312-1EE71B7EBE85}" type="pres">
      <dgm:prSet presAssocID="{65E27FB0-230F-4B00-AB96-88E08654C57E}" presName="image" presStyleLbl="fgImgPlace1" presStyleIdx="1" presStyleCnt="3"/>
      <dgm:spPr/>
    </dgm:pt>
    <dgm:pt modelId="{83E2320F-8BD2-4DD7-A792-E29432C3B317}" type="pres">
      <dgm:prSet presAssocID="{65E27FB0-230F-4B00-AB96-88E08654C57E}" presName="childNode" presStyleLbl="node1" presStyleIdx="1" presStyleCnt="3" custScaleX="115790">
        <dgm:presLayoutVars>
          <dgm:bulletEnabled val="1"/>
        </dgm:presLayoutVars>
      </dgm:prSet>
      <dgm:spPr/>
    </dgm:pt>
    <dgm:pt modelId="{422EE27C-F7E5-4626-9B4D-EECD0118D9F1}" type="pres">
      <dgm:prSet presAssocID="{65E27FB0-230F-4B00-AB96-88E08654C57E}" presName="parentNode" presStyleLbl="revTx" presStyleIdx="1" presStyleCnt="3" custLinFactNeighborX="-20310">
        <dgm:presLayoutVars>
          <dgm:chMax val="0"/>
          <dgm:bulletEnabled val="1"/>
        </dgm:presLayoutVars>
      </dgm:prSet>
      <dgm:spPr/>
    </dgm:pt>
    <dgm:pt modelId="{17888488-7D6F-4E26-B41E-F0DFBAF95A5E}" type="pres">
      <dgm:prSet presAssocID="{8D967409-C280-485A-B78A-3BC92762D78D}" presName="sibTrans" presStyleCnt="0"/>
      <dgm:spPr/>
    </dgm:pt>
    <dgm:pt modelId="{4348C75E-D9A2-4624-B7AE-278D82381707}" type="pres">
      <dgm:prSet presAssocID="{21EC90DB-1DF9-4297-9888-C37599EF63C8}" presName="compositeNode" presStyleCnt="0">
        <dgm:presLayoutVars>
          <dgm:bulletEnabled val="1"/>
        </dgm:presLayoutVars>
      </dgm:prSet>
      <dgm:spPr/>
    </dgm:pt>
    <dgm:pt modelId="{15B61033-9A6E-4250-8E1F-447DADACF14D}" type="pres">
      <dgm:prSet presAssocID="{21EC90DB-1DF9-4297-9888-C37599EF63C8}" presName="image" presStyleLbl="fgImgPlace1" presStyleIdx="2" presStyleCnt="3"/>
      <dgm:spPr/>
    </dgm:pt>
    <dgm:pt modelId="{D242E329-9C3F-4C5E-AE86-F01F952892FF}" type="pres">
      <dgm:prSet presAssocID="{21EC90DB-1DF9-4297-9888-C37599EF63C8}" presName="childNode" presStyleLbl="node1" presStyleIdx="2" presStyleCnt="3" custScaleX="111225">
        <dgm:presLayoutVars>
          <dgm:bulletEnabled val="1"/>
        </dgm:presLayoutVars>
      </dgm:prSet>
      <dgm:spPr/>
    </dgm:pt>
    <dgm:pt modelId="{74B5F4AB-56B5-46D3-BA93-211E082C4D5B}" type="pres">
      <dgm:prSet presAssocID="{21EC90DB-1DF9-4297-9888-C37599EF63C8}" presName="parentNode" presStyleLbl="revTx" presStyleIdx="2" presStyleCnt="3" custLinFactNeighborX="-12186">
        <dgm:presLayoutVars>
          <dgm:chMax val="0"/>
          <dgm:bulletEnabled val="1"/>
        </dgm:presLayoutVars>
      </dgm:prSet>
      <dgm:spPr/>
    </dgm:pt>
  </dgm:ptLst>
  <dgm:cxnLst>
    <dgm:cxn modelId="{A311B409-E611-4764-9B62-B2AC35D254B6}" type="presOf" srcId="{165D4EE8-B3AE-49A5-8EB3-55F681B98376}" destId="{83E2320F-8BD2-4DD7-A792-E29432C3B317}" srcOrd="0" destOrd="1" presId="urn:microsoft.com/office/officeart/2005/8/layout/hList2"/>
    <dgm:cxn modelId="{BEA92D10-4C61-4708-93AC-155E52836C4F}" type="presOf" srcId="{05E8CA65-5435-420C-AF92-F28983772240}" destId="{CD7F650C-2F64-4800-9D00-04C9382F84C7}" srcOrd="0" destOrd="0" presId="urn:microsoft.com/office/officeart/2005/8/layout/hList2"/>
    <dgm:cxn modelId="{98391912-8A0F-4509-8542-7BF0D2E8BF4E}" type="presOf" srcId="{832C3BA8-C620-49E7-AB6C-20FA284F767B}" destId="{83E2320F-8BD2-4DD7-A792-E29432C3B317}" srcOrd="0" destOrd="3" presId="urn:microsoft.com/office/officeart/2005/8/layout/hList2"/>
    <dgm:cxn modelId="{AE58D61F-66AB-437A-B9BF-5B5DCCC8F67B}" srcId="{21EC90DB-1DF9-4297-9888-C37599EF63C8}" destId="{6A3D7EDE-89FF-4298-B9EB-80C6A538AE3F}" srcOrd="0" destOrd="0" parTransId="{6252395A-DD90-4FF8-A1FC-EF7AB643B531}" sibTransId="{85B5E1A8-34CE-4EBD-BE2A-7053110E436C}"/>
    <dgm:cxn modelId="{C464EF27-2D9C-426F-BCC8-6B13AA15D300}" srcId="{21EC90DB-1DF9-4297-9888-C37599EF63C8}" destId="{33F9288F-4130-4151-928C-36720F149B73}" srcOrd="3" destOrd="0" parTransId="{841FA5AB-AF1F-4365-93DB-3B1D4EEDEC9F}" sibTransId="{6E69AA0B-C85A-410D-AD94-BE66B6F353CB}"/>
    <dgm:cxn modelId="{C809E536-6C9D-4E72-8E83-69A5410AF5FB}" type="presOf" srcId="{D08E53CF-84AE-4893-809C-5F6D3D4585C1}" destId="{83E2320F-8BD2-4DD7-A792-E29432C3B317}" srcOrd="0" destOrd="2" presId="urn:microsoft.com/office/officeart/2005/8/layout/hList2"/>
    <dgm:cxn modelId="{2A44C737-A51A-4AA3-8610-DAA471226649}" srcId="{65E27FB0-230F-4B00-AB96-88E08654C57E}" destId="{D08E53CF-84AE-4893-809C-5F6D3D4585C1}" srcOrd="2" destOrd="0" parTransId="{387AD8E9-6CFB-47C0-8B19-8F1DDA79773E}" sibTransId="{BFFF1D8D-AE42-436B-A643-A75556F2CB63}"/>
    <dgm:cxn modelId="{178AD23F-D73C-4B10-A0D1-33F3B26F51EC}" type="presOf" srcId="{C9F48C28-99B3-47F1-B17F-919DC880CD17}" destId="{D242E329-9C3F-4C5E-AE86-F01F952892FF}" srcOrd="0" destOrd="4" presId="urn:microsoft.com/office/officeart/2005/8/layout/hList2"/>
    <dgm:cxn modelId="{271D395C-2E24-40F9-804D-3029668B48BB}" type="presOf" srcId="{6D7098B5-8300-4D8F-A5A6-7F018539AA65}" destId="{6141FDF3-C263-4402-B06A-5698FB521038}" srcOrd="0" destOrd="3" presId="urn:microsoft.com/office/officeart/2005/8/layout/hList2"/>
    <dgm:cxn modelId="{7AA2B041-2065-4B9D-864C-ED80AEB50F00}" type="presOf" srcId="{9728AC7D-4D2E-4D15-A9FA-BD8D27885721}" destId="{6141FDF3-C263-4402-B06A-5698FB521038}" srcOrd="0" destOrd="1" presId="urn:microsoft.com/office/officeart/2005/8/layout/hList2"/>
    <dgm:cxn modelId="{D52F8968-0102-4611-A22C-D8A286C1512D}" type="presOf" srcId="{EB835E4D-EBF9-461D-94A8-826D474FE477}" destId="{6141FDF3-C263-4402-B06A-5698FB521038}" srcOrd="0" destOrd="0" presId="urn:microsoft.com/office/officeart/2005/8/layout/hList2"/>
    <dgm:cxn modelId="{633A3E4F-F794-4A2A-918D-E48A869D43CC}" type="presOf" srcId="{737617EF-F7C8-4036-B7B0-5CA01AC960CC}" destId="{D242E329-9C3F-4C5E-AE86-F01F952892FF}" srcOrd="0" destOrd="1" presId="urn:microsoft.com/office/officeart/2005/8/layout/hList2"/>
    <dgm:cxn modelId="{8DA3EF52-1572-4BB8-87C6-C6B961754500}" type="presOf" srcId="{21EC90DB-1DF9-4297-9888-C37599EF63C8}" destId="{74B5F4AB-56B5-46D3-BA93-211E082C4D5B}" srcOrd="0" destOrd="0" presId="urn:microsoft.com/office/officeart/2005/8/layout/hList2"/>
    <dgm:cxn modelId="{98245F54-BBE2-4836-8BCC-882747ACECE8}" srcId="{FD8828DA-3A07-4938-83E5-1AFEED44F7B9}" destId="{6D7098B5-8300-4D8F-A5A6-7F018539AA65}" srcOrd="3" destOrd="0" parTransId="{35C55F17-014F-4194-AA0A-3035B0CF2E43}" sibTransId="{2A9EDB03-7586-47FE-9B00-D4AA8D5FB2F7}"/>
    <dgm:cxn modelId="{15E29C74-49AB-449D-9C5F-D6AFAA64B623}" type="presOf" srcId="{FD8828DA-3A07-4938-83E5-1AFEED44F7B9}" destId="{9DBDC005-98EA-4963-9DFF-AB671109BD4F}" srcOrd="0" destOrd="0" presId="urn:microsoft.com/office/officeart/2005/8/layout/hList2"/>
    <dgm:cxn modelId="{CDA96456-86D5-44B4-99BA-348CA26CB307}" type="presOf" srcId="{4A91DD20-FDF1-4FE5-800D-69F6F871951E}" destId="{6141FDF3-C263-4402-B06A-5698FB521038}" srcOrd="0" destOrd="2" presId="urn:microsoft.com/office/officeart/2005/8/layout/hList2"/>
    <dgm:cxn modelId="{18D78377-7091-4C7E-BEE0-5725F27A8635}" srcId="{65E27FB0-230F-4B00-AB96-88E08654C57E}" destId="{832C3BA8-C620-49E7-AB6C-20FA284F767B}" srcOrd="3" destOrd="0" parTransId="{199B7DB6-886C-4A06-B70D-002AB071CB22}" sibTransId="{B2EAE779-0CE8-4843-B5E3-20D2E76654AF}"/>
    <dgm:cxn modelId="{AF7A8158-77E1-4279-86D7-4791A1CF4943}" srcId="{FD8828DA-3A07-4938-83E5-1AFEED44F7B9}" destId="{EB835E4D-EBF9-461D-94A8-826D474FE477}" srcOrd="0" destOrd="0" parTransId="{6FC5E9CE-363B-4D18-BA51-2F0FB228CB7D}" sibTransId="{978B5744-7190-4ADF-A826-CCE94CD22126}"/>
    <dgm:cxn modelId="{4BA99288-93D4-4E03-A9AA-DF3325A30FC8}" type="presOf" srcId="{65E27FB0-230F-4B00-AB96-88E08654C57E}" destId="{422EE27C-F7E5-4626-9B4D-EECD0118D9F1}" srcOrd="0" destOrd="0" presId="urn:microsoft.com/office/officeart/2005/8/layout/hList2"/>
    <dgm:cxn modelId="{1541A98E-2347-4369-9E2B-E38C5AA4B487}" srcId="{FD8828DA-3A07-4938-83E5-1AFEED44F7B9}" destId="{1612B5D7-184F-4285-8BDA-108F7AFFF155}" srcOrd="4" destOrd="0" parTransId="{4BBDCAC9-80C2-42FC-995B-C6ACB86D1714}" sibTransId="{CF3B84E1-5352-43D5-B4D1-F5A23C8D3930}"/>
    <dgm:cxn modelId="{45957F97-765C-44B1-BBED-13CCE5F72348}" srcId="{21EC90DB-1DF9-4297-9888-C37599EF63C8}" destId="{65BD4949-F577-430F-B9BF-B1916B3ECDD8}" srcOrd="2" destOrd="0" parTransId="{801539C6-B07F-4A95-A8D4-092B38C44D95}" sibTransId="{1947235F-3830-41C6-8F86-93496AF07F59}"/>
    <dgm:cxn modelId="{FCF5059A-C4BB-4466-B8E7-6BCAF8AF1E70}" srcId="{21EC90DB-1DF9-4297-9888-C37599EF63C8}" destId="{C9F48C28-99B3-47F1-B17F-919DC880CD17}" srcOrd="4" destOrd="0" parTransId="{058B434A-C2D8-4C23-96C7-23BA0CC2E6CB}" sibTransId="{B1549D4B-1564-40E1-81D9-3E0E91ECEE8B}"/>
    <dgm:cxn modelId="{0722D49E-138A-482E-A5F9-4B4A844B8947}" type="presOf" srcId="{6A3D7EDE-89FF-4298-B9EB-80C6A538AE3F}" destId="{D242E329-9C3F-4C5E-AE86-F01F952892FF}" srcOrd="0" destOrd="0" presId="urn:microsoft.com/office/officeart/2005/8/layout/hList2"/>
    <dgm:cxn modelId="{49FDDEA8-48F5-43F3-9B16-77539A7D8C85}" srcId="{65E27FB0-230F-4B00-AB96-88E08654C57E}" destId="{165D4EE8-B3AE-49A5-8EB3-55F681B98376}" srcOrd="1" destOrd="0" parTransId="{068EA1FA-6429-4D79-9A92-2B6E66BE6956}" sibTransId="{624ACB4D-897F-44E6-BDC1-5D0EE3D8DAAF}"/>
    <dgm:cxn modelId="{F353EABD-4423-4954-A143-FA7AEC37931A}" srcId="{FD8828DA-3A07-4938-83E5-1AFEED44F7B9}" destId="{9728AC7D-4D2E-4D15-A9FA-BD8D27885721}" srcOrd="1" destOrd="0" parTransId="{6C1AF88D-E9C3-4EF0-890E-CB7D32FFBFA6}" sibTransId="{DEC9B727-9C3D-49D5-AF32-52C9B1CE59DE}"/>
    <dgm:cxn modelId="{A518FDC0-7F69-4694-B4E5-26BF8B877D08}" type="presOf" srcId="{1612B5D7-184F-4285-8BDA-108F7AFFF155}" destId="{6141FDF3-C263-4402-B06A-5698FB521038}" srcOrd="0" destOrd="4" presId="urn:microsoft.com/office/officeart/2005/8/layout/hList2"/>
    <dgm:cxn modelId="{29F8D8C5-4658-4297-BCE7-7CD156F7A0B5}" type="presOf" srcId="{829E24D2-51DB-4134-A813-22C170EA67A2}" destId="{83E2320F-8BD2-4DD7-A792-E29432C3B317}" srcOrd="0" destOrd="0" presId="urn:microsoft.com/office/officeart/2005/8/layout/hList2"/>
    <dgm:cxn modelId="{C3F20BE0-B7CA-434A-85CB-E3D64007636C}" srcId="{05E8CA65-5435-420C-AF92-F28983772240}" destId="{65E27FB0-230F-4B00-AB96-88E08654C57E}" srcOrd="1" destOrd="0" parTransId="{04264B4B-A1CD-4F9E-86F1-6008764A45E5}" sibTransId="{8D967409-C280-485A-B78A-3BC92762D78D}"/>
    <dgm:cxn modelId="{F041E7E8-664C-4AB2-B189-7AA5D077B2E7}" type="presOf" srcId="{33F9288F-4130-4151-928C-36720F149B73}" destId="{D242E329-9C3F-4C5E-AE86-F01F952892FF}" srcOrd="0" destOrd="3" presId="urn:microsoft.com/office/officeart/2005/8/layout/hList2"/>
    <dgm:cxn modelId="{BB2F09E9-DD91-4D47-BA2E-BC087C9B3730}" type="presOf" srcId="{65BD4949-F577-430F-B9BF-B1916B3ECDD8}" destId="{D242E329-9C3F-4C5E-AE86-F01F952892FF}" srcOrd="0" destOrd="2" presId="urn:microsoft.com/office/officeart/2005/8/layout/hList2"/>
    <dgm:cxn modelId="{6591F8F5-A2B1-44EF-882E-30AA6427B681}" srcId="{65E27FB0-230F-4B00-AB96-88E08654C57E}" destId="{829E24D2-51DB-4134-A813-22C170EA67A2}" srcOrd="0" destOrd="0" parTransId="{1485AD6C-E5FD-4E01-A6F9-0AAED2541A67}" sibTransId="{1BC2CB37-6D9B-496C-8AF3-106DCF91066E}"/>
    <dgm:cxn modelId="{41CBD3F6-A86D-4DA6-8791-6CD9372840F7}" srcId="{05E8CA65-5435-420C-AF92-F28983772240}" destId="{FD8828DA-3A07-4938-83E5-1AFEED44F7B9}" srcOrd="0" destOrd="0" parTransId="{AA3DC0CF-23DF-45D1-B2CB-22BDC193BA78}" sibTransId="{BA83B6F5-494C-43B7-B285-7A541BF6FCEA}"/>
    <dgm:cxn modelId="{248338F8-A953-4BCD-8825-444FFAC9039E}" srcId="{21EC90DB-1DF9-4297-9888-C37599EF63C8}" destId="{737617EF-F7C8-4036-B7B0-5CA01AC960CC}" srcOrd="1" destOrd="0" parTransId="{515D9FF7-2DA3-49F6-93B2-CB2389B77BAA}" sibTransId="{DE4AA6EA-BA1F-44C0-8AC7-6899503A6F26}"/>
    <dgm:cxn modelId="{6E7130FE-AD71-43E2-9DEB-B9BF68AE3834}" srcId="{FD8828DA-3A07-4938-83E5-1AFEED44F7B9}" destId="{4A91DD20-FDF1-4FE5-800D-69F6F871951E}" srcOrd="2" destOrd="0" parTransId="{A430AD7B-CC61-49A4-9DF2-C9FDFF6EEC19}" sibTransId="{E8A0DF80-FEAC-4377-B11D-D4E9D840A87B}"/>
    <dgm:cxn modelId="{ADCE62FE-3055-4FE1-A5FC-3C71399DAC34}" srcId="{05E8CA65-5435-420C-AF92-F28983772240}" destId="{21EC90DB-1DF9-4297-9888-C37599EF63C8}" srcOrd="2" destOrd="0" parTransId="{11F1AACD-25B0-442E-AE47-84948E98E76D}" sibTransId="{14583F27-4F88-4B9A-BF82-901AFC8A9FAC}"/>
    <dgm:cxn modelId="{E2337C7C-F21E-4772-8CBB-9ABF12E03BB5}" type="presParOf" srcId="{CD7F650C-2F64-4800-9D00-04C9382F84C7}" destId="{CCA40BC4-49E5-42EF-9301-3EC0026AC067}" srcOrd="0" destOrd="0" presId="urn:microsoft.com/office/officeart/2005/8/layout/hList2"/>
    <dgm:cxn modelId="{642B71A0-3D6C-4BD4-B5BE-18C63D6E4F88}" type="presParOf" srcId="{CCA40BC4-49E5-42EF-9301-3EC0026AC067}" destId="{F5444071-DCE0-4CEA-B7F0-E98160EA446C}" srcOrd="0" destOrd="0" presId="urn:microsoft.com/office/officeart/2005/8/layout/hList2"/>
    <dgm:cxn modelId="{976262FC-13C7-4FF6-A6EE-E9D744C0D909}" type="presParOf" srcId="{CCA40BC4-49E5-42EF-9301-3EC0026AC067}" destId="{6141FDF3-C263-4402-B06A-5698FB521038}" srcOrd="1" destOrd="0" presId="urn:microsoft.com/office/officeart/2005/8/layout/hList2"/>
    <dgm:cxn modelId="{27A37534-4BB9-4B17-8AA2-2D60302FB60E}" type="presParOf" srcId="{CCA40BC4-49E5-42EF-9301-3EC0026AC067}" destId="{9DBDC005-98EA-4963-9DFF-AB671109BD4F}" srcOrd="2" destOrd="0" presId="urn:microsoft.com/office/officeart/2005/8/layout/hList2"/>
    <dgm:cxn modelId="{39211502-B50F-4E3B-ACA7-555C3817D468}" type="presParOf" srcId="{CD7F650C-2F64-4800-9D00-04C9382F84C7}" destId="{54B80A07-5DB4-4840-B8DF-1B59D3DBF8BB}" srcOrd="1" destOrd="0" presId="urn:microsoft.com/office/officeart/2005/8/layout/hList2"/>
    <dgm:cxn modelId="{4014F960-D2A6-4A22-A088-3C1FE12A8F10}" type="presParOf" srcId="{CD7F650C-2F64-4800-9D00-04C9382F84C7}" destId="{24E679EF-94F5-4709-A858-25ED0E4C737C}" srcOrd="2" destOrd="0" presId="urn:microsoft.com/office/officeart/2005/8/layout/hList2"/>
    <dgm:cxn modelId="{DE5BC35D-84F4-40A3-AFB0-7595495A20E4}" type="presParOf" srcId="{24E679EF-94F5-4709-A858-25ED0E4C737C}" destId="{06FDA0DA-0FBD-4953-9312-1EE71B7EBE85}" srcOrd="0" destOrd="0" presId="urn:microsoft.com/office/officeart/2005/8/layout/hList2"/>
    <dgm:cxn modelId="{040CA117-69A6-441C-8C89-3EF2C4DA6A67}" type="presParOf" srcId="{24E679EF-94F5-4709-A858-25ED0E4C737C}" destId="{83E2320F-8BD2-4DD7-A792-E29432C3B317}" srcOrd="1" destOrd="0" presId="urn:microsoft.com/office/officeart/2005/8/layout/hList2"/>
    <dgm:cxn modelId="{750C369B-C135-4C1C-AF4E-893DF22BCCDA}" type="presParOf" srcId="{24E679EF-94F5-4709-A858-25ED0E4C737C}" destId="{422EE27C-F7E5-4626-9B4D-EECD0118D9F1}" srcOrd="2" destOrd="0" presId="urn:microsoft.com/office/officeart/2005/8/layout/hList2"/>
    <dgm:cxn modelId="{EBF41EA4-D23F-4CBA-97A2-1C99A13CEB60}" type="presParOf" srcId="{CD7F650C-2F64-4800-9D00-04C9382F84C7}" destId="{17888488-7D6F-4E26-B41E-F0DFBAF95A5E}" srcOrd="3" destOrd="0" presId="urn:microsoft.com/office/officeart/2005/8/layout/hList2"/>
    <dgm:cxn modelId="{62E6749E-F2A0-42F0-BE2B-D76C587F20E7}" type="presParOf" srcId="{CD7F650C-2F64-4800-9D00-04C9382F84C7}" destId="{4348C75E-D9A2-4624-B7AE-278D82381707}" srcOrd="4" destOrd="0" presId="urn:microsoft.com/office/officeart/2005/8/layout/hList2"/>
    <dgm:cxn modelId="{5B65B06E-ED8C-43CA-8A43-65A8E168F806}" type="presParOf" srcId="{4348C75E-D9A2-4624-B7AE-278D82381707}" destId="{15B61033-9A6E-4250-8E1F-447DADACF14D}" srcOrd="0" destOrd="0" presId="urn:microsoft.com/office/officeart/2005/8/layout/hList2"/>
    <dgm:cxn modelId="{6B72CE9C-3167-4603-8CC1-CBEB30DBC5C4}" type="presParOf" srcId="{4348C75E-D9A2-4624-B7AE-278D82381707}" destId="{D242E329-9C3F-4C5E-AE86-F01F952892FF}" srcOrd="1" destOrd="0" presId="urn:microsoft.com/office/officeart/2005/8/layout/hList2"/>
    <dgm:cxn modelId="{A6881A44-5A91-4A38-9491-8CD6DD04D80D}" type="presParOf" srcId="{4348C75E-D9A2-4624-B7AE-278D82381707}" destId="{74B5F4AB-56B5-46D3-BA93-211E082C4D5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E8CA65-5435-420C-AF92-F28983772240}"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nl-NL"/>
        </a:p>
      </dgm:t>
    </dgm:pt>
    <dgm:pt modelId="{FD8828DA-3A07-4938-83E5-1AFEED44F7B9}">
      <dgm:prSet phldrT="[Tekst]"/>
      <dgm:spPr/>
      <dgm:t>
        <a:bodyPr/>
        <a:lstStyle/>
        <a:p>
          <a:r>
            <a:rPr lang="nl-NL" dirty="0"/>
            <a:t>Bat 1</a:t>
          </a:r>
        </a:p>
      </dgm:t>
    </dgm:pt>
    <dgm:pt modelId="{AA3DC0CF-23DF-45D1-B2CB-22BDC193BA78}" type="parTrans" cxnId="{41CBD3F6-A86D-4DA6-8791-6CD9372840F7}">
      <dgm:prSet/>
      <dgm:spPr/>
      <dgm:t>
        <a:bodyPr/>
        <a:lstStyle/>
        <a:p>
          <a:endParaRPr lang="nl-NL"/>
        </a:p>
      </dgm:t>
    </dgm:pt>
    <dgm:pt modelId="{BA83B6F5-494C-43B7-B285-7A541BF6FCEA}" type="sibTrans" cxnId="{41CBD3F6-A86D-4DA6-8791-6CD9372840F7}">
      <dgm:prSet/>
      <dgm:spPr/>
      <dgm:t>
        <a:bodyPr/>
        <a:lstStyle/>
        <a:p>
          <a:endParaRPr lang="nl-NL"/>
        </a:p>
      </dgm:t>
    </dgm:pt>
    <dgm:pt modelId="{EB835E4D-EBF9-461D-94A8-826D474FE477}">
      <dgm:prSet phldrT="[Tekst]"/>
      <dgm:spPr/>
      <dgm:t>
        <a:bodyPr/>
        <a:lstStyle/>
        <a:p>
          <a:r>
            <a:rPr lang="nl-NL" dirty="0"/>
            <a:t>Company A</a:t>
          </a:r>
        </a:p>
      </dgm:t>
    </dgm:pt>
    <dgm:pt modelId="{6FC5E9CE-363B-4D18-BA51-2F0FB228CB7D}" type="parTrans" cxnId="{AF7A8158-77E1-4279-86D7-4791A1CF4943}">
      <dgm:prSet/>
      <dgm:spPr/>
      <dgm:t>
        <a:bodyPr/>
        <a:lstStyle/>
        <a:p>
          <a:endParaRPr lang="nl-NL"/>
        </a:p>
      </dgm:t>
    </dgm:pt>
    <dgm:pt modelId="{978B5744-7190-4ADF-A826-CCE94CD22126}" type="sibTrans" cxnId="{AF7A8158-77E1-4279-86D7-4791A1CF4943}">
      <dgm:prSet/>
      <dgm:spPr/>
      <dgm:t>
        <a:bodyPr/>
        <a:lstStyle/>
        <a:p>
          <a:endParaRPr lang="nl-NL"/>
        </a:p>
      </dgm:t>
    </dgm:pt>
    <dgm:pt modelId="{9728AC7D-4D2E-4D15-A9FA-BD8D27885721}">
      <dgm:prSet phldrT="[Tekst]"/>
      <dgm:spPr/>
      <dgm:t>
        <a:bodyPr/>
        <a:lstStyle/>
        <a:p>
          <a:r>
            <a:rPr lang="nl-NL" dirty="0"/>
            <a:t>Company B</a:t>
          </a:r>
        </a:p>
      </dgm:t>
    </dgm:pt>
    <dgm:pt modelId="{6C1AF88D-E9C3-4EF0-890E-CB7D32FFBFA6}" type="parTrans" cxnId="{F353EABD-4423-4954-A143-FA7AEC37931A}">
      <dgm:prSet/>
      <dgm:spPr/>
      <dgm:t>
        <a:bodyPr/>
        <a:lstStyle/>
        <a:p>
          <a:endParaRPr lang="nl-NL"/>
        </a:p>
      </dgm:t>
    </dgm:pt>
    <dgm:pt modelId="{DEC9B727-9C3D-49D5-AF32-52C9B1CE59DE}" type="sibTrans" cxnId="{F353EABD-4423-4954-A143-FA7AEC37931A}">
      <dgm:prSet/>
      <dgm:spPr/>
      <dgm:t>
        <a:bodyPr/>
        <a:lstStyle/>
        <a:p>
          <a:endParaRPr lang="nl-NL"/>
        </a:p>
      </dgm:t>
    </dgm:pt>
    <dgm:pt modelId="{65E27FB0-230F-4B00-AB96-88E08654C57E}">
      <dgm:prSet phldrT="[Tekst]"/>
      <dgm:spPr/>
      <dgm:t>
        <a:bodyPr/>
        <a:lstStyle/>
        <a:p>
          <a:r>
            <a:rPr lang="nl-NL" dirty="0"/>
            <a:t>Bat 2</a:t>
          </a:r>
        </a:p>
      </dgm:t>
    </dgm:pt>
    <dgm:pt modelId="{04264B4B-A1CD-4F9E-86F1-6008764A45E5}" type="parTrans" cxnId="{C3F20BE0-B7CA-434A-85CB-E3D64007636C}">
      <dgm:prSet/>
      <dgm:spPr/>
      <dgm:t>
        <a:bodyPr/>
        <a:lstStyle/>
        <a:p>
          <a:endParaRPr lang="nl-NL"/>
        </a:p>
      </dgm:t>
    </dgm:pt>
    <dgm:pt modelId="{8D967409-C280-485A-B78A-3BC92762D78D}" type="sibTrans" cxnId="{C3F20BE0-B7CA-434A-85CB-E3D64007636C}">
      <dgm:prSet/>
      <dgm:spPr/>
      <dgm:t>
        <a:bodyPr/>
        <a:lstStyle/>
        <a:p>
          <a:endParaRPr lang="nl-NL"/>
        </a:p>
      </dgm:t>
    </dgm:pt>
    <dgm:pt modelId="{829E24D2-51DB-4134-A813-22C170EA67A2}">
      <dgm:prSet phldrT="[Tekst]"/>
      <dgm:spPr/>
      <dgm:t>
        <a:bodyPr/>
        <a:lstStyle/>
        <a:p>
          <a:r>
            <a:rPr lang="nl-NL" dirty="0"/>
            <a:t>Company A</a:t>
          </a:r>
        </a:p>
      </dgm:t>
    </dgm:pt>
    <dgm:pt modelId="{1485AD6C-E5FD-4E01-A6F9-0AAED2541A67}" type="parTrans" cxnId="{6591F8F5-A2B1-44EF-882E-30AA6427B681}">
      <dgm:prSet/>
      <dgm:spPr/>
      <dgm:t>
        <a:bodyPr/>
        <a:lstStyle/>
        <a:p>
          <a:endParaRPr lang="nl-NL"/>
        </a:p>
      </dgm:t>
    </dgm:pt>
    <dgm:pt modelId="{1BC2CB37-6D9B-496C-8AF3-106DCF91066E}" type="sibTrans" cxnId="{6591F8F5-A2B1-44EF-882E-30AA6427B681}">
      <dgm:prSet/>
      <dgm:spPr/>
      <dgm:t>
        <a:bodyPr/>
        <a:lstStyle/>
        <a:p>
          <a:endParaRPr lang="nl-NL"/>
        </a:p>
      </dgm:t>
    </dgm:pt>
    <dgm:pt modelId="{21EC90DB-1DF9-4297-9888-C37599EF63C8}">
      <dgm:prSet phldrT="[Tekst]"/>
      <dgm:spPr/>
      <dgm:t>
        <a:bodyPr/>
        <a:lstStyle/>
        <a:p>
          <a:r>
            <a:rPr lang="nl-NL" dirty="0"/>
            <a:t>CS/CSS</a:t>
          </a:r>
        </a:p>
      </dgm:t>
    </dgm:pt>
    <dgm:pt modelId="{11F1AACD-25B0-442E-AE47-84948E98E76D}" type="parTrans" cxnId="{ADCE62FE-3055-4FE1-A5FC-3C71399DAC34}">
      <dgm:prSet/>
      <dgm:spPr/>
      <dgm:t>
        <a:bodyPr/>
        <a:lstStyle/>
        <a:p>
          <a:endParaRPr lang="nl-NL"/>
        </a:p>
      </dgm:t>
    </dgm:pt>
    <dgm:pt modelId="{14583F27-4F88-4B9A-BF82-901AFC8A9FAC}" type="sibTrans" cxnId="{ADCE62FE-3055-4FE1-A5FC-3C71399DAC34}">
      <dgm:prSet/>
      <dgm:spPr/>
      <dgm:t>
        <a:bodyPr/>
        <a:lstStyle/>
        <a:p>
          <a:endParaRPr lang="nl-NL"/>
        </a:p>
      </dgm:t>
    </dgm:pt>
    <dgm:pt modelId="{6A3D7EDE-89FF-4298-B9EB-80C6A538AE3F}">
      <dgm:prSet phldrT="[Tekst]"/>
      <dgm:spPr>
        <a:solidFill>
          <a:srgbClr val="529D26"/>
        </a:solidFill>
      </dgm:spPr>
      <dgm:t>
        <a:bodyPr/>
        <a:lstStyle/>
        <a:p>
          <a:r>
            <a:rPr lang="nl-NL" dirty="0"/>
            <a:t>Trucks</a:t>
          </a:r>
        </a:p>
      </dgm:t>
    </dgm:pt>
    <dgm:pt modelId="{6252395A-DD90-4FF8-A1FC-EF7AB643B531}" type="parTrans" cxnId="{AE58D61F-66AB-437A-B9BF-5B5DCCC8F67B}">
      <dgm:prSet/>
      <dgm:spPr/>
      <dgm:t>
        <a:bodyPr/>
        <a:lstStyle/>
        <a:p>
          <a:endParaRPr lang="nl-NL"/>
        </a:p>
      </dgm:t>
    </dgm:pt>
    <dgm:pt modelId="{85B5E1A8-34CE-4EBD-BE2A-7053110E436C}" type="sibTrans" cxnId="{AE58D61F-66AB-437A-B9BF-5B5DCCC8F67B}">
      <dgm:prSet/>
      <dgm:spPr/>
      <dgm:t>
        <a:bodyPr/>
        <a:lstStyle/>
        <a:p>
          <a:endParaRPr lang="nl-NL"/>
        </a:p>
      </dgm:t>
    </dgm:pt>
    <dgm:pt modelId="{4A91DD20-FDF1-4FE5-800D-69F6F871951E}">
      <dgm:prSet phldrT="[Tekst]"/>
      <dgm:spPr/>
      <dgm:t>
        <a:bodyPr/>
        <a:lstStyle/>
        <a:p>
          <a:r>
            <a:rPr lang="nl-NL" dirty="0"/>
            <a:t>Company C</a:t>
          </a:r>
        </a:p>
      </dgm:t>
    </dgm:pt>
    <dgm:pt modelId="{A430AD7B-CC61-49A4-9DF2-C9FDFF6EEC19}" type="parTrans" cxnId="{6E7130FE-AD71-43E2-9DEB-B9BF68AE3834}">
      <dgm:prSet/>
      <dgm:spPr/>
      <dgm:t>
        <a:bodyPr/>
        <a:lstStyle/>
        <a:p>
          <a:endParaRPr lang="nl-NL"/>
        </a:p>
      </dgm:t>
    </dgm:pt>
    <dgm:pt modelId="{E8A0DF80-FEAC-4377-B11D-D4E9D840A87B}" type="sibTrans" cxnId="{6E7130FE-AD71-43E2-9DEB-B9BF68AE3834}">
      <dgm:prSet/>
      <dgm:spPr/>
      <dgm:t>
        <a:bodyPr/>
        <a:lstStyle/>
        <a:p>
          <a:endParaRPr lang="nl-NL"/>
        </a:p>
      </dgm:t>
    </dgm:pt>
    <dgm:pt modelId="{6D7098B5-8300-4D8F-A5A6-7F018539AA65}">
      <dgm:prSet phldrT="[Tekst]"/>
      <dgm:spPr/>
      <dgm:t>
        <a:bodyPr/>
        <a:lstStyle/>
        <a:p>
          <a:r>
            <a:rPr lang="nl-NL" dirty="0"/>
            <a:t>Heavy </a:t>
          </a:r>
          <a:r>
            <a:rPr lang="nl-NL" dirty="0" err="1"/>
            <a:t>Weapons</a:t>
          </a:r>
          <a:endParaRPr lang="nl-NL" dirty="0"/>
        </a:p>
      </dgm:t>
    </dgm:pt>
    <dgm:pt modelId="{35C55F17-014F-4194-AA0A-3035B0CF2E43}" type="parTrans" cxnId="{98245F54-BBE2-4836-8BCC-882747ACECE8}">
      <dgm:prSet/>
      <dgm:spPr/>
      <dgm:t>
        <a:bodyPr/>
        <a:lstStyle/>
        <a:p>
          <a:endParaRPr lang="nl-NL"/>
        </a:p>
      </dgm:t>
    </dgm:pt>
    <dgm:pt modelId="{2A9EDB03-7586-47FE-9B00-D4AA8D5FB2F7}" type="sibTrans" cxnId="{98245F54-BBE2-4836-8BCC-882747ACECE8}">
      <dgm:prSet/>
      <dgm:spPr/>
      <dgm:t>
        <a:bodyPr/>
        <a:lstStyle/>
        <a:p>
          <a:endParaRPr lang="nl-NL"/>
        </a:p>
      </dgm:t>
    </dgm:pt>
    <dgm:pt modelId="{1612B5D7-184F-4285-8BDA-108F7AFFF155}">
      <dgm:prSet phldrT="[Tekst]"/>
      <dgm:spPr/>
      <dgm:t>
        <a:bodyPr/>
        <a:lstStyle/>
        <a:p>
          <a:endParaRPr lang="nl-NL" dirty="0"/>
        </a:p>
      </dgm:t>
    </dgm:pt>
    <dgm:pt modelId="{4BBDCAC9-80C2-42FC-995B-C6ACB86D1714}" type="parTrans" cxnId="{1541A98E-2347-4369-9E2B-E38C5AA4B487}">
      <dgm:prSet/>
      <dgm:spPr/>
      <dgm:t>
        <a:bodyPr/>
        <a:lstStyle/>
        <a:p>
          <a:endParaRPr lang="nl-NL"/>
        </a:p>
      </dgm:t>
    </dgm:pt>
    <dgm:pt modelId="{CF3B84E1-5352-43D5-B4D1-F5A23C8D3930}" type="sibTrans" cxnId="{1541A98E-2347-4369-9E2B-E38C5AA4B487}">
      <dgm:prSet/>
      <dgm:spPr/>
      <dgm:t>
        <a:bodyPr/>
        <a:lstStyle/>
        <a:p>
          <a:endParaRPr lang="nl-NL"/>
        </a:p>
      </dgm:t>
    </dgm:pt>
    <dgm:pt modelId="{165D4EE8-B3AE-49A5-8EB3-55F681B98376}">
      <dgm:prSet/>
      <dgm:spPr/>
      <dgm:t>
        <a:bodyPr/>
        <a:lstStyle/>
        <a:p>
          <a:r>
            <a:rPr lang="nl-NL" dirty="0"/>
            <a:t>Company B</a:t>
          </a:r>
        </a:p>
      </dgm:t>
    </dgm:pt>
    <dgm:pt modelId="{068EA1FA-6429-4D79-9A92-2B6E66BE6956}" type="parTrans" cxnId="{49FDDEA8-48F5-43F3-9B16-77539A7D8C85}">
      <dgm:prSet/>
      <dgm:spPr/>
      <dgm:t>
        <a:bodyPr/>
        <a:lstStyle/>
        <a:p>
          <a:endParaRPr lang="nl-NL"/>
        </a:p>
      </dgm:t>
    </dgm:pt>
    <dgm:pt modelId="{624ACB4D-897F-44E6-BDC1-5D0EE3D8DAAF}" type="sibTrans" cxnId="{49FDDEA8-48F5-43F3-9B16-77539A7D8C85}">
      <dgm:prSet/>
      <dgm:spPr/>
      <dgm:t>
        <a:bodyPr/>
        <a:lstStyle/>
        <a:p>
          <a:endParaRPr lang="nl-NL"/>
        </a:p>
      </dgm:t>
    </dgm:pt>
    <dgm:pt modelId="{D08E53CF-84AE-4893-809C-5F6D3D4585C1}">
      <dgm:prSet/>
      <dgm:spPr/>
      <dgm:t>
        <a:bodyPr/>
        <a:lstStyle/>
        <a:p>
          <a:r>
            <a:rPr lang="nl-NL" dirty="0"/>
            <a:t>Company C</a:t>
          </a:r>
        </a:p>
      </dgm:t>
    </dgm:pt>
    <dgm:pt modelId="{387AD8E9-6CFB-47C0-8B19-8F1DDA79773E}" type="parTrans" cxnId="{2A44C737-A51A-4AA3-8610-DAA471226649}">
      <dgm:prSet/>
      <dgm:spPr/>
      <dgm:t>
        <a:bodyPr/>
        <a:lstStyle/>
        <a:p>
          <a:endParaRPr lang="nl-NL"/>
        </a:p>
      </dgm:t>
    </dgm:pt>
    <dgm:pt modelId="{BFFF1D8D-AE42-436B-A643-A75556F2CB63}" type="sibTrans" cxnId="{2A44C737-A51A-4AA3-8610-DAA471226649}">
      <dgm:prSet/>
      <dgm:spPr/>
      <dgm:t>
        <a:bodyPr/>
        <a:lstStyle/>
        <a:p>
          <a:endParaRPr lang="nl-NL"/>
        </a:p>
      </dgm:t>
    </dgm:pt>
    <dgm:pt modelId="{832C3BA8-C620-49E7-AB6C-20FA284F767B}">
      <dgm:prSet/>
      <dgm:spPr/>
      <dgm:t>
        <a:bodyPr/>
        <a:lstStyle/>
        <a:p>
          <a:r>
            <a:rPr lang="nl-NL" dirty="0"/>
            <a:t>Heavy </a:t>
          </a:r>
          <a:r>
            <a:rPr lang="nl-NL" dirty="0" err="1"/>
            <a:t>Weapons</a:t>
          </a:r>
          <a:endParaRPr lang="nl-NL" dirty="0"/>
        </a:p>
      </dgm:t>
    </dgm:pt>
    <dgm:pt modelId="{199B7DB6-886C-4A06-B70D-002AB071CB22}" type="parTrans" cxnId="{18D78377-7091-4C7E-BEE0-5725F27A8635}">
      <dgm:prSet/>
      <dgm:spPr/>
      <dgm:t>
        <a:bodyPr/>
        <a:lstStyle/>
        <a:p>
          <a:endParaRPr lang="nl-NL"/>
        </a:p>
      </dgm:t>
    </dgm:pt>
    <dgm:pt modelId="{B2EAE779-0CE8-4843-B5E3-20D2E76654AF}" type="sibTrans" cxnId="{18D78377-7091-4C7E-BEE0-5725F27A8635}">
      <dgm:prSet/>
      <dgm:spPr/>
      <dgm:t>
        <a:bodyPr/>
        <a:lstStyle/>
        <a:p>
          <a:endParaRPr lang="nl-NL"/>
        </a:p>
      </dgm:t>
    </dgm:pt>
    <dgm:pt modelId="{737617EF-F7C8-4036-B7B0-5CA01AC960CC}">
      <dgm:prSet phldrT="[Tekst]"/>
      <dgm:spPr>
        <a:solidFill>
          <a:srgbClr val="529D26"/>
        </a:solidFill>
      </dgm:spPr>
      <dgm:t>
        <a:bodyPr/>
        <a:lstStyle/>
        <a:p>
          <a:r>
            <a:rPr lang="nl-NL" dirty="0" err="1"/>
            <a:t>Helicopters</a:t>
          </a:r>
          <a:endParaRPr lang="nl-NL" dirty="0"/>
        </a:p>
      </dgm:t>
    </dgm:pt>
    <dgm:pt modelId="{515D9FF7-2DA3-49F6-93B2-CB2389B77BAA}" type="parTrans" cxnId="{248338F8-A953-4BCD-8825-444FFAC9039E}">
      <dgm:prSet/>
      <dgm:spPr/>
      <dgm:t>
        <a:bodyPr/>
        <a:lstStyle/>
        <a:p>
          <a:endParaRPr lang="nl-NL"/>
        </a:p>
      </dgm:t>
    </dgm:pt>
    <dgm:pt modelId="{DE4AA6EA-BA1F-44C0-8AC7-6899503A6F26}" type="sibTrans" cxnId="{248338F8-A953-4BCD-8825-444FFAC9039E}">
      <dgm:prSet/>
      <dgm:spPr/>
      <dgm:t>
        <a:bodyPr/>
        <a:lstStyle/>
        <a:p>
          <a:endParaRPr lang="nl-NL"/>
        </a:p>
      </dgm:t>
    </dgm:pt>
    <dgm:pt modelId="{C9F48C28-99B3-47F1-B17F-919DC880CD17}">
      <dgm:prSet phldrT="[Tekst]"/>
      <dgm:spPr>
        <a:solidFill>
          <a:srgbClr val="529D26"/>
        </a:solidFill>
      </dgm:spPr>
      <dgm:t>
        <a:bodyPr/>
        <a:lstStyle/>
        <a:p>
          <a:r>
            <a:rPr lang="nl-NL" dirty="0" err="1"/>
            <a:t>Artillery</a:t>
          </a:r>
          <a:endParaRPr lang="nl-NL" dirty="0"/>
        </a:p>
      </dgm:t>
    </dgm:pt>
    <dgm:pt modelId="{058B434A-C2D8-4C23-96C7-23BA0CC2E6CB}" type="parTrans" cxnId="{FCF5059A-C4BB-4466-B8E7-6BCAF8AF1E70}">
      <dgm:prSet/>
      <dgm:spPr/>
      <dgm:t>
        <a:bodyPr/>
        <a:lstStyle/>
        <a:p>
          <a:endParaRPr lang="nl-NL"/>
        </a:p>
      </dgm:t>
    </dgm:pt>
    <dgm:pt modelId="{B1549D4B-1564-40E1-81D9-3E0E91ECEE8B}" type="sibTrans" cxnId="{FCF5059A-C4BB-4466-B8E7-6BCAF8AF1E70}">
      <dgm:prSet/>
      <dgm:spPr/>
      <dgm:t>
        <a:bodyPr/>
        <a:lstStyle/>
        <a:p>
          <a:endParaRPr lang="nl-NL"/>
        </a:p>
      </dgm:t>
    </dgm:pt>
    <dgm:pt modelId="{65BD4949-F577-430F-B9BF-B1916B3ECDD8}">
      <dgm:prSet phldrT="[Tekst]"/>
      <dgm:spPr>
        <a:solidFill>
          <a:srgbClr val="529D26"/>
        </a:solidFill>
      </dgm:spPr>
      <dgm:t>
        <a:bodyPr/>
        <a:lstStyle/>
        <a:p>
          <a:endParaRPr lang="nl-NL" dirty="0"/>
        </a:p>
      </dgm:t>
    </dgm:pt>
    <dgm:pt modelId="{801539C6-B07F-4A95-A8D4-092B38C44D95}" type="parTrans" cxnId="{45957F97-765C-44B1-BBED-13CCE5F72348}">
      <dgm:prSet/>
      <dgm:spPr/>
      <dgm:t>
        <a:bodyPr/>
        <a:lstStyle/>
        <a:p>
          <a:endParaRPr lang="nl-NL"/>
        </a:p>
      </dgm:t>
    </dgm:pt>
    <dgm:pt modelId="{1947235F-3830-41C6-8F86-93496AF07F59}" type="sibTrans" cxnId="{45957F97-765C-44B1-BBED-13CCE5F72348}">
      <dgm:prSet/>
      <dgm:spPr/>
      <dgm:t>
        <a:bodyPr/>
        <a:lstStyle/>
        <a:p>
          <a:endParaRPr lang="nl-NL"/>
        </a:p>
      </dgm:t>
    </dgm:pt>
    <dgm:pt modelId="{33F9288F-4130-4151-928C-36720F149B73}">
      <dgm:prSet phldrT="[Tekst]"/>
      <dgm:spPr>
        <a:solidFill>
          <a:srgbClr val="529D26"/>
        </a:solidFill>
      </dgm:spPr>
      <dgm:t>
        <a:bodyPr/>
        <a:lstStyle/>
        <a:p>
          <a:endParaRPr lang="nl-NL" dirty="0"/>
        </a:p>
      </dgm:t>
    </dgm:pt>
    <dgm:pt modelId="{841FA5AB-AF1F-4365-93DB-3B1D4EEDEC9F}" type="parTrans" cxnId="{C464EF27-2D9C-426F-BCC8-6B13AA15D300}">
      <dgm:prSet/>
      <dgm:spPr/>
      <dgm:t>
        <a:bodyPr/>
        <a:lstStyle/>
        <a:p>
          <a:endParaRPr lang="nl-NL"/>
        </a:p>
      </dgm:t>
    </dgm:pt>
    <dgm:pt modelId="{6E69AA0B-C85A-410D-AD94-BE66B6F353CB}" type="sibTrans" cxnId="{C464EF27-2D9C-426F-BCC8-6B13AA15D300}">
      <dgm:prSet/>
      <dgm:spPr/>
      <dgm:t>
        <a:bodyPr/>
        <a:lstStyle/>
        <a:p>
          <a:endParaRPr lang="nl-NL"/>
        </a:p>
      </dgm:t>
    </dgm:pt>
    <dgm:pt modelId="{CD7F650C-2F64-4800-9D00-04C9382F84C7}" type="pres">
      <dgm:prSet presAssocID="{05E8CA65-5435-420C-AF92-F28983772240}" presName="linearFlow" presStyleCnt="0">
        <dgm:presLayoutVars>
          <dgm:dir/>
          <dgm:animLvl val="lvl"/>
          <dgm:resizeHandles/>
        </dgm:presLayoutVars>
      </dgm:prSet>
      <dgm:spPr/>
    </dgm:pt>
    <dgm:pt modelId="{CCA40BC4-49E5-42EF-9301-3EC0026AC067}" type="pres">
      <dgm:prSet presAssocID="{FD8828DA-3A07-4938-83E5-1AFEED44F7B9}" presName="compositeNode" presStyleCnt="0">
        <dgm:presLayoutVars>
          <dgm:bulletEnabled val="1"/>
        </dgm:presLayoutVars>
      </dgm:prSet>
      <dgm:spPr/>
    </dgm:pt>
    <dgm:pt modelId="{F5444071-DCE0-4CEA-B7F0-E98160EA446C}" type="pres">
      <dgm:prSet presAssocID="{FD8828DA-3A07-4938-83E5-1AFEED44F7B9}" presName="image" presStyleLbl="fgImgPlace1" presStyleIdx="0" presStyleCnt="3"/>
      <dgm:spPr/>
    </dgm:pt>
    <dgm:pt modelId="{6141FDF3-C263-4402-B06A-5698FB521038}" type="pres">
      <dgm:prSet presAssocID="{FD8828DA-3A07-4938-83E5-1AFEED44F7B9}" presName="childNode" presStyleLbl="node1" presStyleIdx="0" presStyleCnt="3" custScaleX="124397">
        <dgm:presLayoutVars>
          <dgm:bulletEnabled val="1"/>
        </dgm:presLayoutVars>
      </dgm:prSet>
      <dgm:spPr/>
    </dgm:pt>
    <dgm:pt modelId="{9DBDC005-98EA-4963-9DFF-AB671109BD4F}" type="pres">
      <dgm:prSet presAssocID="{FD8828DA-3A07-4938-83E5-1AFEED44F7B9}" presName="parentNode" presStyleLbl="revTx" presStyleIdx="0" presStyleCnt="3">
        <dgm:presLayoutVars>
          <dgm:chMax val="0"/>
          <dgm:bulletEnabled val="1"/>
        </dgm:presLayoutVars>
      </dgm:prSet>
      <dgm:spPr/>
    </dgm:pt>
    <dgm:pt modelId="{54B80A07-5DB4-4840-B8DF-1B59D3DBF8BB}" type="pres">
      <dgm:prSet presAssocID="{BA83B6F5-494C-43B7-B285-7A541BF6FCEA}" presName="sibTrans" presStyleCnt="0"/>
      <dgm:spPr/>
    </dgm:pt>
    <dgm:pt modelId="{24E679EF-94F5-4709-A858-25ED0E4C737C}" type="pres">
      <dgm:prSet presAssocID="{65E27FB0-230F-4B00-AB96-88E08654C57E}" presName="compositeNode" presStyleCnt="0">
        <dgm:presLayoutVars>
          <dgm:bulletEnabled val="1"/>
        </dgm:presLayoutVars>
      </dgm:prSet>
      <dgm:spPr/>
    </dgm:pt>
    <dgm:pt modelId="{06FDA0DA-0FBD-4953-9312-1EE71B7EBE85}" type="pres">
      <dgm:prSet presAssocID="{65E27FB0-230F-4B00-AB96-88E08654C57E}" presName="image" presStyleLbl="fgImgPlace1" presStyleIdx="1" presStyleCnt="3"/>
      <dgm:spPr/>
    </dgm:pt>
    <dgm:pt modelId="{83E2320F-8BD2-4DD7-A792-E29432C3B317}" type="pres">
      <dgm:prSet presAssocID="{65E27FB0-230F-4B00-AB96-88E08654C57E}" presName="childNode" presStyleLbl="node1" presStyleIdx="1" presStyleCnt="3" custScaleX="115790">
        <dgm:presLayoutVars>
          <dgm:bulletEnabled val="1"/>
        </dgm:presLayoutVars>
      </dgm:prSet>
      <dgm:spPr/>
    </dgm:pt>
    <dgm:pt modelId="{422EE27C-F7E5-4626-9B4D-EECD0118D9F1}" type="pres">
      <dgm:prSet presAssocID="{65E27FB0-230F-4B00-AB96-88E08654C57E}" presName="parentNode" presStyleLbl="revTx" presStyleIdx="1" presStyleCnt="3">
        <dgm:presLayoutVars>
          <dgm:chMax val="0"/>
          <dgm:bulletEnabled val="1"/>
        </dgm:presLayoutVars>
      </dgm:prSet>
      <dgm:spPr/>
    </dgm:pt>
    <dgm:pt modelId="{17888488-7D6F-4E26-B41E-F0DFBAF95A5E}" type="pres">
      <dgm:prSet presAssocID="{8D967409-C280-485A-B78A-3BC92762D78D}" presName="sibTrans" presStyleCnt="0"/>
      <dgm:spPr/>
    </dgm:pt>
    <dgm:pt modelId="{4348C75E-D9A2-4624-B7AE-278D82381707}" type="pres">
      <dgm:prSet presAssocID="{21EC90DB-1DF9-4297-9888-C37599EF63C8}" presName="compositeNode" presStyleCnt="0">
        <dgm:presLayoutVars>
          <dgm:bulletEnabled val="1"/>
        </dgm:presLayoutVars>
      </dgm:prSet>
      <dgm:spPr/>
    </dgm:pt>
    <dgm:pt modelId="{15B61033-9A6E-4250-8E1F-447DADACF14D}" type="pres">
      <dgm:prSet presAssocID="{21EC90DB-1DF9-4297-9888-C37599EF63C8}" presName="image" presStyleLbl="fgImgPlace1" presStyleIdx="2" presStyleCnt="3"/>
      <dgm:spPr/>
    </dgm:pt>
    <dgm:pt modelId="{D242E329-9C3F-4C5E-AE86-F01F952892FF}" type="pres">
      <dgm:prSet presAssocID="{21EC90DB-1DF9-4297-9888-C37599EF63C8}" presName="childNode" presStyleLbl="node1" presStyleIdx="2" presStyleCnt="3" custScaleX="111225">
        <dgm:presLayoutVars>
          <dgm:bulletEnabled val="1"/>
        </dgm:presLayoutVars>
      </dgm:prSet>
      <dgm:spPr/>
    </dgm:pt>
    <dgm:pt modelId="{74B5F4AB-56B5-46D3-BA93-211E082C4D5B}" type="pres">
      <dgm:prSet presAssocID="{21EC90DB-1DF9-4297-9888-C37599EF63C8}" presName="parentNode" presStyleLbl="revTx" presStyleIdx="2" presStyleCnt="3">
        <dgm:presLayoutVars>
          <dgm:chMax val="0"/>
          <dgm:bulletEnabled val="1"/>
        </dgm:presLayoutVars>
      </dgm:prSet>
      <dgm:spPr/>
    </dgm:pt>
  </dgm:ptLst>
  <dgm:cxnLst>
    <dgm:cxn modelId="{A311B409-E611-4764-9B62-B2AC35D254B6}" type="presOf" srcId="{165D4EE8-B3AE-49A5-8EB3-55F681B98376}" destId="{83E2320F-8BD2-4DD7-A792-E29432C3B317}" srcOrd="0" destOrd="1" presId="urn:microsoft.com/office/officeart/2005/8/layout/hList2"/>
    <dgm:cxn modelId="{BEA92D10-4C61-4708-93AC-155E52836C4F}" type="presOf" srcId="{05E8CA65-5435-420C-AF92-F28983772240}" destId="{CD7F650C-2F64-4800-9D00-04C9382F84C7}" srcOrd="0" destOrd="0" presId="urn:microsoft.com/office/officeart/2005/8/layout/hList2"/>
    <dgm:cxn modelId="{98391912-8A0F-4509-8542-7BF0D2E8BF4E}" type="presOf" srcId="{832C3BA8-C620-49E7-AB6C-20FA284F767B}" destId="{83E2320F-8BD2-4DD7-A792-E29432C3B317}" srcOrd="0" destOrd="3" presId="urn:microsoft.com/office/officeart/2005/8/layout/hList2"/>
    <dgm:cxn modelId="{AE58D61F-66AB-437A-B9BF-5B5DCCC8F67B}" srcId="{21EC90DB-1DF9-4297-9888-C37599EF63C8}" destId="{6A3D7EDE-89FF-4298-B9EB-80C6A538AE3F}" srcOrd="0" destOrd="0" parTransId="{6252395A-DD90-4FF8-A1FC-EF7AB643B531}" sibTransId="{85B5E1A8-34CE-4EBD-BE2A-7053110E436C}"/>
    <dgm:cxn modelId="{C464EF27-2D9C-426F-BCC8-6B13AA15D300}" srcId="{21EC90DB-1DF9-4297-9888-C37599EF63C8}" destId="{33F9288F-4130-4151-928C-36720F149B73}" srcOrd="3" destOrd="0" parTransId="{841FA5AB-AF1F-4365-93DB-3B1D4EEDEC9F}" sibTransId="{6E69AA0B-C85A-410D-AD94-BE66B6F353CB}"/>
    <dgm:cxn modelId="{C809E536-6C9D-4E72-8E83-69A5410AF5FB}" type="presOf" srcId="{D08E53CF-84AE-4893-809C-5F6D3D4585C1}" destId="{83E2320F-8BD2-4DD7-A792-E29432C3B317}" srcOrd="0" destOrd="2" presId="urn:microsoft.com/office/officeart/2005/8/layout/hList2"/>
    <dgm:cxn modelId="{2A44C737-A51A-4AA3-8610-DAA471226649}" srcId="{65E27FB0-230F-4B00-AB96-88E08654C57E}" destId="{D08E53CF-84AE-4893-809C-5F6D3D4585C1}" srcOrd="2" destOrd="0" parTransId="{387AD8E9-6CFB-47C0-8B19-8F1DDA79773E}" sibTransId="{BFFF1D8D-AE42-436B-A643-A75556F2CB63}"/>
    <dgm:cxn modelId="{178AD23F-D73C-4B10-A0D1-33F3B26F51EC}" type="presOf" srcId="{C9F48C28-99B3-47F1-B17F-919DC880CD17}" destId="{D242E329-9C3F-4C5E-AE86-F01F952892FF}" srcOrd="0" destOrd="4" presId="urn:microsoft.com/office/officeart/2005/8/layout/hList2"/>
    <dgm:cxn modelId="{271D395C-2E24-40F9-804D-3029668B48BB}" type="presOf" srcId="{6D7098B5-8300-4D8F-A5A6-7F018539AA65}" destId="{6141FDF3-C263-4402-B06A-5698FB521038}" srcOrd="0" destOrd="3" presId="urn:microsoft.com/office/officeart/2005/8/layout/hList2"/>
    <dgm:cxn modelId="{7AA2B041-2065-4B9D-864C-ED80AEB50F00}" type="presOf" srcId="{9728AC7D-4D2E-4D15-A9FA-BD8D27885721}" destId="{6141FDF3-C263-4402-B06A-5698FB521038}" srcOrd="0" destOrd="1" presId="urn:microsoft.com/office/officeart/2005/8/layout/hList2"/>
    <dgm:cxn modelId="{D52F8968-0102-4611-A22C-D8A286C1512D}" type="presOf" srcId="{EB835E4D-EBF9-461D-94A8-826D474FE477}" destId="{6141FDF3-C263-4402-B06A-5698FB521038}" srcOrd="0" destOrd="0" presId="urn:microsoft.com/office/officeart/2005/8/layout/hList2"/>
    <dgm:cxn modelId="{633A3E4F-F794-4A2A-918D-E48A869D43CC}" type="presOf" srcId="{737617EF-F7C8-4036-B7B0-5CA01AC960CC}" destId="{D242E329-9C3F-4C5E-AE86-F01F952892FF}" srcOrd="0" destOrd="1" presId="urn:microsoft.com/office/officeart/2005/8/layout/hList2"/>
    <dgm:cxn modelId="{8DA3EF52-1572-4BB8-87C6-C6B961754500}" type="presOf" srcId="{21EC90DB-1DF9-4297-9888-C37599EF63C8}" destId="{74B5F4AB-56B5-46D3-BA93-211E082C4D5B}" srcOrd="0" destOrd="0" presId="urn:microsoft.com/office/officeart/2005/8/layout/hList2"/>
    <dgm:cxn modelId="{98245F54-BBE2-4836-8BCC-882747ACECE8}" srcId="{FD8828DA-3A07-4938-83E5-1AFEED44F7B9}" destId="{6D7098B5-8300-4D8F-A5A6-7F018539AA65}" srcOrd="3" destOrd="0" parTransId="{35C55F17-014F-4194-AA0A-3035B0CF2E43}" sibTransId="{2A9EDB03-7586-47FE-9B00-D4AA8D5FB2F7}"/>
    <dgm:cxn modelId="{15E29C74-49AB-449D-9C5F-D6AFAA64B623}" type="presOf" srcId="{FD8828DA-3A07-4938-83E5-1AFEED44F7B9}" destId="{9DBDC005-98EA-4963-9DFF-AB671109BD4F}" srcOrd="0" destOrd="0" presId="urn:microsoft.com/office/officeart/2005/8/layout/hList2"/>
    <dgm:cxn modelId="{CDA96456-86D5-44B4-99BA-348CA26CB307}" type="presOf" srcId="{4A91DD20-FDF1-4FE5-800D-69F6F871951E}" destId="{6141FDF3-C263-4402-B06A-5698FB521038}" srcOrd="0" destOrd="2" presId="urn:microsoft.com/office/officeart/2005/8/layout/hList2"/>
    <dgm:cxn modelId="{18D78377-7091-4C7E-BEE0-5725F27A8635}" srcId="{65E27FB0-230F-4B00-AB96-88E08654C57E}" destId="{832C3BA8-C620-49E7-AB6C-20FA284F767B}" srcOrd="3" destOrd="0" parTransId="{199B7DB6-886C-4A06-B70D-002AB071CB22}" sibTransId="{B2EAE779-0CE8-4843-B5E3-20D2E76654AF}"/>
    <dgm:cxn modelId="{AF7A8158-77E1-4279-86D7-4791A1CF4943}" srcId="{FD8828DA-3A07-4938-83E5-1AFEED44F7B9}" destId="{EB835E4D-EBF9-461D-94A8-826D474FE477}" srcOrd="0" destOrd="0" parTransId="{6FC5E9CE-363B-4D18-BA51-2F0FB228CB7D}" sibTransId="{978B5744-7190-4ADF-A826-CCE94CD22126}"/>
    <dgm:cxn modelId="{4BA99288-93D4-4E03-A9AA-DF3325A30FC8}" type="presOf" srcId="{65E27FB0-230F-4B00-AB96-88E08654C57E}" destId="{422EE27C-F7E5-4626-9B4D-EECD0118D9F1}" srcOrd="0" destOrd="0" presId="urn:microsoft.com/office/officeart/2005/8/layout/hList2"/>
    <dgm:cxn modelId="{1541A98E-2347-4369-9E2B-E38C5AA4B487}" srcId="{FD8828DA-3A07-4938-83E5-1AFEED44F7B9}" destId="{1612B5D7-184F-4285-8BDA-108F7AFFF155}" srcOrd="4" destOrd="0" parTransId="{4BBDCAC9-80C2-42FC-995B-C6ACB86D1714}" sibTransId="{CF3B84E1-5352-43D5-B4D1-F5A23C8D3930}"/>
    <dgm:cxn modelId="{45957F97-765C-44B1-BBED-13CCE5F72348}" srcId="{21EC90DB-1DF9-4297-9888-C37599EF63C8}" destId="{65BD4949-F577-430F-B9BF-B1916B3ECDD8}" srcOrd="2" destOrd="0" parTransId="{801539C6-B07F-4A95-A8D4-092B38C44D95}" sibTransId="{1947235F-3830-41C6-8F86-93496AF07F59}"/>
    <dgm:cxn modelId="{FCF5059A-C4BB-4466-B8E7-6BCAF8AF1E70}" srcId="{21EC90DB-1DF9-4297-9888-C37599EF63C8}" destId="{C9F48C28-99B3-47F1-B17F-919DC880CD17}" srcOrd="4" destOrd="0" parTransId="{058B434A-C2D8-4C23-96C7-23BA0CC2E6CB}" sibTransId="{B1549D4B-1564-40E1-81D9-3E0E91ECEE8B}"/>
    <dgm:cxn modelId="{0722D49E-138A-482E-A5F9-4B4A844B8947}" type="presOf" srcId="{6A3D7EDE-89FF-4298-B9EB-80C6A538AE3F}" destId="{D242E329-9C3F-4C5E-AE86-F01F952892FF}" srcOrd="0" destOrd="0" presId="urn:microsoft.com/office/officeart/2005/8/layout/hList2"/>
    <dgm:cxn modelId="{49FDDEA8-48F5-43F3-9B16-77539A7D8C85}" srcId="{65E27FB0-230F-4B00-AB96-88E08654C57E}" destId="{165D4EE8-B3AE-49A5-8EB3-55F681B98376}" srcOrd="1" destOrd="0" parTransId="{068EA1FA-6429-4D79-9A92-2B6E66BE6956}" sibTransId="{624ACB4D-897F-44E6-BDC1-5D0EE3D8DAAF}"/>
    <dgm:cxn modelId="{F353EABD-4423-4954-A143-FA7AEC37931A}" srcId="{FD8828DA-3A07-4938-83E5-1AFEED44F7B9}" destId="{9728AC7D-4D2E-4D15-A9FA-BD8D27885721}" srcOrd="1" destOrd="0" parTransId="{6C1AF88D-E9C3-4EF0-890E-CB7D32FFBFA6}" sibTransId="{DEC9B727-9C3D-49D5-AF32-52C9B1CE59DE}"/>
    <dgm:cxn modelId="{A518FDC0-7F69-4694-B4E5-26BF8B877D08}" type="presOf" srcId="{1612B5D7-184F-4285-8BDA-108F7AFFF155}" destId="{6141FDF3-C263-4402-B06A-5698FB521038}" srcOrd="0" destOrd="4" presId="urn:microsoft.com/office/officeart/2005/8/layout/hList2"/>
    <dgm:cxn modelId="{29F8D8C5-4658-4297-BCE7-7CD156F7A0B5}" type="presOf" srcId="{829E24D2-51DB-4134-A813-22C170EA67A2}" destId="{83E2320F-8BD2-4DD7-A792-E29432C3B317}" srcOrd="0" destOrd="0" presId="urn:microsoft.com/office/officeart/2005/8/layout/hList2"/>
    <dgm:cxn modelId="{C3F20BE0-B7CA-434A-85CB-E3D64007636C}" srcId="{05E8CA65-5435-420C-AF92-F28983772240}" destId="{65E27FB0-230F-4B00-AB96-88E08654C57E}" srcOrd="1" destOrd="0" parTransId="{04264B4B-A1CD-4F9E-86F1-6008764A45E5}" sibTransId="{8D967409-C280-485A-B78A-3BC92762D78D}"/>
    <dgm:cxn modelId="{F041E7E8-664C-4AB2-B189-7AA5D077B2E7}" type="presOf" srcId="{33F9288F-4130-4151-928C-36720F149B73}" destId="{D242E329-9C3F-4C5E-AE86-F01F952892FF}" srcOrd="0" destOrd="3" presId="urn:microsoft.com/office/officeart/2005/8/layout/hList2"/>
    <dgm:cxn modelId="{BB2F09E9-DD91-4D47-BA2E-BC087C9B3730}" type="presOf" srcId="{65BD4949-F577-430F-B9BF-B1916B3ECDD8}" destId="{D242E329-9C3F-4C5E-AE86-F01F952892FF}" srcOrd="0" destOrd="2" presId="urn:microsoft.com/office/officeart/2005/8/layout/hList2"/>
    <dgm:cxn modelId="{6591F8F5-A2B1-44EF-882E-30AA6427B681}" srcId="{65E27FB0-230F-4B00-AB96-88E08654C57E}" destId="{829E24D2-51DB-4134-A813-22C170EA67A2}" srcOrd="0" destOrd="0" parTransId="{1485AD6C-E5FD-4E01-A6F9-0AAED2541A67}" sibTransId="{1BC2CB37-6D9B-496C-8AF3-106DCF91066E}"/>
    <dgm:cxn modelId="{41CBD3F6-A86D-4DA6-8791-6CD9372840F7}" srcId="{05E8CA65-5435-420C-AF92-F28983772240}" destId="{FD8828DA-3A07-4938-83E5-1AFEED44F7B9}" srcOrd="0" destOrd="0" parTransId="{AA3DC0CF-23DF-45D1-B2CB-22BDC193BA78}" sibTransId="{BA83B6F5-494C-43B7-B285-7A541BF6FCEA}"/>
    <dgm:cxn modelId="{248338F8-A953-4BCD-8825-444FFAC9039E}" srcId="{21EC90DB-1DF9-4297-9888-C37599EF63C8}" destId="{737617EF-F7C8-4036-B7B0-5CA01AC960CC}" srcOrd="1" destOrd="0" parTransId="{515D9FF7-2DA3-49F6-93B2-CB2389B77BAA}" sibTransId="{DE4AA6EA-BA1F-44C0-8AC7-6899503A6F26}"/>
    <dgm:cxn modelId="{6E7130FE-AD71-43E2-9DEB-B9BF68AE3834}" srcId="{FD8828DA-3A07-4938-83E5-1AFEED44F7B9}" destId="{4A91DD20-FDF1-4FE5-800D-69F6F871951E}" srcOrd="2" destOrd="0" parTransId="{A430AD7B-CC61-49A4-9DF2-C9FDFF6EEC19}" sibTransId="{E8A0DF80-FEAC-4377-B11D-D4E9D840A87B}"/>
    <dgm:cxn modelId="{ADCE62FE-3055-4FE1-A5FC-3C71399DAC34}" srcId="{05E8CA65-5435-420C-AF92-F28983772240}" destId="{21EC90DB-1DF9-4297-9888-C37599EF63C8}" srcOrd="2" destOrd="0" parTransId="{11F1AACD-25B0-442E-AE47-84948E98E76D}" sibTransId="{14583F27-4F88-4B9A-BF82-901AFC8A9FAC}"/>
    <dgm:cxn modelId="{E2337C7C-F21E-4772-8CBB-9ABF12E03BB5}" type="presParOf" srcId="{CD7F650C-2F64-4800-9D00-04C9382F84C7}" destId="{CCA40BC4-49E5-42EF-9301-3EC0026AC067}" srcOrd="0" destOrd="0" presId="urn:microsoft.com/office/officeart/2005/8/layout/hList2"/>
    <dgm:cxn modelId="{642B71A0-3D6C-4BD4-B5BE-18C63D6E4F88}" type="presParOf" srcId="{CCA40BC4-49E5-42EF-9301-3EC0026AC067}" destId="{F5444071-DCE0-4CEA-B7F0-E98160EA446C}" srcOrd="0" destOrd="0" presId="urn:microsoft.com/office/officeart/2005/8/layout/hList2"/>
    <dgm:cxn modelId="{976262FC-13C7-4FF6-A6EE-E9D744C0D909}" type="presParOf" srcId="{CCA40BC4-49E5-42EF-9301-3EC0026AC067}" destId="{6141FDF3-C263-4402-B06A-5698FB521038}" srcOrd="1" destOrd="0" presId="urn:microsoft.com/office/officeart/2005/8/layout/hList2"/>
    <dgm:cxn modelId="{27A37534-4BB9-4B17-8AA2-2D60302FB60E}" type="presParOf" srcId="{CCA40BC4-49E5-42EF-9301-3EC0026AC067}" destId="{9DBDC005-98EA-4963-9DFF-AB671109BD4F}" srcOrd="2" destOrd="0" presId="urn:microsoft.com/office/officeart/2005/8/layout/hList2"/>
    <dgm:cxn modelId="{39211502-B50F-4E3B-ACA7-555C3817D468}" type="presParOf" srcId="{CD7F650C-2F64-4800-9D00-04C9382F84C7}" destId="{54B80A07-5DB4-4840-B8DF-1B59D3DBF8BB}" srcOrd="1" destOrd="0" presId="urn:microsoft.com/office/officeart/2005/8/layout/hList2"/>
    <dgm:cxn modelId="{4014F960-D2A6-4A22-A088-3C1FE12A8F10}" type="presParOf" srcId="{CD7F650C-2F64-4800-9D00-04C9382F84C7}" destId="{24E679EF-94F5-4709-A858-25ED0E4C737C}" srcOrd="2" destOrd="0" presId="urn:microsoft.com/office/officeart/2005/8/layout/hList2"/>
    <dgm:cxn modelId="{DE5BC35D-84F4-40A3-AFB0-7595495A20E4}" type="presParOf" srcId="{24E679EF-94F5-4709-A858-25ED0E4C737C}" destId="{06FDA0DA-0FBD-4953-9312-1EE71B7EBE85}" srcOrd="0" destOrd="0" presId="urn:microsoft.com/office/officeart/2005/8/layout/hList2"/>
    <dgm:cxn modelId="{040CA117-69A6-441C-8C89-3EF2C4DA6A67}" type="presParOf" srcId="{24E679EF-94F5-4709-A858-25ED0E4C737C}" destId="{83E2320F-8BD2-4DD7-A792-E29432C3B317}" srcOrd="1" destOrd="0" presId="urn:microsoft.com/office/officeart/2005/8/layout/hList2"/>
    <dgm:cxn modelId="{750C369B-C135-4C1C-AF4E-893DF22BCCDA}" type="presParOf" srcId="{24E679EF-94F5-4709-A858-25ED0E4C737C}" destId="{422EE27C-F7E5-4626-9B4D-EECD0118D9F1}" srcOrd="2" destOrd="0" presId="urn:microsoft.com/office/officeart/2005/8/layout/hList2"/>
    <dgm:cxn modelId="{EBF41EA4-D23F-4CBA-97A2-1C99A13CEB60}" type="presParOf" srcId="{CD7F650C-2F64-4800-9D00-04C9382F84C7}" destId="{17888488-7D6F-4E26-B41E-F0DFBAF95A5E}" srcOrd="3" destOrd="0" presId="urn:microsoft.com/office/officeart/2005/8/layout/hList2"/>
    <dgm:cxn modelId="{62E6749E-F2A0-42F0-BE2B-D76C587F20E7}" type="presParOf" srcId="{CD7F650C-2F64-4800-9D00-04C9382F84C7}" destId="{4348C75E-D9A2-4624-B7AE-278D82381707}" srcOrd="4" destOrd="0" presId="urn:microsoft.com/office/officeart/2005/8/layout/hList2"/>
    <dgm:cxn modelId="{5B65B06E-ED8C-43CA-8A43-65A8E168F806}" type="presParOf" srcId="{4348C75E-D9A2-4624-B7AE-278D82381707}" destId="{15B61033-9A6E-4250-8E1F-447DADACF14D}" srcOrd="0" destOrd="0" presId="urn:microsoft.com/office/officeart/2005/8/layout/hList2"/>
    <dgm:cxn modelId="{6B72CE9C-3167-4603-8CC1-CBEB30DBC5C4}" type="presParOf" srcId="{4348C75E-D9A2-4624-B7AE-278D82381707}" destId="{D242E329-9C3F-4C5E-AE86-F01F952892FF}" srcOrd="1" destOrd="0" presId="urn:microsoft.com/office/officeart/2005/8/layout/hList2"/>
    <dgm:cxn modelId="{A6881A44-5A91-4A38-9491-8CD6DD04D80D}" type="presParOf" srcId="{4348C75E-D9A2-4624-B7AE-278D82381707}" destId="{74B5F4AB-56B5-46D3-BA93-211E082C4D5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E8CA65-5435-420C-AF92-F28983772240}"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nl-NL"/>
        </a:p>
      </dgm:t>
    </dgm:pt>
    <dgm:pt modelId="{FD8828DA-3A07-4938-83E5-1AFEED44F7B9}">
      <dgm:prSet phldrT="[Tekst]"/>
      <dgm:spPr/>
      <dgm:t>
        <a:bodyPr/>
        <a:lstStyle/>
        <a:p>
          <a:r>
            <a:rPr lang="nl-NL" dirty="0"/>
            <a:t>Bat 1</a:t>
          </a:r>
        </a:p>
      </dgm:t>
    </dgm:pt>
    <dgm:pt modelId="{AA3DC0CF-23DF-45D1-B2CB-22BDC193BA78}" type="parTrans" cxnId="{41CBD3F6-A86D-4DA6-8791-6CD9372840F7}">
      <dgm:prSet/>
      <dgm:spPr/>
      <dgm:t>
        <a:bodyPr/>
        <a:lstStyle/>
        <a:p>
          <a:endParaRPr lang="nl-NL"/>
        </a:p>
      </dgm:t>
    </dgm:pt>
    <dgm:pt modelId="{BA83B6F5-494C-43B7-B285-7A541BF6FCEA}" type="sibTrans" cxnId="{41CBD3F6-A86D-4DA6-8791-6CD9372840F7}">
      <dgm:prSet/>
      <dgm:spPr/>
      <dgm:t>
        <a:bodyPr/>
        <a:lstStyle/>
        <a:p>
          <a:endParaRPr lang="nl-NL"/>
        </a:p>
      </dgm:t>
    </dgm:pt>
    <dgm:pt modelId="{EB835E4D-EBF9-461D-94A8-826D474FE477}">
      <dgm:prSet phldrT="[Tekst]"/>
      <dgm:spPr/>
      <dgm:t>
        <a:bodyPr/>
        <a:lstStyle/>
        <a:p>
          <a:r>
            <a:rPr lang="nl-NL" dirty="0"/>
            <a:t>Company A</a:t>
          </a:r>
        </a:p>
      </dgm:t>
    </dgm:pt>
    <dgm:pt modelId="{6FC5E9CE-363B-4D18-BA51-2F0FB228CB7D}" type="parTrans" cxnId="{AF7A8158-77E1-4279-86D7-4791A1CF4943}">
      <dgm:prSet/>
      <dgm:spPr/>
      <dgm:t>
        <a:bodyPr/>
        <a:lstStyle/>
        <a:p>
          <a:endParaRPr lang="nl-NL"/>
        </a:p>
      </dgm:t>
    </dgm:pt>
    <dgm:pt modelId="{978B5744-7190-4ADF-A826-CCE94CD22126}" type="sibTrans" cxnId="{AF7A8158-77E1-4279-86D7-4791A1CF4943}">
      <dgm:prSet/>
      <dgm:spPr/>
      <dgm:t>
        <a:bodyPr/>
        <a:lstStyle/>
        <a:p>
          <a:endParaRPr lang="nl-NL"/>
        </a:p>
      </dgm:t>
    </dgm:pt>
    <dgm:pt modelId="{9728AC7D-4D2E-4D15-A9FA-BD8D27885721}">
      <dgm:prSet phldrT="[Tekst]"/>
      <dgm:spPr/>
      <dgm:t>
        <a:bodyPr/>
        <a:lstStyle/>
        <a:p>
          <a:r>
            <a:rPr lang="nl-NL" dirty="0">
              <a:solidFill>
                <a:schemeClr val="bg1">
                  <a:lumMod val="50000"/>
                </a:schemeClr>
              </a:solidFill>
            </a:rPr>
            <a:t>Company B</a:t>
          </a:r>
        </a:p>
      </dgm:t>
    </dgm:pt>
    <dgm:pt modelId="{6C1AF88D-E9C3-4EF0-890E-CB7D32FFBFA6}" type="parTrans" cxnId="{F353EABD-4423-4954-A143-FA7AEC37931A}">
      <dgm:prSet/>
      <dgm:spPr/>
      <dgm:t>
        <a:bodyPr/>
        <a:lstStyle/>
        <a:p>
          <a:endParaRPr lang="nl-NL"/>
        </a:p>
      </dgm:t>
    </dgm:pt>
    <dgm:pt modelId="{DEC9B727-9C3D-49D5-AF32-52C9B1CE59DE}" type="sibTrans" cxnId="{F353EABD-4423-4954-A143-FA7AEC37931A}">
      <dgm:prSet/>
      <dgm:spPr/>
      <dgm:t>
        <a:bodyPr/>
        <a:lstStyle/>
        <a:p>
          <a:endParaRPr lang="nl-NL"/>
        </a:p>
      </dgm:t>
    </dgm:pt>
    <dgm:pt modelId="{65E27FB0-230F-4B00-AB96-88E08654C57E}">
      <dgm:prSet phldrT="[Tekst]"/>
      <dgm:spPr/>
      <dgm:t>
        <a:bodyPr/>
        <a:lstStyle/>
        <a:p>
          <a:r>
            <a:rPr lang="nl-NL" dirty="0"/>
            <a:t>Bat 2</a:t>
          </a:r>
        </a:p>
      </dgm:t>
    </dgm:pt>
    <dgm:pt modelId="{04264B4B-A1CD-4F9E-86F1-6008764A45E5}" type="parTrans" cxnId="{C3F20BE0-B7CA-434A-85CB-E3D64007636C}">
      <dgm:prSet/>
      <dgm:spPr/>
      <dgm:t>
        <a:bodyPr/>
        <a:lstStyle/>
        <a:p>
          <a:endParaRPr lang="nl-NL"/>
        </a:p>
      </dgm:t>
    </dgm:pt>
    <dgm:pt modelId="{8D967409-C280-485A-B78A-3BC92762D78D}" type="sibTrans" cxnId="{C3F20BE0-B7CA-434A-85CB-E3D64007636C}">
      <dgm:prSet/>
      <dgm:spPr/>
      <dgm:t>
        <a:bodyPr/>
        <a:lstStyle/>
        <a:p>
          <a:endParaRPr lang="nl-NL"/>
        </a:p>
      </dgm:t>
    </dgm:pt>
    <dgm:pt modelId="{829E24D2-51DB-4134-A813-22C170EA67A2}">
      <dgm:prSet phldrT="[Tekst]"/>
      <dgm:spPr/>
      <dgm:t>
        <a:bodyPr/>
        <a:lstStyle/>
        <a:p>
          <a:r>
            <a:rPr lang="nl-NL" dirty="0">
              <a:solidFill>
                <a:schemeClr val="bg1">
                  <a:lumMod val="50000"/>
                </a:schemeClr>
              </a:solidFill>
            </a:rPr>
            <a:t>Company A</a:t>
          </a:r>
        </a:p>
      </dgm:t>
    </dgm:pt>
    <dgm:pt modelId="{1485AD6C-E5FD-4E01-A6F9-0AAED2541A67}" type="parTrans" cxnId="{6591F8F5-A2B1-44EF-882E-30AA6427B681}">
      <dgm:prSet/>
      <dgm:spPr/>
      <dgm:t>
        <a:bodyPr/>
        <a:lstStyle/>
        <a:p>
          <a:endParaRPr lang="nl-NL"/>
        </a:p>
      </dgm:t>
    </dgm:pt>
    <dgm:pt modelId="{1BC2CB37-6D9B-496C-8AF3-106DCF91066E}" type="sibTrans" cxnId="{6591F8F5-A2B1-44EF-882E-30AA6427B681}">
      <dgm:prSet/>
      <dgm:spPr/>
      <dgm:t>
        <a:bodyPr/>
        <a:lstStyle/>
        <a:p>
          <a:endParaRPr lang="nl-NL"/>
        </a:p>
      </dgm:t>
    </dgm:pt>
    <dgm:pt modelId="{21EC90DB-1DF9-4297-9888-C37599EF63C8}">
      <dgm:prSet phldrT="[Tekst]"/>
      <dgm:spPr/>
      <dgm:t>
        <a:bodyPr/>
        <a:lstStyle/>
        <a:p>
          <a:r>
            <a:rPr lang="nl-NL" dirty="0"/>
            <a:t>CS/CSS</a:t>
          </a:r>
        </a:p>
      </dgm:t>
    </dgm:pt>
    <dgm:pt modelId="{11F1AACD-25B0-442E-AE47-84948E98E76D}" type="parTrans" cxnId="{ADCE62FE-3055-4FE1-A5FC-3C71399DAC34}">
      <dgm:prSet/>
      <dgm:spPr/>
      <dgm:t>
        <a:bodyPr/>
        <a:lstStyle/>
        <a:p>
          <a:endParaRPr lang="nl-NL"/>
        </a:p>
      </dgm:t>
    </dgm:pt>
    <dgm:pt modelId="{14583F27-4F88-4B9A-BF82-901AFC8A9FAC}" type="sibTrans" cxnId="{ADCE62FE-3055-4FE1-A5FC-3C71399DAC34}">
      <dgm:prSet/>
      <dgm:spPr/>
      <dgm:t>
        <a:bodyPr/>
        <a:lstStyle/>
        <a:p>
          <a:endParaRPr lang="nl-NL"/>
        </a:p>
      </dgm:t>
    </dgm:pt>
    <dgm:pt modelId="{6A3D7EDE-89FF-4298-B9EB-80C6A538AE3F}">
      <dgm:prSet phldrT="[Tekst]"/>
      <dgm:spPr>
        <a:solidFill>
          <a:srgbClr val="529D26"/>
        </a:solidFill>
      </dgm:spPr>
      <dgm:t>
        <a:bodyPr/>
        <a:lstStyle/>
        <a:p>
          <a:r>
            <a:rPr lang="nl-NL" dirty="0"/>
            <a:t>Trucks</a:t>
          </a:r>
        </a:p>
      </dgm:t>
    </dgm:pt>
    <dgm:pt modelId="{6252395A-DD90-4FF8-A1FC-EF7AB643B531}" type="parTrans" cxnId="{AE58D61F-66AB-437A-B9BF-5B5DCCC8F67B}">
      <dgm:prSet/>
      <dgm:spPr/>
      <dgm:t>
        <a:bodyPr/>
        <a:lstStyle/>
        <a:p>
          <a:endParaRPr lang="nl-NL"/>
        </a:p>
      </dgm:t>
    </dgm:pt>
    <dgm:pt modelId="{85B5E1A8-34CE-4EBD-BE2A-7053110E436C}" type="sibTrans" cxnId="{AE58D61F-66AB-437A-B9BF-5B5DCCC8F67B}">
      <dgm:prSet/>
      <dgm:spPr/>
      <dgm:t>
        <a:bodyPr/>
        <a:lstStyle/>
        <a:p>
          <a:endParaRPr lang="nl-NL"/>
        </a:p>
      </dgm:t>
    </dgm:pt>
    <dgm:pt modelId="{4A91DD20-FDF1-4FE5-800D-69F6F871951E}">
      <dgm:prSet phldrT="[Tekst]"/>
      <dgm:spPr/>
      <dgm:t>
        <a:bodyPr/>
        <a:lstStyle/>
        <a:p>
          <a:r>
            <a:rPr lang="nl-NL" dirty="0">
              <a:solidFill>
                <a:schemeClr val="bg1">
                  <a:lumMod val="50000"/>
                </a:schemeClr>
              </a:solidFill>
            </a:rPr>
            <a:t>Company C</a:t>
          </a:r>
        </a:p>
      </dgm:t>
    </dgm:pt>
    <dgm:pt modelId="{A430AD7B-CC61-49A4-9DF2-C9FDFF6EEC19}" type="parTrans" cxnId="{6E7130FE-AD71-43E2-9DEB-B9BF68AE3834}">
      <dgm:prSet/>
      <dgm:spPr/>
      <dgm:t>
        <a:bodyPr/>
        <a:lstStyle/>
        <a:p>
          <a:endParaRPr lang="nl-NL"/>
        </a:p>
      </dgm:t>
    </dgm:pt>
    <dgm:pt modelId="{E8A0DF80-FEAC-4377-B11D-D4E9D840A87B}" type="sibTrans" cxnId="{6E7130FE-AD71-43E2-9DEB-B9BF68AE3834}">
      <dgm:prSet/>
      <dgm:spPr/>
      <dgm:t>
        <a:bodyPr/>
        <a:lstStyle/>
        <a:p>
          <a:endParaRPr lang="nl-NL"/>
        </a:p>
      </dgm:t>
    </dgm:pt>
    <dgm:pt modelId="{6D7098B5-8300-4D8F-A5A6-7F018539AA65}">
      <dgm:prSet phldrT="[Tekst]"/>
      <dgm:spPr/>
      <dgm:t>
        <a:bodyPr/>
        <a:lstStyle/>
        <a:p>
          <a:r>
            <a:rPr lang="nl-NL" dirty="0"/>
            <a:t>Heavy </a:t>
          </a:r>
          <a:r>
            <a:rPr lang="nl-NL" dirty="0" err="1"/>
            <a:t>Weapons</a:t>
          </a:r>
          <a:endParaRPr lang="nl-NL" dirty="0"/>
        </a:p>
      </dgm:t>
    </dgm:pt>
    <dgm:pt modelId="{35C55F17-014F-4194-AA0A-3035B0CF2E43}" type="parTrans" cxnId="{98245F54-BBE2-4836-8BCC-882747ACECE8}">
      <dgm:prSet/>
      <dgm:spPr/>
      <dgm:t>
        <a:bodyPr/>
        <a:lstStyle/>
        <a:p>
          <a:endParaRPr lang="nl-NL"/>
        </a:p>
      </dgm:t>
    </dgm:pt>
    <dgm:pt modelId="{2A9EDB03-7586-47FE-9B00-D4AA8D5FB2F7}" type="sibTrans" cxnId="{98245F54-BBE2-4836-8BCC-882747ACECE8}">
      <dgm:prSet/>
      <dgm:spPr/>
      <dgm:t>
        <a:bodyPr/>
        <a:lstStyle/>
        <a:p>
          <a:endParaRPr lang="nl-NL"/>
        </a:p>
      </dgm:t>
    </dgm:pt>
    <dgm:pt modelId="{1612B5D7-184F-4285-8BDA-108F7AFFF155}">
      <dgm:prSet phldrT="[Tekst]"/>
      <dgm:spPr/>
      <dgm:t>
        <a:bodyPr/>
        <a:lstStyle/>
        <a:p>
          <a:endParaRPr lang="nl-NL" dirty="0"/>
        </a:p>
      </dgm:t>
    </dgm:pt>
    <dgm:pt modelId="{4BBDCAC9-80C2-42FC-995B-C6ACB86D1714}" type="parTrans" cxnId="{1541A98E-2347-4369-9E2B-E38C5AA4B487}">
      <dgm:prSet/>
      <dgm:spPr/>
      <dgm:t>
        <a:bodyPr/>
        <a:lstStyle/>
        <a:p>
          <a:endParaRPr lang="nl-NL"/>
        </a:p>
      </dgm:t>
    </dgm:pt>
    <dgm:pt modelId="{CF3B84E1-5352-43D5-B4D1-F5A23C8D3930}" type="sibTrans" cxnId="{1541A98E-2347-4369-9E2B-E38C5AA4B487}">
      <dgm:prSet/>
      <dgm:spPr/>
      <dgm:t>
        <a:bodyPr/>
        <a:lstStyle/>
        <a:p>
          <a:endParaRPr lang="nl-NL"/>
        </a:p>
      </dgm:t>
    </dgm:pt>
    <dgm:pt modelId="{165D4EE8-B3AE-49A5-8EB3-55F681B98376}">
      <dgm:prSet/>
      <dgm:spPr/>
      <dgm:t>
        <a:bodyPr/>
        <a:lstStyle/>
        <a:p>
          <a:r>
            <a:rPr lang="nl-NL" dirty="0"/>
            <a:t>Company B</a:t>
          </a:r>
        </a:p>
      </dgm:t>
    </dgm:pt>
    <dgm:pt modelId="{068EA1FA-6429-4D79-9A92-2B6E66BE6956}" type="parTrans" cxnId="{49FDDEA8-48F5-43F3-9B16-77539A7D8C85}">
      <dgm:prSet/>
      <dgm:spPr/>
      <dgm:t>
        <a:bodyPr/>
        <a:lstStyle/>
        <a:p>
          <a:endParaRPr lang="nl-NL"/>
        </a:p>
      </dgm:t>
    </dgm:pt>
    <dgm:pt modelId="{624ACB4D-897F-44E6-BDC1-5D0EE3D8DAAF}" type="sibTrans" cxnId="{49FDDEA8-48F5-43F3-9B16-77539A7D8C85}">
      <dgm:prSet/>
      <dgm:spPr/>
      <dgm:t>
        <a:bodyPr/>
        <a:lstStyle/>
        <a:p>
          <a:endParaRPr lang="nl-NL"/>
        </a:p>
      </dgm:t>
    </dgm:pt>
    <dgm:pt modelId="{D08E53CF-84AE-4893-809C-5F6D3D4585C1}">
      <dgm:prSet/>
      <dgm:spPr/>
      <dgm:t>
        <a:bodyPr/>
        <a:lstStyle/>
        <a:p>
          <a:r>
            <a:rPr lang="nl-NL" dirty="0"/>
            <a:t>Company C</a:t>
          </a:r>
        </a:p>
      </dgm:t>
    </dgm:pt>
    <dgm:pt modelId="{387AD8E9-6CFB-47C0-8B19-8F1DDA79773E}" type="parTrans" cxnId="{2A44C737-A51A-4AA3-8610-DAA471226649}">
      <dgm:prSet/>
      <dgm:spPr/>
      <dgm:t>
        <a:bodyPr/>
        <a:lstStyle/>
        <a:p>
          <a:endParaRPr lang="nl-NL"/>
        </a:p>
      </dgm:t>
    </dgm:pt>
    <dgm:pt modelId="{BFFF1D8D-AE42-436B-A643-A75556F2CB63}" type="sibTrans" cxnId="{2A44C737-A51A-4AA3-8610-DAA471226649}">
      <dgm:prSet/>
      <dgm:spPr/>
      <dgm:t>
        <a:bodyPr/>
        <a:lstStyle/>
        <a:p>
          <a:endParaRPr lang="nl-NL"/>
        </a:p>
      </dgm:t>
    </dgm:pt>
    <dgm:pt modelId="{832C3BA8-C620-49E7-AB6C-20FA284F767B}">
      <dgm:prSet/>
      <dgm:spPr/>
      <dgm:t>
        <a:bodyPr/>
        <a:lstStyle/>
        <a:p>
          <a:r>
            <a:rPr lang="nl-NL" b="0" dirty="0">
              <a:solidFill>
                <a:schemeClr val="bg1">
                  <a:lumMod val="50000"/>
                </a:schemeClr>
              </a:solidFill>
            </a:rPr>
            <a:t>Heavy </a:t>
          </a:r>
          <a:r>
            <a:rPr lang="nl-NL" b="0" dirty="0" err="1">
              <a:solidFill>
                <a:schemeClr val="bg1">
                  <a:lumMod val="50000"/>
                </a:schemeClr>
              </a:solidFill>
            </a:rPr>
            <a:t>Weapons</a:t>
          </a:r>
          <a:endParaRPr lang="nl-NL" b="0" dirty="0">
            <a:solidFill>
              <a:schemeClr val="bg1">
                <a:lumMod val="50000"/>
              </a:schemeClr>
            </a:solidFill>
          </a:endParaRPr>
        </a:p>
      </dgm:t>
    </dgm:pt>
    <dgm:pt modelId="{199B7DB6-886C-4A06-B70D-002AB071CB22}" type="parTrans" cxnId="{18D78377-7091-4C7E-BEE0-5725F27A8635}">
      <dgm:prSet/>
      <dgm:spPr/>
      <dgm:t>
        <a:bodyPr/>
        <a:lstStyle/>
        <a:p>
          <a:endParaRPr lang="nl-NL"/>
        </a:p>
      </dgm:t>
    </dgm:pt>
    <dgm:pt modelId="{B2EAE779-0CE8-4843-B5E3-20D2E76654AF}" type="sibTrans" cxnId="{18D78377-7091-4C7E-BEE0-5725F27A8635}">
      <dgm:prSet/>
      <dgm:spPr/>
      <dgm:t>
        <a:bodyPr/>
        <a:lstStyle/>
        <a:p>
          <a:endParaRPr lang="nl-NL"/>
        </a:p>
      </dgm:t>
    </dgm:pt>
    <dgm:pt modelId="{737617EF-F7C8-4036-B7B0-5CA01AC960CC}">
      <dgm:prSet phldrT="[Tekst]"/>
      <dgm:spPr>
        <a:solidFill>
          <a:srgbClr val="529D26"/>
        </a:solidFill>
      </dgm:spPr>
      <dgm:t>
        <a:bodyPr/>
        <a:lstStyle/>
        <a:p>
          <a:r>
            <a:rPr lang="nl-NL" dirty="0" err="1">
              <a:solidFill>
                <a:schemeClr val="bg1">
                  <a:lumMod val="50000"/>
                </a:schemeClr>
              </a:solidFill>
            </a:rPr>
            <a:t>Helicopters</a:t>
          </a:r>
          <a:endParaRPr lang="nl-NL" dirty="0">
            <a:solidFill>
              <a:schemeClr val="bg1">
                <a:lumMod val="50000"/>
              </a:schemeClr>
            </a:solidFill>
          </a:endParaRPr>
        </a:p>
      </dgm:t>
    </dgm:pt>
    <dgm:pt modelId="{515D9FF7-2DA3-49F6-93B2-CB2389B77BAA}" type="parTrans" cxnId="{248338F8-A953-4BCD-8825-444FFAC9039E}">
      <dgm:prSet/>
      <dgm:spPr/>
      <dgm:t>
        <a:bodyPr/>
        <a:lstStyle/>
        <a:p>
          <a:endParaRPr lang="nl-NL"/>
        </a:p>
      </dgm:t>
    </dgm:pt>
    <dgm:pt modelId="{DE4AA6EA-BA1F-44C0-8AC7-6899503A6F26}" type="sibTrans" cxnId="{248338F8-A953-4BCD-8825-444FFAC9039E}">
      <dgm:prSet/>
      <dgm:spPr/>
      <dgm:t>
        <a:bodyPr/>
        <a:lstStyle/>
        <a:p>
          <a:endParaRPr lang="nl-NL"/>
        </a:p>
      </dgm:t>
    </dgm:pt>
    <dgm:pt modelId="{C9F48C28-99B3-47F1-B17F-919DC880CD17}">
      <dgm:prSet phldrT="[Tekst]"/>
      <dgm:spPr>
        <a:solidFill>
          <a:srgbClr val="529D26"/>
        </a:solidFill>
      </dgm:spPr>
      <dgm:t>
        <a:bodyPr/>
        <a:lstStyle/>
        <a:p>
          <a:r>
            <a:rPr lang="nl-NL" dirty="0" err="1">
              <a:solidFill>
                <a:schemeClr val="bg1">
                  <a:lumMod val="50000"/>
                </a:schemeClr>
              </a:solidFill>
            </a:rPr>
            <a:t>Artillery</a:t>
          </a:r>
          <a:endParaRPr lang="nl-NL" dirty="0">
            <a:solidFill>
              <a:schemeClr val="bg1">
                <a:lumMod val="50000"/>
              </a:schemeClr>
            </a:solidFill>
          </a:endParaRPr>
        </a:p>
      </dgm:t>
    </dgm:pt>
    <dgm:pt modelId="{058B434A-C2D8-4C23-96C7-23BA0CC2E6CB}" type="parTrans" cxnId="{FCF5059A-C4BB-4466-B8E7-6BCAF8AF1E70}">
      <dgm:prSet/>
      <dgm:spPr/>
      <dgm:t>
        <a:bodyPr/>
        <a:lstStyle/>
        <a:p>
          <a:endParaRPr lang="nl-NL"/>
        </a:p>
      </dgm:t>
    </dgm:pt>
    <dgm:pt modelId="{B1549D4B-1564-40E1-81D9-3E0E91ECEE8B}" type="sibTrans" cxnId="{FCF5059A-C4BB-4466-B8E7-6BCAF8AF1E70}">
      <dgm:prSet/>
      <dgm:spPr/>
      <dgm:t>
        <a:bodyPr/>
        <a:lstStyle/>
        <a:p>
          <a:endParaRPr lang="nl-NL"/>
        </a:p>
      </dgm:t>
    </dgm:pt>
    <dgm:pt modelId="{65BD4949-F577-430F-B9BF-B1916B3ECDD8}">
      <dgm:prSet phldrT="[Tekst]"/>
      <dgm:spPr>
        <a:solidFill>
          <a:srgbClr val="529D26"/>
        </a:solidFill>
      </dgm:spPr>
      <dgm:t>
        <a:bodyPr/>
        <a:lstStyle/>
        <a:p>
          <a:endParaRPr lang="nl-NL" dirty="0"/>
        </a:p>
      </dgm:t>
    </dgm:pt>
    <dgm:pt modelId="{801539C6-B07F-4A95-A8D4-092B38C44D95}" type="parTrans" cxnId="{45957F97-765C-44B1-BBED-13CCE5F72348}">
      <dgm:prSet/>
      <dgm:spPr/>
      <dgm:t>
        <a:bodyPr/>
        <a:lstStyle/>
        <a:p>
          <a:endParaRPr lang="nl-NL"/>
        </a:p>
      </dgm:t>
    </dgm:pt>
    <dgm:pt modelId="{1947235F-3830-41C6-8F86-93496AF07F59}" type="sibTrans" cxnId="{45957F97-765C-44B1-BBED-13CCE5F72348}">
      <dgm:prSet/>
      <dgm:spPr/>
      <dgm:t>
        <a:bodyPr/>
        <a:lstStyle/>
        <a:p>
          <a:endParaRPr lang="nl-NL"/>
        </a:p>
      </dgm:t>
    </dgm:pt>
    <dgm:pt modelId="{33F9288F-4130-4151-928C-36720F149B73}">
      <dgm:prSet phldrT="[Tekst]"/>
      <dgm:spPr>
        <a:solidFill>
          <a:srgbClr val="529D26"/>
        </a:solidFill>
      </dgm:spPr>
      <dgm:t>
        <a:bodyPr/>
        <a:lstStyle/>
        <a:p>
          <a:endParaRPr lang="nl-NL" dirty="0"/>
        </a:p>
      </dgm:t>
    </dgm:pt>
    <dgm:pt modelId="{841FA5AB-AF1F-4365-93DB-3B1D4EEDEC9F}" type="parTrans" cxnId="{C464EF27-2D9C-426F-BCC8-6B13AA15D300}">
      <dgm:prSet/>
      <dgm:spPr/>
      <dgm:t>
        <a:bodyPr/>
        <a:lstStyle/>
        <a:p>
          <a:endParaRPr lang="nl-NL"/>
        </a:p>
      </dgm:t>
    </dgm:pt>
    <dgm:pt modelId="{6E69AA0B-C85A-410D-AD94-BE66B6F353CB}" type="sibTrans" cxnId="{C464EF27-2D9C-426F-BCC8-6B13AA15D300}">
      <dgm:prSet/>
      <dgm:spPr/>
      <dgm:t>
        <a:bodyPr/>
        <a:lstStyle/>
        <a:p>
          <a:endParaRPr lang="nl-NL"/>
        </a:p>
      </dgm:t>
    </dgm:pt>
    <dgm:pt modelId="{4B7D98DC-3074-4CF2-A836-0CEFDE5108A5}">
      <dgm:prSet/>
      <dgm:spPr/>
      <dgm:t>
        <a:bodyPr/>
        <a:lstStyle/>
        <a:p>
          <a:endParaRPr lang="nl-NL"/>
        </a:p>
      </dgm:t>
    </dgm:pt>
    <dgm:pt modelId="{E0075624-797C-4DA2-BC67-4F8E170E8516}" type="parTrans" cxnId="{1EB31250-48E4-4A58-90E5-B4A5429B6F68}">
      <dgm:prSet/>
      <dgm:spPr/>
      <dgm:t>
        <a:bodyPr/>
        <a:lstStyle/>
        <a:p>
          <a:endParaRPr lang="nl-NL"/>
        </a:p>
      </dgm:t>
    </dgm:pt>
    <dgm:pt modelId="{8F08F23A-A577-4548-855F-1CF7455673A4}" type="sibTrans" cxnId="{1EB31250-48E4-4A58-90E5-B4A5429B6F68}">
      <dgm:prSet/>
      <dgm:spPr/>
      <dgm:t>
        <a:bodyPr/>
        <a:lstStyle/>
        <a:p>
          <a:endParaRPr lang="nl-NL"/>
        </a:p>
      </dgm:t>
    </dgm:pt>
    <dgm:pt modelId="{03316A32-AC35-4784-AF7E-319D2F21810E}">
      <dgm:prSet/>
      <dgm:spPr>
        <a:solidFill>
          <a:schemeClr val="tx2">
            <a:lumMod val="50000"/>
          </a:schemeClr>
        </a:solidFill>
      </dgm:spPr>
      <dgm:t>
        <a:bodyPr/>
        <a:lstStyle/>
        <a:p>
          <a:r>
            <a:rPr lang="nl-NL"/>
            <a:t>Company A</a:t>
          </a:r>
        </a:p>
      </dgm:t>
    </dgm:pt>
    <dgm:pt modelId="{74D0B902-2907-4AEA-B434-5972BFD78C1C}" type="parTrans" cxnId="{2E38CDEB-D1B6-4FC4-9157-538AA6A14B9F}">
      <dgm:prSet/>
      <dgm:spPr/>
      <dgm:t>
        <a:bodyPr/>
        <a:lstStyle/>
        <a:p>
          <a:endParaRPr lang="nl-NL"/>
        </a:p>
      </dgm:t>
    </dgm:pt>
    <dgm:pt modelId="{540FE043-010E-4045-98FB-AAC473EA7812}" type="sibTrans" cxnId="{2E38CDEB-D1B6-4FC4-9157-538AA6A14B9F}">
      <dgm:prSet/>
      <dgm:spPr/>
      <dgm:t>
        <a:bodyPr/>
        <a:lstStyle/>
        <a:p>
          <a:endParaRPr lang="nl-NL"/>
        </a:p>
      </dgm:t>
    </dgm:pt>
    <dgm:pt modelId="{DD8CCE38-DCDC-4A58-BA92-0B1133395B6B}">
      <dgm:prSet/>
      <dgm:spPr/>
      <dgm:t>
        <a:bodyPr/>
        <a:lstStyle/>
        <a:p>
          <a:r>
            <a:rPr lang="nl-NL"/>
            <a:t>Company B</a:t>
          </a:r>
          <a:endParaRPr lang="nl-NL" dirty="0"/>
        </a:p>
      </dgm:t>
    </dgm:pt>
    <dgm:pt modelId="{0D019287-9178-452A-BDE2-4E7C3D97E2A4}" type="parTrans" cxnId="{25873C28-7E1A-4A1E-9310-A6D8C5871253}">
      <dgm:prSet/>
      <dgm:spPr/>
      <dgm:t>
        <a:bodyPr/>
        <a:lstStyle/>
        <a:p>
          <a:endParaRPr lang="nl-NL"/>
        </a:p>
      </dgm:t>
    </dgm:pt>
    <dgm:pt modelId="{2F51427D-A1D4-4327-83BA-C35A53DC7937}" type="sibTrans" cxnId="{25873C28-7E1A-4A1E-9310-A6D8C5871253}">
      <dgm:prSet/>
      <dgm:spPr/>
      <dgm:t>
        <a:bodyPr/>
        <a:lstStyle/>
        <a:p>
          <a:endParaRPr lang="nl-NL"/>
        </a:p>
      </dgm:t>
    </dgm:pt>
    <dgm:pt modelId="{AB094670-E72D-4EE7-B59A-C1BE49125A6F}">
      <dgm:prSet/>
      <dgm:spPr/>
      <dgm:t>
        <a:bodyPr/>
        <a:lstStyle/>
        <a:p>
          <a:r>
            <a:rPr lang="nl-NL"/>
            <a:t>Company C</a:t>
          </a:r>
          <a:endParaRPr lang="nl-NL" dirty="0"/>
        </a:p>
      </dgm:t>
    </dgm:pt>
    <dgm:pt modelId="{948B7E4D-94DD-4D4A-BFC7-59D8B46788E1}" type="parTrans" cxnId="{C531FB87-2411-4925-B4B7-B5A1706338DA}">
      <dgm:prSet/>
      <dgm:spPr/>
      <dgm:t>
        <a:bodyPr/>
        <a:lstStyle/>
        <a:p>
          <a:endParaRPr lang="nl-NL"/>
        </a:p>
      </dgm:t>
    </dgm:pt>
    <dgm:pt modelId="{FC18EB18-C51F-428E-A735-5902C4DD1708}" type="sibTrans" cxnId="{C531FB87-2411-4925-B4B7-B5A1706338DA}">
      <dgm:prSet/>
      <dgm:spPr/>
      <dgm:t>
        <a:bodyPr/>
        <a:lstStyle/>
        <a:p>
          <a:endParaRPr lang="nl-NL"/>
        </a:p>
      </dgm:t>
    </dgm:pt>
    <dgm:pt modelId="{3292FC6B-4355-498E-A332-FD411BDA7523}">
      <dgm:prSet/>
      <dgm:spPr/>
      <dgm:t>
        <a:bodyPr/>
        <a:lstStyle/>
        <a:p>
          <a:r>
            <a:rPr lang="nl-NL" dirty="0"/>
            <a:t>Heavy </a:t>
          </a:r>
          <a:r>
            <a:rPr lang="nl-NL" dirty="0" err="1"/>
            <a:t>Weapons</a:t>
          </a:r>
          <a:endParaRPr lang="nl-NL" dirty="0"/>
        </a:p>
      </dgm:t>
    </dgm:pt>
    <dgm:pt modelId="{1D90377B-E6A0-4C57-A80A-076A21E927B4}" type="parTrans" cxnId="{276C92CB-2CFE-4BC3-80CE-F270A1E5FAAB}">
      <dgm:prSet/>
      <dgm:spPr/>
      <dgm:t>
        <a:bodyPr/>
        <a:lstStyle/>
        <a:p>
          <a:endParaRPr lang="nl-NL"/>
        </a:p>
      </dgm:t>
    </dgm:pt>
    <dgm:pt modelId="{0C00D812-B778-42B4-81A3-ACA21454B4CF}" type="sibTrans" cxnId="{276C92CB-2CFE-4BC3-80CE-F270A1E5FAAB}">
      <dgm:prSet/>
      <dgm:spPr/>
      <dgm:t>
        <a:bodyPr/>
        <a:lstStyle/>
        <a:p>
          <a:endParaRPr lang="nl-NL"/>
        </a:p>
      </dgm:t>
    </dgm:pt>
    <dgm:pt modelId="{4CDF8C7A-1990-433E-AC4F-3503E561D43A}">
      <dgm:prSet/>
      <dgm:spPr/>
      <dgm:t>
        <a:bodyPr/>
        <a:lstStyle/>
        <a:p>
          <a:r>
            <a:rPr lang="nl-NL" dirty="0" err="1"/>
            <a:t>Helicopter</a:t>
          </a:r>
          <a:endParaRPr lang="nl-NL" dirty="0"/>
        </a:p>
      </dgm:t>
    </dgm:pt>
    <dgm:pt modelId="{FB30FA26-24A9-4814-BA35-9B03B432BF49}" type="parTrans" cxnId="{79D152B3-25DC-49EA-8CA9-F87AC2392DFF}">
      <dgm:prSet/>
      <dgm:spPr/>
      <dgm:t>
        <a:bodyPr/>
        <a:lstStyle/>
        <a:p>
          <a:endParaRPr lang="nl-NL"/>
        </a:p>
      </dgm:t>
    </dgm:pt>
    <dgm:pt modelId="{31A75DE9-2BF5-4389-86A4-32B3827B6DC4}" type="sibTrans" cxnId="{79D152B3-25DC-49EA-8CA9-F87AC2392DFF}">
      <dgm:prSet/>
      <dgm:spPr/>
      <dgm:t>
        <a:bodyPr/>
        <a:lstStyle/>
        <a:p>
          <a:endParaRPr lang="nl-NL"/>
        </a:p>
      </dgm:t>
    </dgm:pt>
    <dgm:pt modelId="{A8302FF5-5B19-4388-9093-631A2840B368}">
      <dgm:prSet/>
      <dgm:spPr/>
      <dgm:t>
        <a:bodyPr/>
        <a:lstStyle/>
        <a:p>
          <a:endParaRPr lang="nl-NL" dirty="0"/>
        </a:p>
      </dgm:t>
    </dgm:pt>
    <dgm:pt modelId="{880B5AC3-7366-4B7B-B074-B55BDD0F8878}" type="parTrans" cxnId="{C598D6FF-175F-4EDC-92BC-912043E9BF54}">
      <dgm:prSet/>
      <dgm:spPr/>
      <dgm:t>
        <a:bodyPr/>
        <a:lstStyle/>
        <a:p>
          <a:endParaRPr lang="nl-NL"/>
        </a:p>
      </dgm:t>
    </dgm:pt>
    <dgm:pt modelId="{FD5C79EB-5B91-4981-9BBC-C1D285D9947C}" type="sibTrans" cxnId="{C598D6FF-175F-4EDC-92BC-912043E9BF54}">
      <dgm:prSet/>
      <dgm:spPr/>
      <dgm:t>
        <a:bodyPr/>
        <a:lstStyle/>
        <a:p>
          <a:endParaRPr lang="nl-NL"/>
        </a:p>
      </dgm:t>
    </dgm:pt>
    <dgm:pt modelId="{AF32FFD3-2F33-485E-A70D-5970EE18A76F}">
      <dgm:prSet/>
      <dgm:spPr/>
      <dgm:t>
        <a:bodyPr/>
        <a:lstStyle/>
        <a:p>
          <a:r>
            <a:rPr lang="nl-NL" dirty="0" err="1"/>
            <a:t>Artillery</a:t>
          </a:r>
          <a:endParaRPr lang="nl-NL" dirty="0"/>
        </a:p>
      </dgm:t>
    </dgm:pt>
    <dgm:pt modelId="{010EB0FD-1DE8-4478-ABA1-A97FA8214C18}" type="parTrans" cxnId="{D47372FE-FE83-464A-869A-75B98130A0D0}">
      <dgm:prSet/>
      <dgm:spPr/>
      <dgm:t>
        <a:bodyPr/>
        <a:lstStyle/>
        <a:p>
          <a:endParaRPr lang="nl-NL"/>
        </a:p>
      </dgm:t>
    </dgm:pt>
    <dgm:pt modelId="{422E826C-14FF-4919-8E81-474E23BDC4EB}" type="sibTrans" cxnId="{D47372FE-FE83-464A-869A-75B98130A0D0}">
      <dgm:prSet/>
      <dgm:spPr/>
      <dgm:t>
        <a:bodyPr/>
        <a:lstStyle/>
        <a:p>
          <a:endParaRPr lang="nl-NL"/>
        </a:p>
      </dgm:t>
    </dgm:pt>
    <dgm:pt modelId="{1FD133DD-3B35-4960-A652-6F0831878B18}">
      <dgm:prSet/>
      <dgm:spPr/>
      <dgm:t>
        <a:bodyPr/>
        <a:lstStyle/>
        <a:p>
          <a:endParaRPr lang="nl-NL" dirty="0"/>
        </a:p>
      </dgm:t>
    </dgm:pt>
    <dgm:pt modelId="{4525F42E-47A1-4023-817E-EEDED7F496B6}" type="parTrans" cxnId="{4C65DDF1-C661-4451-990B-0A6319DC6E5D}">
      <dgm:prSet/>
      <dgm:spPr/>
      <dgm:t>
        <a:bodyPr/>
        <a:lstStyle/>
        <a:p>
          <a:endParaRPr lang="nl-NL"/>
        </a:p>
      </dgm:t>
    </dgm:pt>
    <dgm:pt modelId="{1A15B192-FCF9-49F7-9E8C-34E67FF91868}" type="sibTrans" cxnId="{4C65DDF1-C661-4451-990B-0A6319DC6E5D}">
      <dgm:prSet/>
      <dgm:spPr/>
      <dgm:t>
        <a:bodyPr/>
        <a:lstStyle/>
        <a:p>
          <a:endParaRPr lang="nl-NL"/>
        </a:p>
      </dgm:t>
    </dgm:pt>
    <dgm:pt modelId="{CD7F650C-2F64-4800-9D00-04C9382F84C7}" type="pres">
      <dgm:prSet presAssocID="{05E8CA65-5435-420C-AF92-F28983772240}" presName="linearFlow" presStyleCnt="0">
        <dgm:presLayoutVars>
          <dgm:dir/>
          <dgm:animLvl val="lvl"/>
          <dgm:resizeHandles/>
        </dgm:presLayoutVars>
      </dgm:prSet>
      <dgm:spPr/>
    </dgm:pt>
    <dgm:pt modelId="{CCA40BC4-49E5-42EF-9301-3EC0026AC067}" type="pres">
      <dgm:prSet presAssocID="{FD8828DA-3A07-4938-83E5-1AFEED44F7B9}" presName="compositeNode" presStyleCnt="0">
        <dgm:presLayoutVars>
          <dgm:bulletEnabled val="1"/>
        </dgm:presLayoutVars>
      </dgm:prSet>
      <dgm:spPr/>
    </dgm:pt>
    <dgm:pt modelId="{F5444071-DCE0-4CEA-B7F0-E98160EA446C}" type="pres">
      <dgm:prSet presAssocID="{FD8828DA-3A07-4938-83E5-1AFEED44F7B9}" presName="image" presStyleLbl="fgImgPlace1" presStyleIdx="0" presStyleCnt="4"/>
      <dgm:spPr/>
    </dgm:pt>
    <dgm:pt modelId="{6141FDF3-C263-4402-B06A-5698FB521038}" type="pres">
      <dgm:prSet presAssocID="{FD8828DA-3A07-4938-83E5-1AFEED44F7B9}" presName="childNode" presStyleLbl="node1" presStyleIdx="0" presStyleCnt="4" custScaleX="124397">
        <dgm:presLayoutVars>
          <dgm:bulletEnabled val="1"/>
        </dgm:presLayoutVars>
      </dgm:prSet>
      <dgm:spPr/>
    </dgm:pt>
    <dgm:pt modelId="{9DBDC005-98EA-4963-9DFF-AB671109BD4F}" type="pres">
      <dgm:prSet presAssocID="{FD8828DA-3A07-4938-83E5-1AFEED44F7B9}" presName="parentNode" presStyleLbl="revTx" presStyleIdx="0" presStyleCnt="4">
        <dgm:presLayoutVars>
          <dgm:chMax val="0"/>
          <dgm:bulletEnabled val="1"/>
        </dgm:presLayoutVars>
      </dgm:prSet>
      <dgm:spPr/>
    </dgm:pt>
    <dgm:pt modelId="{54B80A07-5DB4-4840-B8DF-1B59D3DBF8BB}" type="pres">
      <dgm:prSet presAssocID="{BA83B6F5-494C-43B7-B285-7A541BF6FCEA}" presName="sibTrans" presStyleCnt="0"/>
      <dgm:spPr/>
    </dgm:pt>
    <dgm:pt modelId="{24E679EF-94F5-4709-A858-25ED0E4C737C}" type="pres">
      <dgm:prSet presAssocID="{65E27FB0-230F-4B00-AB96-88E08654C57E}" presName="compositeNode" presStyleCnt="0">
        <dgm:presLayoutVars>
          <dgm:bulletEnabled val="1"/>
        </dgm:presLayoutVars>
      </dgm:prSet>
      <dgm:spPr/>
    </dgm:pt>
    <dgm:pt modelId="{06FDA0DA-0FBD-4953-9312-1EE71B7EBE85}" type="pres">
      <dgm:prSet presAssocID="{65E27FB0-230F-4B00-AB96-88E08654C57E}" presName="image" presStyleLbl="fgImgPlace1" presStyleIdx="1" presStyleCnt="4"/>
      <dgm:spPr/>
    </dgm:pt>
    <dgm:pt modelId="{83E2320F-8BD2-4DD7-A792-E29432C3B317}" type="pres">
      <dgm:prSet presAssocID="{65E27FB0-230F-4B00-AB96-88E08654C57E}" presName="childNode" presStyleLbl="node1" presStyleIdx="1" presStyleCnt="4" custScaleX="115790">
        <dgm:presLayoutVars>
          <dgm:bulletEnabled val="1"/>
        </dgm:presLayoutVars>
      </dgm:prSet>
      <dgm:spPr/>
    </dgm:pt>
    <dgm:pt modelId="{422EE27C-F7E5-4626-9B4D-EECD0118D9F1}" type="pres">
      <dgm:prSet presAssocID="{65E27FB0-230F-4B00-AB96-88E08654C57E}" presName="parentNode" presStyleLbl="revTx" presStyleIdx="1" presStyleCnt="4">
        <dgm:presLayoutVars>
          <dgm:chMax val="0"/>
          <dgm:bulletEnabled val="1"/>
        </dgm:presLayoutVars>
      </dgm:prSet>
      <dgm:spPr/>
    </dgm:pt>
    <dgm:pt modelId="{17888488-7D6F-4E26-B41E-F0DFBAF95A5E}" type="pres">
      <dgm:prSet presAssocID="{8D967409-C280-485A-B78A-3BC92762D78D}" presName="sibTrans" presStyleCnt="0"/>
      <dgm:spPr/>
    </dgm:pt>
    <dgm:pt modelId="{4348C75E-D9A2-4624-B7AE-278D82381707}" type="pres">
      <dgm:prSet presAssocID="{21EC90DB-1DF9-4297-9888-C37599EF63C8}" presName="compositeNode" presStyleCnt="0">
        <dgm:presLayoutVars>
          <dgm:bulletEnabled val="1"/>
        </dgm:presLayoutVars>
      </dgm:prSet>
      <dgm:spPr/>
    </dgm:pt>
    <dgm:pt modelId="{15B61033-9A6E-4250-8E1F-447DADACF14D}" type="pres">
      <dgm:prSet presAssocID="{21EC90DB-1DF9-4297-9888-C37599EF63C8}" presName="image" presStyleLbl="fgImgPlace1" presStyleIdx="2" presStyleCnt="4"/>
      <dgm:spPr/>
    </dgm:pt>
    <dgm:pt modelId="{D242E329-9C3F-4C5E-AE86-F01F952892FF}" type="pres">
      <dgm:prSet presAssocID="{21EC90DB-1DF9-4297-9888-C37599EF63C8}" presName="childNode" presStyleLbl="node1" presStyleIdx="2" presStyleCnt="4" custScaleX="111225">
        <dgm:presLayoutVars>
          <dgm:bulletEnabled val="1"/>
        </dgm:presLayoutVars>
      </dgm:prSet>
      <dgm:spPr/>
    </dgm:pt>
    <dgm:pt modelId="{74B5F4AB-56B5-46D3-BA93-211E082C4D5B}" type="pres">
      <dgm:prSet presAssocID="{21EC90DB-1DF9-4297-9888-C37599EF63C8}" presName="parentNode" presStyleLbl="revTx" presStyleIdx="2" presStyleCnt="4">
        <dgm:presLayoutVars>
          <dgm:chMax val="0"/>
          <dgm:bulletEnabled val="1"/>
        </dgm:presLayoutVars>
      </dgm:prSet>
      <dgm:spPr/>
    </dgm:pt>
    <dgm:pt modelId="{49A52857-733C-4FD0-8001-E35AF489783A}" type="pres">
      <dgm:prSet presAssocID="{14583F27-4F88-4B9A-BF82-901AFC8A9FAC}" presName="sibTrans" presStyleCnt="0"/>
      <dgm:spPr/>
    </dgm:pt>
    <dgm:pt modelId="{105C90D4-44FC-4E01-BE52-B8F44FD90840}" type="pres">
      <dgm:prSet presAssocID="{4B7D98DC-3074-4CF2-A836-0CEFDE5108A5}" presName="compositeNode" presStyleCnt="0">
        <dgm:presLayoutVars>
          <dgm:bulletEnabled val="1"/>
        </dgm:presLayoutVars>
      </dgm:prSet>
      <dgm:spPr/>
    </dgm:pt>
    <dgm:pt modelId="{EF728879-858C-49B7-B922-0E42A109229A}" type="pres">
      <dgm:prSet presAssocID="{4B7D98DC-3074-4CF2-A836-0CEFDE5108A5}" presName="image" presStyleLbl="fgImgPlace1" presStyleIdx="3" presStyleCnt="4"/>
      <dgm:spPr/>
    </dgm:pt>
    <dgm:pt modelId="{5D602796-50E4-4972-9F6E-B605263B59F5}" type="pres">
      <dgm:prSet presAssocID="{4B7D98DC-3074-4CF2-A836-0CEFDE5108A5}" presName="childNode" presStyleLbl="node1" presStyleIdx="3" presStyleCnt="4" custLinFactNeighborY="-870">
        <dgm:presLayoutVars>
          <dgm:bulletEnabled val="1"/>
        </dgm:presLayoutVars>
      </dgm:prSet>
      <dgm:spPr/>
    </dgm:pt>
    <dgm:pt modelId="{9DD17B3C-4525-4D51-AA73-E49766D42276}" type="pres">
      <dgm:prSet presAssocID="{4B7D98DC-3074-4CF2-A836-0CEFDE5108A5}" presName="parentNode" presStyleLbl="revTx" presStyleIdx="3" presStyleCnt="4">
        <dgm:presLayoutVars>
          <dgm:chMax val="0"/>
          <dgm:bulletEnabled val="1"/>
        </dgm:presLayoutVars>
      </dgm:prSet>
      <dgm:spPr/>
    </dgm:pt>
  </dgm:ptLst>
  <dgm:cxnLst>
    <dgm:cxn modelId="{AA278B05-4EB8-4D13-9F8F-F303F82AE295}" type="presOf" srcId="{AF32FFD3-2F33-485E-A70D-5970EE18A76F}" destId="{5D602796-50E4-4972-9F6E-B605263B59F5}" srcOrd="0" destOrd="7" presId="urn:microsoft.com/office/officeart/2005/8/layout/hList2"/>
    <dgm:cxn modelId="{A311B409-E611-4764-9B62-B2AC35D254B6}" type="presOf" srcId="{165D4EE8-B3AE-49A5-8EB3-55F681B98376}" destId="{83E2320F-8BD2-4DD7-A792-E29432C3B317}" srcOrd="0" destOrd="1" presId="urn:microsoft.com/office/officeart/2005/8/layout/hList2"/>
    <dgm:cxn modelId="{295A710F-9C3C-419B-93AC-0D14FADA5361}" type="presOf" srcId="{3292FC6B-4355-498E-A332-FD411BDA7523}" destId="{5D602796-50E4-4972-9F6E-B605263B59F5}" srcOrd="0" destOrd="3" presId="urn:microsoft.com/office/officeart/2005/8/layout/hList2"/>
    <dgm:cxn modelId="{BEA92D10-4C61-4708-93AC-155E52836C4F}" type="presOf" srcId="{05E8CA65-5435-420C-AF92-F28983772240}" destId="{CD7F650C-2F64-4800-9D00-04C9382F84C7}" srcOrd="0" destOrd="0" presId="urn:microsoft.com/office/officeart/2005/8/layout/hList2"/>
    <dgm:cxn modelId="{98391912-8A0F-4509-8542-7BF0D2E8BF4E}" type="presOf" srcId="{832C3BA8-C620-49E7-AB6C-20FA284F767B}" destId="{83E2320F-8BD2-4DD7-A792-E29432C3B317}" srcOrd="0" destOrd="3" presId="urn:microsoft.com/office/officeart/2005/8/layout/hList2"/>
    <dgm:cxn modelId="{AE58D61F-66AB-437A-B9BF-5B5DCCC8F67B}" srcId="{21EC90DB-1DF9-4297-9888-C37599EF63C8}" destId="{6A3D7EDE-89FF-4298-B9EB-80C6A538AE3F}" srcOrd="0" destOrd="0" parTransId="{6252395A-DD90-4FF8-A1FC-EF7AB643B531}" sibTransId="{85B5E1A8-34CE-4EBD-BE2A-7053110E436C}"/>
    <dgm:cxn modelId="{BDCD0821-30CE-49A8-8E6A-3EBDF72AF3B1}" type="presOf" srcId="{1FD133DD-3B35-4960-A652-6F0831878B18}" destId="{5D602796-50E4-4972-9F6E-B605263B59F5}" srcOrd="0" destOrd="6" presId="urn:microsoft.com/office/officeart/2005/8/layout/hList2"/>
    <dgm:cxn modelId="{C464EF27-2D9C-426F-BCC8-6B13AA15D300}" srcId="{21EC90DB-1DF9-4297-9888-C37599EF63C8}" destId="{33F9288F-4130-4151-928C-36720F149B73}" srcOrd="3" destOrd="0" parTransId="{841FA5AB-AF1F-4365-93DB-3B1D4EEDEC9F}" sibTransId="{6E69AA0B-C85A-410D-AD94-BE66B6F353CB}"/>
    <dgm:cxn modelId="{25873C28-7E1A-4A1E-9310-A6D8C5871253}" srcId="{4B7D98DC-3074-4CF2-A836-0CEFDE5108A5}" destId="{DD8CCE38-DCDC-4A58-BA92-0B1133395B6B}" srcOrd="1" destOrd="0" parTransId="{0D019287-9178-452A-BDE2-4E7C3D97E2A4}" sibTransId="{2F51427D-A1D4-4327-83BA-C35A53DC7937}"/>
    <dgm:cxn modelId="{D527922B-97B5-4130-B29E-8EEF8BAF45B2}" type="presOf" srcId="{A8302FF5-5B19-4388-9093-631A2840B368}" destId="{5D602796-50E4-4972-9F6E-B605263B59F5}" srcOrd="0" destOrd="4" presId="urn:microsoft.com/office/officeart/2005/8/layout/hList2"/>
    <dgm:cxn modelId="{C809E536-6C9D-4E72-8E83-69A5410AF5FB}" type="presOf" srcId="{D08E53CF-84AE-4893-809C-5F6D3D4585C1}" destId="{83E2320F-8BD2-4DD7-A792-E29432C3B317}" srcOrd="0" destOrd="2" presId="urn:microsoft.com/office/officeart/2005/8/layout/hList2"/>
    <dgm:cxn modelId="{2A44C737-A51A-4AA3-8610-DAA471226649}" srcId="{65E27FB0-230F-4B00-AB96-88E08654C57E}" destId="{D08E53CF-84AE-4893-809C-5F6D3D4585C1}" srcOrd="2" destOrd="0" parTransId="{387AD8E9-6CFB-47C0-8B19-8F1DDA79773E}" sibTransId="{BFFF1D8D-AE42-436B-A643-A75556F2CB63}"/>
    <dgm:cxn modelId="{178AD23F-D73C-4B10-A0D1-33F3B26F51EC}" type="presOf" srcId="{C9F48C28-99B3-47F1-B17F-919DC880CD17}" destId="{D242E329-9C3F-4C5E-AE86-F01F952892FF}" srcOrd="0" destOrd="4" presId="urn:microsoft.com/office/officeart/2005/8/layout/hList2"/>
    <dgm:cxn modelId="{271D395C-2E24-40F9-804D-3029668B48BB}" type="presOf" srcId="{6D7098B5-8300-4D8F-A5A6-7F018539AA65}" destId="{6141FDF3-C263-4402-B06A-5698FB521038}" srcOrd="0" destOrd="3" presId="urn:microsoft.com/office/officeart/2005/8/layout/hList2"/>
    <dgm:cxn modelId="{7AA2B041-2065-4B9D-864C-ED80AEB50F00}" type="presOf" srcId="{9728AC7D-4D2E-4D15-A9FA-BD8D27885721}" destId="{6141FDF3-C263-4402-B06A-5698FB521038}" srcOrd="0" destOrd="1" presId="urn:microsoft.com/office/officeart/2005/8/layout/hList2"/>
    <dgm:cxn modelId="{FF7FB267-1CC1-40D6-B76E-4CC7EDD8091A}" type="presOf" srcId="{03316A32-AC35-4784-AF7E-319D2F21810E}" destId="{5D602796-50E4-4972-9F6E-B605263B59F5}" srcOrd="0" destOrd="0" presId="urn:microsoft.com/office/officeart/2005/8/layout/hList2"/>
    <dgm:cxn modelId="{D52F8968-0102-4611-A22C-D8A286C1512D}" type="presOf" srcId="{EB835E4D-EBF9-461D-94A8-826D474FE477}" destId="{6141FDF3-C263-4402-B06A-5698FB521038}" srcOrd="0" destOrd="0" presId="urn:microsoft.com/office/officeart/2005/8/layout/hList2"/>
    <dgm:cxn modelId="{489D186E-F302-481C-B069-8D6F62DF9D48}" type="presOf" srcId="{AB094670-E72D-4EE7-B59A-C1BE49125A6F}" destId="{5D602796-50E4-4972-9F6E-B605263B59F5}" srcOrd="0" destOrd="2" presId="urn:microsoft.com/office/officeart/2005/8/layout/hList2"/>
    <dgm:cxn modelId="{633A3E4F-F794-4A2A-918D-E48A869D43CC}" type="presOf" srcId="{737617EF-F7C8-4036-B7B0-5CA01AC960CC}" destId="{D242E329-9C3F-4C5E-AE86-F01F952892FF}" srcOrd="0" destOrd="1" presId="urn:microsoft.com/office/officeart/2005/8/layout/hList2"/>
    <dgm:cxn modelId="{1EB31250-48E4-4A58-90E5-B4A5429B6F68}" srcId="{05E8CA65-5435-420C-AF92-F28983772240}" destId="{4B7D98DC-3074-4CF2-A836-0CEFDE5108A5}" srcOrd="3" destOrd="0" parTransId="{E0075624-797C-4DA2-BC67-4F8E170E8516}" sibTransId="{8F08F23A-A577-4548-855F-1CF7455673A4}"/>
    <dgm:cxn modelId="{8DA3EF52-1572-4BB8-87C6-C6B961754500}" type="presOf" srcId="{21EC90DB-1DF9-4297-9888-C37599EF63C8}" destId="{74B5F4AB-56B5-46D3-BA93-211E082C4D5B}" srcOrd="0" destOrd="0" presId="urn:microsoft.com/office/officeart/2005/8/layout/hList2"/>
    <dgm:cxn modelId="{98245F54-BBE2-4836-8BCC-882747ACECE8}" srcId="{FD8828DA-3A07-4938-83E5-1AFEED44F7B9}" destId="{6D7098B5-8300-4D8F-A5A6-7F018539AA65}" srcOrd="3" destOrd="0" parTransId="{35C55F17-014F-4194-AA0A-3035B0CF2E43}" sibTransId="{2A9EDB03-7586-47FE-9B00-D4AA8D5FB2F7}"/>
    <dgm:cxn modelId="{15E29C74-49AB-449D-9C5F-D6AFAA64B623}" type="presOf" srcId="{FD8828DA-3A07-4938-83E5-1AFEED44F7B9}" destId="{9DBDC005-98EA-4963-9DFF-AB671109BD4F}" srcOrd="0" destOrd="0" presId="urn:microsoft.com/office/officeart/2005/8/layout/hList2"/>
    <dgm:cxn modelId="{CDA96456-86D5-44B4-99BA-348CA26CB307}" type="presOf" srcId="{4A91DD20-FDF1-4FE5-800D-69F6F871951E}" destId="{6141FDF3-C263-4402-B06A-5698FB521038}" srcOrd="0" destOrd="2" presId="urn:microsoft.com/office/officeart/2005/8/layout/hList2"/>
    <dgm:cxn modelId="{18D78377-7091-4C7E-BEE0-5725F27A8635}" srcId="{65E27FB0-230F-4B00-AB96-88E08654C57E}" destId="{832C3BA8-C620-49E7-AB6C-20FA284F767B}" srcOrd="3" destOrd="0" parTransId="{199B7DB6-886C-4A06-B70D-002AB071CB22}" sibTransId="{B2EAE779-0CE8-4843-B5E3-20D2E76654AF}"/>
    <dgm:cxn modelId="{AF7A8158-77E1-4279-86D7-4791A1CF4943}" srcId="{FD8828DA-3A07-4938-83E5-1AFEED44F7B9}" destId="{EB835E4D-EBF9-461D-94A8-826D474FE477}" srcOrd="0" destOrd="0" parTransId="{6FC5E9CE-363B-4D18-BA51-2F0FB228CB7D}" sibTransId="{978B5744-7190-4ADF-A826-CCE94CD22126}"/>
    <dgm:cxn modelId="{C531FB87-2411-4925-B4B7-B5A1706338DA}" srcId="{4B7D98DC-3074-4CF2-A836-0CEFDE5108A5}" destId="{AB094670-E72D-4EE7-B59A-C1BE49125A6F}" srcOrd="2" destOrd="0" parTransId="{948B7E4D-94DD-4D4A-BFC7-59D8B46788E1}" sibTransId="{FC18EB18-C51F-428E-A735-5902C4DD1708}"/>
    <dgm:cxn modelId="{4BA99288-93D4-4E03-A9AA-DF3325A30FC8}" type="presOf" srcId="{65E27FB0-230F-4B00-AB96-88E08654C57E}" destId="{422EE27C-F7E5-4626-9B4D-EECD0118D9F1}" srcOrd="0" destOrd="0" presId="urn:microsoft.com/office/officeart/2005/8/layout/hList2"/>
    <dgm:cxn modelId="{1541A98E-2347-4369-9E2B-E38C5AA4B487}" srcId="{FD8828DA-3A07-4938-83E5-1AFEED44F7B9}" destId="{1612B5D7-184F-4285-8BDA-108F7AFFF155}" srcOrd="4" destOrd="0" parTransId="{4BBDCAC9-80C2-42FC-995B-C6ACB86D1714}" sibTransId="{CF3B84E1-5352-43D5-B4D1-F5A23C8D3930}"/>
    <dgm:cxn modelId="{7B8D7491-542C-4694-862A-EF1821E6BC62}" type="presOf" srcId="{4CDF8C7A-1990-433E-AC4F-3503E561D43A}" destId="{5D602796-50E4-4972-9F6E-B605263B59F5}" srcOrd="0" destOrd="5" presId="urn:microsoft.com/office/officeart/2005/8/layout/hList2"/>
    <dgm:cxn modelId="{20DA2E92-342B-4994-833D-39350D80F24F}" type="presOf" srcId="{DD8CCE38-DCDC-4A58-BA92-0B1133395B6B}" destId="{5D602796-50E4-4972-9F6E-B605263B59F5}" srcOrd="0" destOrd="1" presId="urn:microsoft.com/office/officeart/2005/8/layout/hList2"/>
    <dgm:cxn modelId="{45957F97-765C-44B1-BBED-13CCE5F72348}" srcId="{21EC90DB-1DF9-4297-9888-C37599EF63C8}" destId="{65BD4949-F577-430F-B9BF-B1916B3ECDD8}" srcOrd="2" destOrd="0" parTransId="{801539C6-B07F-4A95-A8D4-092B38C44D95}" sibTransId="{1947235F-3830-41C6-8F86-93496AF07F59}"/>
    <dgm:cxn modelId="{FCF5059A-C4BB-4466-B8E7-6BCAF8AF1E70}" srcId="{21EC90DB-1DF9-4297-9888-C37599EF63C8}" destId="{C9F48C28-99B3-47F1-B17F-919DC880CD17}" srcOrd="4" destOrd="0" parTransId="{058B434A-C2D8-4C23-96C7-23BA0CC2E6CB}" sibTransId="{B1549D4B-1564-40E1-81D9-3E0E91ECEE8B}"/>
    <dgm:cxn modelId="{0722D49E-138A-482E-A5F9-4B4A844B8947}" type="presOf" srcId="{6A3D7EDE-89FF-4298-B9EB-80C6A538AE3F}" destId="{D242E329-9C3F-4C5E-AE86-F01F952892FF}" srcOrd="0" destOrd="0" presId="urn:microsoft.com/office/officeart/2005/8/layout/hList2"/>
    <dgm:cxn modelId="{46A406A5-1967-49B6-8BC2-A3E082900585}" type="presOf" srcId="{4B7D98DC-3074-4CF2-A836-0CEFDE5108A5}" destId="{9DD17B3C-4525-4D51-AA73-E49766D42276}" srcOrd="0" destOrd="0" presId="urn:microsoft.com/office/officeart/2005/8/layout/hList2"/>
    <dgm:cxn modelId="{49FDDEA8-48F5-43F3-9B16-77539A7D8C85}" srcId="{65E27FB0-230F-4B00-AB96-88E08654C57E}" destId="{165D4EE8-B3AE-49A5-8EB3-55F681B98376}" srcOrd="1" destOrd="0" parTransId="{068EA1FA-6429-4D79-9A92-2B6E66BE6956}" sibTransId="{624ACB4D-897F-44E6-BDC1-5D0EE3D8DAAF}"/>
    <dgm:cxn modelId="{79D152B3-25DC-49EA-8CA9-F87AC2392DFF}" srcId="{4B7D98DC-3074-4CF2-A836-0CEFDE5108A5}" destId="{4CDF8C7A-1990-433E-AC4F-3503E561D43A}" srcOrd="5" destOrd="0" parTransId="{FB30FA26-24A9-4814-BA35-9B03B432BF49}" sibTransId="{31A75DE9-2BF5-4389-86A4-32B3827B6DC4}"/>
    <dgm:cxn modelId="{F353EABD-4423-4954-A143-FA7AEC37931A}" srcId="{FD8828DA-3A07-4938-83E5-1AFEED44F7B9}" destId="{9728AC7D-4D2E-4D15-A9FA-BD8D27885721}" srcOrd="1" destOrd="0" parTransId="{6C1AF88D-E9C3-4EF0-890E-CB7D32FFBFA6}" sibTransId="{DEC9B727-9C3D-49D5-AF32-52C9B1CE59DE}"/>
    <dgm:cxn modelId="{A518FDC0-7F69-4694-B4E5-26BF8B877D08}" type="presOf" srcId="{1612B5D7-184F-4285-8BDA-108F7AFFF155}" destId="{6141FDF3-C263-4402-B06A-5698FB521038}" srcOrd="0" destOrd="4" presId="urn:microsoft.com/office/officeart/2005/8/layout/hList2"/>
    <dgm:cxn modelId="{29F8D8C5-4658-4297-BCE7-7CD156F7A0B5}" type="presOf" srcId="{829E24D2-51DB-4134-A813-22C170EA67A2}" destId="{83E2320F-8BD2-4DD7-A792-E29432C3B317}" srcOrd="0" destOrd="0" presId="urn:microsoft.com/office/officeart/2005/8/layout/hList2"/>
    <dgm:cxn modelId="{276C92CB-2CFE-4BC3-80CE-F270A1E5FAAB}" srcId="{4B7D98DC-3074-4CF2-A836-0CEFDE5108A5}" destId="{3292FC6B-4355-498E-A332-FD411BDA7523}" srcOrd="3" destOrd="0" parTransId="{1D90377B-E6A0-4C57-A80A-076A21E927B4}" sibTransId="{0C00D812-B778-42B4-81A3-ACA21454B4CF}"/>
    <dgm:cxn modelId="{C3F20BE0-B7CA-434A-85CB-E3D64007636C}" srcId="{05E8CA65-5435-420C-AF92-F28983772240}" destId="{65E27FB0-230F-4B00-AB96-88E08654C57E}" srcOrd="1" destOrd="0" parTransId="{04264B4B-A1CD-4F9E-86F1-6008764A45E5}" sibTransId="{8D967409-C280-485A-B78A-3BC92762D78D}"/>
    <dgm:cxn modelId="{F041E7E8-664C-4AB2-B189-7AA5D077B2E7}" type="presOf" srcId="{33F9288F-4130-4151-928C-36720F149B73}" destId="{D242E329-9C3F-4C5E-AE86-F01F952892FF}" srcOrd="0" destOrd="3" presId="urn:microsoft.com/office/officeart/2005/8/layout/hList2"/>
    <dgm:cxn modelId="{BB2F09E9-DD91-4D47-BA2E-BC087C9B3730}" type="presOf" srcId="{65BD4949-F577-430F-B9BF-B1916B3ECDD8}" destId="{D242E329-9C3F-4C5E-AE86-F01F952892FF}" srcOrd="0" destOrd="2" presId="urn:microsoft.com/office/officeart/2005/8/layout/hList2"/>
    <dgm:cxn modelId="{2E38CDEB-D1B6-4FC4-9157-538AA6A14B9F}" srcId="{4B7D98DC-3074-4CF2-A836-0CEFDE5108A5}" destId="{03316A32-AC35-4784-AF7E-319D2F21810E}" srcOrd="0" destOrd="0" parTransId="{74D0B902-2907-4AEA-B434-5972BFD78C1C}" sibTransId="{540FE043-010E-4045-98FB-AAC473EA7812}"/>
    <dgm:cxn modelId="{4C65DDF1-C661-4451-990B-0A6319DC6E5D}" srcId="{4B7D98DC-3074-4CF2-A836-0CEFDE5108A5}" destId="{1FD133DD-3B35-4960-A652-6F0831878B18}" srcOrd="6" destOrd="0" parTransId="{4525F42E-47A1-4023-817E-EEDED7F496B6}" sibTransId="{1A15B192-FCF9-49F7-9E8C-34E67FF91868}"/>
    <dgm:cxn modelId="{6591F8F5-A2B1-44EF-882E-30AA6427B681}" srcId="{65E27FB0-230F-4B00-AB96-88E08654C57E}" destId="{829E24D2-51DB-4134-A813-22C170EA67A2}" srcOrd="0" destOrd="0" parTransId="{1485AD6C-E5FD-4E01-A6F9-0AAED2541A67}" sibTransId="{1BC2CB37-6D9B-496C-8AF3-106DCF91066E}"/>
    <dgm:cxn modelId="{41CBD3F6-A86D-4DA6-8791-6CD9372840F7}" srcId="{05E8CA65-5435-420C-AF92-F28983772240}" destId="{FD8828DA-3A07-4938-83E5-1AFEED44F7B9}" srcOrd="0" destOrd="0" parTransId="{AA3DC0CF-23DF-45D1-B2CB-22BDC193BA78}" sibTransId="{BA83B6F5-494C-43B7-B285-7A541BF6FCEA}"/>
    <dgm:cxn modelId="{248338F8-A953-4BCD-8825-444FFAC9039E}" srcId="{21EC90DB-1DF9-4297-9888-C37599EF63C8}" destId="{737617EF-F7C8-4036-B7B0-5CA01AC960CC}" srcOrd="1" destOrd="0" parTransId="{515D9FF7-2DA3-49F6-93B2-CB2389B77BAA}" sibTransId="{DE4AA6EA-BA1F-44C0-8AC7-6899503A6F26}"/>
    <dgm:cxn modelId="{6E7130FE-AD71-43E2-9DEB-B9BF68AE3834}" srcId="{FD8828DA-3A07-4938-83E5-1AFEED44F7B9}" destId="{4A91DD20-FDF1-4FE5-800D-69F6F871951E}" srcOrd="2" destOrd="0" parTransId="{A430AD7B-CC61-49A4-9DF2-C9FDFF6EEC19}" sibTransId="{E8A0DF80-FEAC-4377-B11D-D4E9D840A87B}"/>
    <dgm:cxn modelId="{ADCE62FE-3055-4FE1-A5FC-3C71399DAC34}" srcId="{05E8CA65-5435-420C-AF92-F28983772240}" destId="{21EC90DB-1DF9-4297-9888-C37599EF63C8}" srcOrd="2" destOrd="0" parTransId="{11F1AACD-25B0-442E-AE47-84948E98E76D}" sibTransId="{14583F27-4F88-4B9A-BF82-901AFC8A9FAC}"/>
    <dgm:cxn modelId="{D47372FE-FE83-464A-869A-75B98130A0D0}" srcId="{4B7D98DC-3074-4CF2-A836-0CEFDE5108A5}" destId="{AF32FFD3-2F33-485E-A70D-5970EE18A76F}" srcOrd="7" destOrd="0" parTransId="{010EB0FD-1DE8-4478-ABA1-A97FA8214C18}" sibTransId="{422E826C-14FF-4919-8E81-474E23BDC4EB}"/>
    <dgm:cxn modelId="{C598D6FF-175F-4EDC-92BC-912043E9BF54}" srcId="{4B7D98DC-3074-4CF2-A836-0CEFDE5108A5}" destId="{A8302FF5-5B19-4388-9093-631A2840B368}" srcOrd="4" destOrd="0" parTransId="{880B5AC3-7366-4B7B-B074-B55BDD0F8878}" sibTransId="{FD5C79EB-5B91-4981-9BBC-C1D285D9947C}"/>
    <dgm:cxn modelId="{E2337C7C-F21E-4772-8CBB-9ABF12E03BB5}" type="presParOf" srcId="{CD7F650C-2F64-4800-9D00-04C9382F84C7}" destId="{CCA40BC4-49E5-42EF-9301-3EC0026AC067}" srcOrd="0" destOrd="0" presId="urn:microsoft.com/office/officeart/2005/8/layout/hList2"/>
    <dgm:cxn modelId="{642B71A0-3D6C-4BD4-B5BE-18C63D6E4F88}" type="presParOf" srcId="{CCA40BC4-49E5-42EF-9301-3EC0026AC067}" destId="{F5444071-DCE0-4CEA-B7F0-E98160EA446C}" srcOrd="0" destOrd="0" presId="urn:microsoft.com/office/officeart/2005/8/layout/hList2"/>
    <dgm:cxn modelId="{976262FC-13C7-4FF6-A6EE-E9D744C0D909}" type="presParOf" srcId="{CCA40BC4-49E5-42EF-9301-3EC0026AC067}" destId="{6141FDF3-C263-4402-B06A-5698FB521038}" srcOrd="1" destOrd="0" presId="urn:microsoft.com/office/officeart/2005/8/layout/hList2"/>
    <dgm:cxn modelId="{27A37534-4BB9-4B17-8AA2-2D60302FB60E}" type="presParOf" srcId="{CCA40BC4-49E5-42EF-9301-3EC0026AC067}" destId="{9DBDC005-98EA-4963-9DFF-AB671109BD4F}" srcOrd="2" destOrd="0" presId="urn:microsoft.com/office/officeart/2005/8/layout/hList2"/>
    <dgm:cxn modelId="{39211502-B50F-4E3B-ACA7-555C3817D468}" type="presParOf" srcId="{CD7F650C-2F64-4800-9D00-04C9382F84C7}" destId="{54B80A07-5DB4-4840-B8DF-1B59D3DBF8BB}" srcOrd="1" destOrd="0" presId="urn:microsoft.com/office/officeart/2005/8/layout/hList2"/>
    <dgm:cxn modelId="{4014F960-D2A6-4A22-A088-3C1FE12A8F10}" type="presParOf" srcId="{CD7F650C-2F64-4800-9D00-04C9382F84C7}" destId="{24E679EF-94F5-4709-A858-25ED0E4C737C}" srcOrd="2" destOrd="0" presId="urn:microsoft.com/office/officeart/2005/8/layout/hList2"/>
    <dgm:cxn modelId="{DE5BC35D-84F4-40A3-AFB0-7595495A20E4}" type="presParOf" srcId="{24E679EF-94F5-4709-A858-25ED0E4C737C}" destId="{06FDA0DA-0FBD-4953-9312-1EE71B7EBE85}" srcOrd="0" destOrd="0" presId="urn:microsoft.com/office/officeart/2005/8/layout/hList2"/>
    <dgm:cxn modelId="{040CA117-69A6-441C-8C89-3EF2C4DA6A67}" type="presParOf" srcId="{24E679EF-94F5-4709-A858-25ED0E4C737C}" destId="{83E2320F-8BD2-4DD7-A792-E29432C3B317}" srcOrd="1" destOrd="0" presId="urn:microsoft.com/office/officeart/2005/8/layout/hList2"/>
    <dgm:cxn modelId="{750C369B-C135-4C1C-AF4E-893DF22BCCDA}" type="presParOf" srcId="{24E679EF-94F5-4709-A858-25ED0E4C737C}" destId="{422EE27C-F7E5-4626-9B4D-EECD0118D9F1}" srcOrd="2" destOrd="0" presId="urn:microsoft.com/office/officeart/2005/8/layout/hList2"/>
    <dgm:cxn modelId="{EBF41EA4-D23F-4CBA-97A2-1C99A13CEB60}" type="presParOf" srcId="{CD7F650C-2F64-4800-9D00-04C9382F84C7}" destId="{17888488-7D6F-4E26-B41E-F0DFBAF95A5E}" srcOrd="3" destOrd="0" presId="urn:microsoft.com/office/officeart/2005/8/layout/hList2"/>
    <dgm:cxn modelId="{62E6749E-F2A0-42F0-BE2B-D76C587F20E7}" type="presParOf" srcId="{CD7F650C-2F64-4800-9D00-04C9382F84C7}" destId="{4348C75E-D9A2-4624-B7AE-278D82381707}" srcOrd="4" destOrd="0" presId="urn:microsoft.com/office/officeart/2005/8/layout/hList2"/>
    <dgm:cxn modelId="{5B65B06E-ED8C-43CA-8A43-65A8E168F806}" type="presParOf" srcId="{4348C75E-D9A2-4624-B7AE-278D82381707}" destId="{15B61033-9A6E-4250-8E1F-447DADACF14D}" srcOrd="0" destOrd="0" presId="urn:microsoft.com/office/officeart/2005/8/layout/hList2"/>
    <dgm:cxn modelId="{6B72CE9C-3167-4603-8CC1-CBEB30DBC5C4}" type="presParOf" srcId="{4348C75E-D9A2-4624-B7AE-278D82381707}" destId="{D242E329-9C3F-4C5E-AE86-F01F952892FF}" srcOrd="1" destOrd="0" presId="urn:microsoft.com/office/officeart/2005/8/layout/hList2"/>
    <dgm:cxn modelId="{A6881A44-5A91-4A38-9491-8CD6DD04D80D}" type="presParOf" srcId="{4348C75E-D9A2-4624-B7AE-278D82381707}" destId="{74B5F4AB-56B5-46D3-BA93-211E082C4D5B}" srcOrd="2" destOrd="0" presId="urn:microsoft.com/office/officeart/2005/8/layout/hList2"/>
    <dgm:cxn modelId="{98E8F5FF-E11A-4CEC-AC98-5CC21DAB5D73}" type="presParOf" srcId="{CD7F650C-2F64-4800-9D00-04C9382F84C7}" destId="{49A52857-733C-4FD0-8001-E35AF489783A}" srcOrd="5" destOrd="0" presId="urn:microsoft.com/office/officeart/2005/8/layout/hList2"/>
    <dgm:cxn modelId="{EA2200F8-666F-474B-AD6F-35A344AAF94D}" type="presParOf" srcId="{CD7F650C-2F64-4800-9D00-04C9382F84C7}" destId="{105C90D4-44FC-4E01-BE52-B8F44FD90840}" srcOrd="6" destOrd="0" presId="urn:microsoft.com/office/officeart/2005/8/layout/hList2"/>
    <dgm:cxn modelId="{8466376B-0689-4EA1-9A89-64D82492835C}" type="presParOf" srcId="{105C90D4-44FC-4E01-BE52-B8F44FD90840}" destId="{EF728879-858C-49B7-B922-0E42A109229A}" srcOrd="0" destOrd="0" presId="urn:microsoft.com/office/officeart/2005/8/layout/hList2"/>
    <dgm:cxn modelId="{18D40CE2-B606-44EB-B4C0-2AD14295C5D2}" type="presParOf" srcId="{105C90D4-44FC-4E01-BE52-B8F44FD90840}" destId="{5D602796-50E4-4972-9F6E-B605263B59F5}" srcOrd="1" destOrd="0" presId="urn:microsoft.com/office/officeart/2005/8/layout/hList2"/>
    <dgm:cxn modelId="{25E3482E-5D48-4BBA-87FA-D54FBDA8BECC}" type="presParOf" srcId="{105C90D4-44FC-4E01-BE52-B8F44FD90840}" destId="{9DD17B3C-4525-4D51-AA73-E49766D4227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E2E4E-F112-4088-A3B3-0F1EF80F22F2}">
      <dsp:nvSpPr>
        <dsp:cNvPr id="0" name=""/>
        <dsp:cNvSpPr/>
      </dsp:nvSpPr>
      <dsp:spPr>
        <a:xfrm rot="5400000">
          <a:off x="-239927" y="242151"/>
          <a:ext cx="1599516" cy="11196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Input</a:t>
          </a:r>
        </a:p>
      </dsp:txBody>
      <dsp:txXfrm rot="-5400000">
        <a:off x="1" y="562055"/>
        <a:ext cx="1119661" cy="479855"/>
      </dsp:txXfrm>
    </dsp:sp>
    <dsp:sp modelId="{B42C48A8-C33D-42E6-A437-F7CA29505C95}">
      <dsp:nvSpPr>
        <dsp:cNvPr id="0" name=""/>
        <dsp:cNvSpPr/>
      </dsp:nvSpPr>
      <dsp:spPr>
        <a:xfrm rot="5400000">
          <a:off x="4154787" y="-3032902"/>
          <a:ext cx="1039685" cy="71099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a:t>Budget</a:t>
          </a:r>
        </a:p>
        <a:p>
          <a:pPr marL="114300" lvl="1" indent="-114300" algn="l" defTabSz="622300">
            <a:lnSpc>
              <a:spcPct val="90000"/>
            </a:lnSpc>
            <a:spcBef>
              <a:spcPct val="0"/>
            </a:spcBef>
            <a:spcAft>
              <a:spcPct val="15000"/>
            </a:spcAft>
            <a:buChar char="•"/>
          </a:pPr>
          <a:r>
            <a:rPr lang="en-US" sz="1400" kern="1200" noProof="0" dirty="0"/>
            <a:t>Personnel</a:t>
          </a:r>
        </a:p>
        <a:p>
          <a:pPr marL="114300" lvl="1" indent="-114300" algn="l" defTabSz="622300">
            <a:lnSpc>
              <a:spcPct val="90000"/>
            </a:lnSpc>
            <a:spcBef>
              <a:spcPct val="0"/>
            </a:spcBef>
            <a:spcAft>
              <a:spcPct val="15000"/>
            </a:spcAft>
            <a:buChar char="•"/>
          </a:pPr>
          <a:r>
            <a:rPr lang="en-US" sz="1400" kern="1200" noProof="0" dirty="0"/>
            <a:t>Material</a:t>
          </a:r>
        </a:p>
        <a:p>
          <a:pPr marL="114300" lvl="1" indent="-114300" algn="l" defTabSz="622300">
            <a:lnSpc>
              <a:spcPct val="90000"/>
            </a:lnSpc>
            <a:spcBef>
              <a:spcPct val="0"/>
            </a:spcBef>
            <a:spcAft>
              <a:spcPct val="15000"/>
            </a:spcAft>
            <a:buChar char="•"/>
          </a:pPr>
          <a:r>
            <a:rPr lang="en-US" sz="1400" kern="1200" noProof="0" dirty="0"/>
            <a:t>Training</a:t>
          </a:r>
        </a:p>
      </dsp:txBody>
      <dsp:txXfrm rot="-5400000">
        <a:off x="1119661" y="52977"/>
        <a:ext cx="7059185" cy="938179"/>
      </dsp:txXfrm>
    </dsp:sp>
    <dsp:sp modelId="{085FE638-F0DB-4603-A1C3-846303B70B3C}">
      <dsp:nvSpPr>
        <dsp:cNvPr id="0" name=""/>
        <dsp:cNvSpPr/>
      </dsp:nvSpPr>
      <dsp:spPr>
        <a:xfrm rot="5400000">
          <a:off x="-239927" y="1647588"/>
          <a:ext cx="1599516" cy="11196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Output</a:t>
          </a:r>
        </a:p>
      </dsp:txBody>
      <dsp:txXfrm rot="-5400000">
        <a:off x="1" y="1967492"/>
        <a:ext cx="1119661" cy="479855"/>
      </dsp:txXfrm>
    </dsp:sp>
    <dsp:sp modelId="{A630F709-F118-431C-B5E6-9CE2B18BA611}">
      <dsp:nvSpPr>
        <dsp:cNvPr id="0" name=""/>
        <dsp:cNvSpPr/>
      </dsp:nvSpPr>
      <dsp:spPr>
        <a:xfrm rot="5400000">
          <a:off x="4154787" y="-1627465"/>
          <a:ext cx="1039685" cy="71099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CA" sz="1400" kern="1200" noProof="0" dirty="0"/>
            <a:t>ARMY: Trained unites (battalions) with material and soldiers</a:t>
          </a:r>
        </a:p>
        <a:p>
          <a:pPr marL="114300" lvl="1" indent="-114300" algn="l" defTabSz="622300">
            <a:lnSpc>
              <a:spcPct val="90000"/>
            </a:lnSpc>
            <a:spcBef>
              <a:spcPct val="0"/>
            </a:spcBef>
            <a:spcAft>
              <a:spcPct val="15000"/>
            </a:spcAft>
            <a:buChar char="•"/>
          </a:pPr>
          <a:r>
            <a:rPr lang="en-CA" sz="1400" kern="1200" noProof="0" dirty="0"/>
            <a:t>NAVY: Fitted and Staffed Ships</a:t>
          </a:r>
        </a:p>
        <a:p>
          <a:pPr marL="114300" lvl="1" indent="-114300" algn="l" defTabSz="622300">
            <a:lnSpc>
              <a:spcPct val="90000"/>
            </a:lnSpc>
            <a:spcBef>
              <a:spcPct val="0"/>
            </a:spcBef>
            <a:spcAft>
              <a:spcPct val="15000"/>
            </a:spcAft>
            <a:buChar char="•"/>
          </a:pPr>
          <a:r>
            <a:rPr lang="en-CA" sz="1400" kern="1200" noProof="0" dirty="0"/>
            <a:t>AIRFORCE: Equipped Staffed Planes</a:t>
          </a:r>
        </a:p>
      </dsp:txBody>
      <dsp:txXfrm rot="-5400000">
        <a:off x="1119661" y="1458414"/>
        <a:ext cx="7059185" cy="938179"/>
      </dsp:txXfrm>
    </dsp:sp>
    <dsp:sp modelId="{34813889-0B17-485D-A549-23C969280E7E}">
      <dsp:nvSpPr>
        <dsp:cNvPr id="0" name=""/>
        <dsp:cNvSpPr/>
      </dsp:nvSpPr>
      <dsp:spPr>
        <a:xfrm rot="5400000">
          <a:off x="-239927" y="3053025"/>
          <a:ext cx="1599516" cy="11196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err="1"/>
            <a:t>Outcome</a:t>
          </a:r>
          <a:endParaRPr lang="nl-NL" sz="1900" kern="1200" dirty="0"/>
        </a:p>
      </dsp:txBody>
      <dsp:txXfrm rot="-5400000">
        <a:off x="1" y="3372929"/>
        <a:ext cx="1119661" cy="479855"/>
      </dsp:txXfrm>
    </dsp:sp>
    <dsp:sp modelId="{8DF4973D-0C30-4EA8-9FB7-7AC3D1949D83}">
      <dsp:nvSpPr>
        <dsp:cNvPr id="0" name=""/>
        <dsp:cNvSpPr/>
      </dsp:nvSpPr>
      <dsp:spPr>
        <a:xfrm rot="5400000">
          <a:off x="4154787" y="-222028"/>
          <a:ext cx="1039685" cy="71099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kern="1200" noProof="0" dirty="0"/>
            <a:t>Core task 1: Protecting national and allied territory</a:t>
          </a:r>
        </a:p>
        <a:p>
          <a:pPr marL="114300" lvl="1" indent="-114300" algn="l" defTabSz="622300">
            <a:lnSpc>
              <a:spcPct val="90000"/>
            </a:lnSpc>
            <a:spcBef>
              <a:spcPct val="0"/>
            </a:spcBef>
            <a:spcAft>
              <a:spcPct val="15000"/>
            </a:spcAft>
            <a:buChar char="•"/>
          </a:pPr>
          <a:r>
            <a:rPr lang="en-AU" sz="1400" kern="1200" noProof="0" dirty="0"/>
            <a:t>Core task 2: Deployments</a:t>
          </a:r>
        </a:p>
        <a:p>
          <a:pPr marL="114300" lvl="1" indent="-114300" algn="l" defTabSz="622300">
            <a:lnSpc>
              <a:spcPct val="90000"/>
            </a:lnSpc>
            <a:spcBef>
              <a:spcPct val="0"/>
            </a:spcBef>
            <a:spcAft>
              <a:spcPct val="15000"/>
            </a:spcAft>
            <a:buChar char="•"/>
          </a:pPr>
          <a:r>
            <a:rPr lang="en-AU" sz="1400" kern="1200" noProof="0" dirty="0"/>
            <a:t>Core task 3: Assistance to interior authorities (disaster, police assistance)</a:t>
          </a:r>
        </a:p>
      </dsp:txBody>
      <dsp:txXfrm rot="-5400000">
        <a:off x="1119661" y="2863851"/>
        <a:ext cx="7059185" cy="938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DC005-98EA-4963-9DFF-AB671109BD4F}">
      <dsp:nvSpPr>
        <dsp:cNvPr id="0" name=""/>
        <dsp:cNvSpPr/>
      </dsp:nvSpPr>
      <dsp:spPr>
        <a:xfrm rot="16200000">
          <a:off x="-1537285" y="2266459"/>
          <a:ext cx="3443573" cy="3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439" bIns="0" numCol="1" spcCol="1270" anchor="t" anchorCtr="0">
          <a:noAutofit/>
        </a:bodyPr>
        <a:lstStyle/>
        <a:p>
          <a:pPr marL="0" lvl="0" indent="0" algn="r" defTabSz="1155700">
            <a:lnSpc>
              <a:spcPct val="90000"/>
            </a:lnSpc>
            <a:spcBef>
              <a:spcPct val="0"/>
            </a:spcBef>
            <a:spcAft>
              <a:spcPct val="35000"/>
            </a:spcAft>
            <a:buNone/>
          </a:pPr>
          <a:r>
            <a:rPr lang="nl-NL" sz="2600" kern="1200" dirty="0"/>
            <a:t>Bat 1</a:t>
          </a:r>
        </a:p>
      </dsp:txBody>
      <dsp:txXfrm>
        <a:off x="-1537285" y="2266459"/>
        <a:ext cx="3443573" cy="369002"/>
      </dsp:txXfrm>
    </dsp:sp>
    <dsp:sp modelId="{6141FDF3-C263-4402-B06A-5698FB521038}">
      <dsp:nvSpPr>
        <dsp:cNvPr id="0" name=""/>
        <dsp:cNvSpPr/>
      </dsp:nvSpPr>
      <dsp:spPr>
        <a:xfrm>
          <a:off x="296229" y="729173"/>
          <a:ext cx="2286444" cy="34435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5439" rIns="184912" bIns="184912" numCol="1" spcCol="1270" anchor="t" anchorCtr="0">
          <a:noAutofit/>
        </a:bodyPr>
        <a:lstStyle/>
        <a:p>
          <a:pPr marL="228600" lvl="1" indent="-228600" algn="l" defTabSz="889000">
            <a:lnSpc>
              <a:spcPct val="90000"/>
            </a:lnSpc>
            <a:spcBef>
              <a:spcPct val="0"/>
            </a:spcBef>
            <a:spcAft>
              <a:spcPct val="15000"/>
            </a:spcAft>
            <a:buChar char="•"/>
          </a:pPr>
          <a:r>
            <a:rPr lang="nl-NL" sz="2000" kern="1200" dirty="0"/>
            <a:t>Company A</a:t>
          </a:r>
        </a:p>
        <a:p>
          <a:pPr marL="228600" lvl="1" indent="-228600" algn="l" defTabSz="889000">
            <a:lnSpc>
              <a:spcPct val="90000"/>
            </a:lnSpc>
            <a:spcBef>
              <a:spcPct val="0"/>
            </a:spcBef>
            <a:spcAft>
              <a:spcPct val="15000"/>
            </a:spcAft>
            <a:buChar char="•"/>
          </a:pPr>
          <a:r>
            <a:rPr lang="nl-NL" sz="2000" kern="1200" dirty="0"/>
            <a:t>Company B</a:t>
          </a:r>
        </a:p>
        <a:p>
          <a:pPr marL="228600" lvl="1" indent="-228600" algn="l" defTabSz="889000">
            <a:lnSpc>
              <a:spcPct val="90000"/>
            </a:lnSpc>
            <a:spcBef>
              <a:spcPct val="0"/>
            </a:spcBef>
            <a:spcAft>
              <a:spcPct val="15000"/>
            </a:spcAft>
            <a:buChar char="•"/>
          </a:pPr>
          <a:r>
            <a:rPr lang="nl-NL" sz="2000" kern="1200" dirty="0"/>
            <a:t>Company C</a:t>
          </a:r>
        </a:p>
        <a:p>
          <a:pPr marL="228600" lvl="1" indent="-228600" algn="l" defTabSz="889000">
            <a:lnSpc>
              <a:spcPct val="90000"/>
            </a:lnSpc>
            <a:spcBef>
              <a:spcPct val="0"/>
            </a:spcBef>
            <a:spcAft>
              <a:spcPct val="15000"/>
            </a:spcAft>
            <a:buChar char="•"/>
          </a:pPr>
          <a:r>
            <a:rPr lang="nl-NL" sz="2000" kern="1200" dirty="0"/>
            <a:t>Heavy </a:t>
          </a:r>
          <a:r>
            <a:rPr lang="nl-NL" sz="2000" kern="1200" dirty="0" err="1"/>
            <a:t>Weapons</a:t>
          </a:r>
          <a:endParaRPr lang="nl-NL" sz="2000" kern="1200" dirty="0"/>
        </a:p>
        <a:p>
          <a:pPr marL="228600" lvl="1" indent="-228600" algn="l" defTabSz="889000">
            <a:lnSpc>
              <a:spcPct val="90000"/>
            </a:lnSpc>
            <a:spcBef>
              <a:spcPct val="0"/>
            </a:spcBef>
            <a:spcAft>
              <a:spcPct val="15000"/>
            </a:spcAft>
            <a:buChar char="•"/>
          </a:pPr>
          <a:endParaRPr lang="nl-NL" sz="2000" kern="1200" dirty="0"/>
        </a:p>
      </dsp:txBody>
      <dsp:txXfrm>
        <a:off x="296229" y="729173"/>
        <a:ext cx="2286444" cy="3443573"/>
      </dsp:txXfrm>
    </dsp:sp>
    <dsp:sp modelId="{F5444071-DCE0-4CEA-B7F0-E98160EA446C}">
      <dsp:nvSpPr>
        <dsp:cNvPr id="0" name=""/>
        <dsp:cNvSpPr/>
      </dsp:nvSpPr>
      <dsp:spPr>
        <a:xfrm>
          <a:off x="136411" y="242090"/>
          <a:ext cx="738004" cy="738004"/>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EE27C-F7E5-4626-9B4D-EECD0118D9F1}">
      <dsp:nvSpPr>
        <dsp:cNvPr id="0" name=""/>
        <dsp:cNvSpPr/>
      </dsp:nvSpPr>
      <dsp:spPr>
        <a:xfrm rot="16200000">
          <a:off x="1387027" y="2266459"/>
          <a:ext cx="3443573" cy="3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439" bIns="0" numCol="1" spcCol="1270" anchor="t" anchorCtr="0">
          <a:noAutofit/>
        </a:bodyPr>
        <a:lstStyle/>
        <a:p>
          <a:pPr marL="0" lvl="0" indent="0" algn="r" defTabSz="1155700">
            <a:lnSpc>
              <a:spcPct val="90000"/>
            </a:lnSpc>
            <a:spcBef>
              <a:spcPct val="0"/>
            </a:spcBef>
            <a:spcAft>
              <a:spcPct val="35000"/>
            </a:spcAft>
            <a:buNone/>
          </a:pPr>
          <a:r>
            <a:rPr lang="nl-NL" sz="2600" kern="1200" dirty="0"/>
            <a:t>Bat 2</a:t>
          </a:r>
        </a:p>
      </dsp:txBody>
      <dsp:txXfrm>
        <a:off x="1387027" y="2266459"/>
        <a:ext cx="3443573" cy="369002"/>
      </dsp:txXfrm>
    </dsp:sp>
    <dsp:sp modelId="{83E2320F-8BD2-4DD7-A792-E29432C3B317}">
      <dsp:nvSpPr>
        <dsp:cNvPr id="0" name=""/>
        <dsp:cNvSpPr/>
      </dsp:nvSpPr>
      <dsp:spPr>
        <a:xfrm>
          <a:off x="3223148" y="729173"/>
          <a:ext cx="2128245" cy="3443573"/>
        </a:xfrm>
        <a:prstGeom prst="rect">
          <a:avLst/>
        </a:prstGeom>
        <a:solidFill>
          <a:schemeClr val="accent5">
            <a:hueOff val="-4814955"/>
            <a:satOff val="1959"/>
            <a:lumOff val="-2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5439" rIns="184912" bIns="184912" numCol="1" spcCol="1270" anchor="t" anchorCtr="0">
          <a:noAutofit/>
        </a:bodyPr>
        <a:lstStyle/>
        <a:p>
          <a:pPr marL="228600" lvl="1" indent="-228600" algn="l" defTabSz="889000">
            <a:lnSpc>
              <a:spcPct val="90000"/>
            </a:lnSpc>
            <a:spcBef>
              <a:spcPct val="0"/>
            </a:spcBef>
            <a:spcAft>
              <a:spcPct val="15000"/>
            </a:spcAft>
            <a:buChar char="•"/>
          </a:pPr>
          <a:r>
            <a:rPr lang="nl-NL" sz="2000" kern="1200" dirty="0"/>
            <a:t>Company A</a:t>
          </a:r>
        </a:p>
        <a:p>
          <a:pPr marL="228600" lvl="1" indent="-228600" algn="l" defTabSz="889000">
            <a:lnSpc>
              <a:spcPct val="90000"/>
            </a:lnSpc>
            <a:spcBef>
              <a:spcPct val="0"/>
            </a:spcBef>
            <a:spcAft>
              <a:spcPct val="15000"/>
            </a:spcAft>
            <a:buChar char="•"/>
          </a:pPr>
          <a:r>
            <a:rPr lang="nl-NL" sz="2000" kern="1200" dirty="0"/>
            <a:t>Company B</a:t>
          </a:r>
        </a:p>
        <a:p>
          <a:pPr marL="228600" lvl="1" indent="-228600" algn="l" defTabSz="889000">
            <a:lnSpc>
              <a:spcPct val="90000"/>
            </a:lnSpc>
            <a:spcBef>
              <a:spcPct val="0"/>
            </a:spcBef>
            <a:spcAft>
              <a:spcPct val="15000"/>
            </a:spcAft>
            <a:buChar char="•"/>
          </a:pPr>
          <a:r>
            <a:rPr lang="nl-NL" sz="2000" kern="1200" dirty="0"/>
            <a:t>Company C</a:t>
          </a:r>
        </a:p>
        <a:p>
          <a:pPr marL="228600" lvl="1" indent="-228600" algn="l" defTabSz="889000">
            <a:lnSpc>
              <a:spcPct val="90000"/>
            </a:lnSpc>
            <a:spcBef>
              <a:spcPct val="0"/>
            </a:spcBef>
            <a:spcAft>
              <a:spcPct val="15000"/>
            </a:spcAft>
            <a:buChar char="•"/>
          </a:pPr>
          <a:r>
            <a:rPr lang="nl-NL" sz="2000" kern="1200" dirty="0"/>
            <a:t>Heavy </a:t>
          </a:r>
          <a:r>
            <a:rPr lang="nl-NL" sz="2000" kern="1200" dirty="0" err="1"/>
            <a:t>Weapons</a:t>
          </a:r>
          <a:endParaRPr lang="nl-NL" sz="2000" kern="1200" dirty="0"/>
        </a:p>
      </dsp:txBody>
      <dsp:txXfrm>
        <a:off x="3223148" y="729173"/>
        <a:ext cx="2128245" cy="3443573"/>
      </dsp:txXfrm>
    </dsp:sp>
    <dsp:sp modelId="{06FDA0DA-0FBD-4953-9312-1EE71B7EBE85}">
      <dsp:nvSpPr>
        <dsp:cNvPr id="0" name=""/>
        <dsp:cNvSpPr/>
      </dsp:nvSpPr>
      <dsp:spPr>
        <a:xfrm>
          <a:off x="2999257" y="242090"/>
          <a:ext cx="738004" cy="738004"/>
        </a:xfrm>
        <a:prstGeom prst="rect">
          <a:avLst/>
        </a:prstGeom>
        <a:solidFill>
          <a:schemeClr val="accent5">
            <a:tint val="50000"/>
            <a:hueOff val="-4597707"/>
            <a:satOff val="-1194"/>
            <a:lumOff val="-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5F4AB-56B5-46D3-BA93-211E082C4D5B}">
      <dsp:nvSpPr>
        <dsp:cNvPr id="0" name=""/>
        <dsp:cNvSpPr/>
      </dsp:nvSpPr>
      <dsp:spPr>
        <a:xfrm rot="16200000">
          <a:off x="4245719" y="2266459"/>
          <a:ext cx="3443573" cy="3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439" bIns="0" numCol="1" spcCol="1270" anchor="t" anchorCtr="0">
          <a:noAutofit/>
        </a:bodyPr>
        <a:lstStyle/>
        <a:p>
          <a:pPr marL="0" lvl="0" indent="0" algn="r" defTabSz="1155700">
            <a:lnSpc>
              <a:spcPct val="90000"/>
            </a:lnSpc>
            <a:spcBef>
              <a:spcPct val="0"/>
            </a:spcBef>
            <a:spcAft>
              <a:spcPct val="35000"/>
            </a:spcAft>
            <a:buNone/>
          </a:pPr>
          <a:r>
            <a:rPr lang="nl-NL" sz="2600" kern="1200" dirty="0"/>
            <a:t>CS/CSS</a:t>
          </a:r>
        </a:p>
      </dsp:txBody>
      <dsp:txXfrm>
        <a:off x="4245719" y="2266459"/>
        <a:ext cx="3443573" cy="369002"/>
      </dsp:txXfrm>
    </dsp:sp>
    <dsp:sp modelId="{D242E329-9C3F-4C5E-AE86-F01F952892FF}">
      <dsp:nvSpPr>
        <dsp:cNvPr id="0" name=""/>
        <dsp:cNvSpPr/>
      </dsp:nvSpPr>
      <dsp:spPr>
        <a:xfrm>
          <a:off x="6093814" y="729173"/>
          <a:ext cx="2044340" cy="3443573"/>
        </a:xfrm>
        <a:prstGeom prst="rect">
          <a:avLst/>
        </a:prstGeom>
        <a:solidFill>
          <a:srgbClr val="529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5439" rIns="184912" bIns="184912" numCol="1" spcCol="1270" anchor="t" anchorCtr="0">
          <a:noAutofit/>
        </a:bodyPr>
        <a:lstStyle/>
        <a:p>
          <a:pPr marL="228600" lvl="1" indent="-228600" algn="l" defTabSz="889000">
            <a:lnSpc>
              <a:spcPct val="90000"/>
            </a:lnSpc>
            <a:spcBef>
              <a:spcPct val="0"/>
            </a:spcBef>
            <a:spcAft>
              <a:spcPct val="15000"/>
            </a:spcAft>
            <a:buChar char="•"/>
          </a:pPr>
          <a:r>
            <a:rPr lang="nl-NL" sz="2000" kern="1200" dirty="0"/>
            <a:t>Trucks</a:t>
          </a:r>
        </a:p>
        <a:p>
          <a:pPr marL="228600" lvl="1" indent="-228600" algn="l" defTabSz="889000">
            <a:lnSpc>
              <a:spcPct val="90000"/>
            </a:lnSpc>
            <a:spcBef>
              <a:spcPct val="0"/>
            </a:spcBef>
            <a:spcAft>
              <a:spcPct val="15000"/>
            </a:spcAft>
            <a:buChar char="•"/>
          </a:pPr>
          <a:r>
            <a:rPr lang="nl-NL" sz="2000" kern="1200" dirty="0" err="1"/>
            <a:t>Helicopters</a:t>
          </a:r>
          <a:endParaRPr lang="nl-NL" sz="2000" kern="1200" dirty="0"/>
        </a:p>
        <a:p>
          <a:pPr marL="228600" lvl="1" indent="-228600" algn="l" defTabSz="889000">
            <a:lnSpc>
              <a:spcPct val="90000"/>
            </a:lnSpc>
            <a:spcBef>
              <a:spcPct val="0"/>
            </a:spcBef>
            <a:spcAft>
              <a:spcPct val="15000"/>
            </a:spcAft>
            <a:buChar char="•"/>
          </a:pPr>
          <a:endParaRPr lang="nl-NL" sz="2000" kern="1200" dirty="0"/>
        </a:p>
        <a:p>
          <a:pPr marL="228600" lvl="1" indent="-228600" algn="l" defTabSz="889000">
            <a:lnSpc>
              <a:spcPct val="90000"/>
            </a:lnSpc>
            <a:spcBef>
              <a:spcPct val="0"/>
            </a:spcBef>
            <a:spcAft>
              <a:spcPct val="15000"/>
            </a:spcAft>
            <a:buChar char="•"/>
          </a:pPr>
          <a:endParaRPr lang="nl-NL" sz="2000" kern="1200" dirty="0"/>
        </a:p>
        <a:p>
          <a:pPr marL="228600" lvl="1" indent="-228600" algn="l" defTabSz="889000">
            <a:lnSpc>
              <a:spcPct val="90000"/>
            </a:lnSpc>
            <a:spcBef>
              <a:spcPct val="0"/>
            </a:spcBef>
            <a:spcAft>
              <a:spcPct val="15000"/>
            </a:spcAft>
            <a:buChar char="•"/>
          </a:pPr>
          <a:r>
            <a:rPr lang="nl-NL" sz="2000" kern="1200" dirty="0" err="1"/>
            <a:t>Artillery</a:t>
          </a:r>
          <a:endParaRPr lang="nl-NL" sz="2000" kern="1200" dirty="0"/>
        </a:p>
      </dsp:txBody>
      <dsp:txXfrm>
        <a:off x="6093814" y="729173"/>
        <a:ext cx="2044340" cy="3443573"/>
      </dsp:txXfrm>
    </dsp:sp>
    <dsp:sp modelId="{15B61033-9A6E-4250-8E1F-447DADACF14D}">
      <dsp:nvSpPr>
        <dsp:cNvPr id="0" name=""/>
        <dsp:cNvSpPr/>
      </dsp:nvSpPr>
      <dsp:spPr>
        <a:xfrm>
          <a:off x="5827971" y="242090"/>
          <a:ext cx="738004" cy="738004"/>
        </a:xfrm>
        <a:prstGeom prst="rect">
          <a:avLst/>
        </a:prstGeom>
        <a:solidFill>
          <a:schemeClr val="accent5">
            <a:tint val="50000"/>
            <a:hueOff val="-9195414"/>
            <a:satOff val="-2387"/>
            <a:lumOff val="-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DC005-98EA-4963-9DFF-AB671109BD4F}">
      <dsp:nvSpPr>
        <dsp:cNvPr id="0" name=""/>
        <dsp:cNvSpPr/>
      </dsp:nvSpPr>
      <dsp:spPr>
        <a:xfrm rot="16200000">
          <a:off x="-1445840" y="2266459"/>
          <a:ext cx="3443573" cy="3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439" bIns="0" numCol="1" spcCol="1270" anchor="t" anchorCtr="0">
          <a:noAutofit/>
        </a:bodyPr>
        <a:lstStyle/>
        <a:p>
          <a:pPr marL="0" lvl="0" indent="0" algn="r" defTabSz="1155700">
            <a:lnSpc>
              <a:spcPct val="90000"/>
            </a:lnSpc>
            <a:spcBef>
              <a:spcPct val="0"/>
            </a:spcBef>
            <a:spcAft>
              <a:spcPct val="35000"/>
            </a:spcAft>
            <a:buNone/>
          </a:pPr>
          <a:r>
            <a:rPr lang="nl-NL" sz="2600" kern="1200" dirty="0"/>
            <a:t>Bat 1</a:t>
          </a:r>
        </a:p>
      </dsp:txBody>
      <dsp:txXfrm>
        <a:off x="-1445840" y="2266459"/>
        <a:ext cx="3443573" cy="369002"/>
      </dsp:txXfrm>
    </dsp:sp>
    <dsp:sp modelId="{6141FDF3-C263-4402-B06A-5698FB521038}">
      <dsp:nvSpPr>
        <dsp:cNvPr id="0" name=""/>
        <dsp:cNvSpPr/>
      </dsp:nvSpPr>
      <dsp:spPr>
        <a:xfrm>
          <a:off x="236236" y="729173"/>
          <a:ext cx="2286444" cy="34435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5439" rIns="184912" bIns="184912" numCol="1" spcCol="1270" anchor="t" anchorCtr="0">
          <a:noAutofit/>
        </a:bodyPr>
        <a:lstStyle/>
        <a:p>
          <a:pPr marL="228600" lvl="1" indent="-228600" algn="l" defTabSz="889000">
            <a:lnSpc>
              <a:spcPct val="90000"/>
            </a:lnSpc>
            <a:spcBef>
              <a:spcPct val="0"/>
            </a:spcBef>
            <a:spcAft>
              <a:spcPct val="15000"/>
            </a:spcAft>
            <a:buChar char="•"/>
          </a:pPr>
          <a:r>
            <a:rPr lang="nl-NL" sz="2000" kern="1200" dirty="0"/>
            <a:t>Company A</a:t>
          </a:r>
        </a:p>
        <a:p>
          <a:pPr marL="228600" lvl="1" indent="-228600" algn="l" defTabSz="889000">
            <a:lnSpc>
              <a:spcPct val="90000"/>
            </a:lnSpc>
            <a:spcBef>
              <a:spcPct val="0"/>
            </a:spcBef>
            <a:spcAft>
              <a:spcPct val="15000"/>
            </a:spcAft>
            <a:buChar char="•"/>
          </a:pPr>
          <a:r>
            <a:rPr lang="nl-NL" sz="2000" kern="1200" dirty="0"/>
            <a:t>Company B</a:t>
          </a:r>
        </a:p>
        <a:p>
          <a:pPr marL="228600" lvl="1" indent="-228600" algn="l" defTabSz="889000">
            <a:lnSpc>
              <a:spcPct val="90000"/>
            </a:lnSpc>
            <a:spcBef>
              <a:spcPct val="0"/>
            </a:spcBef>
            <a:spcAft>
              <a:spcPct val="15000"/>
            </a:spcAft>
            <a:buChar char="•"/>
          </a:pPr>
          <a:r>
            <a:rPr lang="nl-NL" sz="2000" kern="1200" dirty="0"/>
            <a:t>Company C</a:t>
          </a:r>
        </a:p>
        <a:p>
          <a:pPr marL="228600" lvl="1" indent="-228600" algn="l" defTabSz="889000">
            <a:lnSpc>
              <a:spcPct val="90000"/>
            </a:lnSpc>
            <a:spcBef>
              <a:spcPct val="0"/>
            </a:spcBef>
            <a:spcAft>
              <a:spcPct val="15000"/>
            </a:spcAft>
            <a:buChar char="•"/>
          </a:pPr>
          <a:r>
            <a:rPr lang="nl-NL" sz="2000" kern="1200" dirty="0"/>
            <a:t>Heavy </a:t>
          </a:r>
          <a:r>
            <a:rPr lang="nl-NL" sz="2000" kern="1200" dirty="0" err="1"/>
            <a:t>Weapons</a:t>
          </a:r>
          <a:endParaRPr lang="nl-NL" sz="2000" kern="1200" dirty="0"/>
        </a:p>
        <a:p>
          <a:pPr marL="228600" lvl="1" indent="-228600" algn="l" defTabSz="889000">
            <a:lnSpc>
              <a:spcPct val="90000"/>
            </a:lnSpc>
            <a:spcBef>
              <a:spcPct val="0"/>
            </a:spcBef>
            <a:spcAft>
              <a:spcPct val="15000"/>
            </a:spcAft>
            <a:buChar char="•"/>
          </a:pPr>
          <a:endParaRPr lang="nl-NL" sz="2000" kern="1200" dirty="0"/>
        </a:p>
      </dsp:txBody>
      <dsp:txXfrm>
        <a:off x="236236" y="729173"/>
        <a:ext cx="2286444" cy="3443573"/>
      </dsp:txXfrm>
    </dsp:sp>
    <dsp:sp modelId="{F5444071-DCE0-4CEA-B7F0-E98160EA446C}">
      <dsp:nvSpPr>
        <dsp:cNvPr id="0" name=""/>
        <dsp:cNvSpPr/>
      </dsp:nvSpPr>
      <dsp:spPr>
        <a:xfrm>
          <a:off x="91445" y="242090"/>
          <a:ext cx="738004" cy="738004"/>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EE27C-F7E5-4626-9B4D-EECD0118D9F1}">
      <dsp:nvSpPr>
        <dsp:cNvPr id="0" name=""/>
        <dsp:cNvSpPr/>
      </dsp:nvSpPr>
      <dsp:spPr>
        <a:xfrm rot="16200000">
          <a:off x="1461972" y="2266459"/>
          <a:ext cx="3443573" cy="3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439" bIns="0" numCol="1" spcCol="1270" anchor="t" anchorCtr="0">
          <a:noAutofit/>
        </a:bodyPr>
        <a:lstStyle/>
        <a:p>
          <a:pPr marL="0" lvl="0" indent="0" algn="r" defTabSz="1155700">
            <a:lnSpc>
              <a:spcPct val="90000"/>
            </a:lnSpc>
            <a:spcBef>
              <a:spcPct val="0"/>
            </a:spcBef>
            <a:spcAft>
              <a:spcPct val="35000"/>
            </a:spcAft>
            <a:buNone/>
          </a:pPr>
          <a:r>
            <a:rPr lang="nl-NL" sz="2600" kern="1200" dirty="0"/>
            <a:t>Bat 2</a:t>
          </a:r>
        </a:p>
      </dsp:txBody>
      <dsp:txXfrm>
        <a:off x="1461972" y="2266459"/>
        <a:ext cx="3443573" cy="369002"/>
      </dsp:txXfrm>
    </dsp:sp>
    <dsp:sp modelId="{83E2320F-8BD2-4DD7-A792-E29432C3B317}">
      <dsp:nvSpPr>
        <dsp:cNvPr id="0" name=""/>
        <dsp:cNvSpPr/>
      </dsp:nvSpPr>
      <dsp:spPr>
        <a:xfrm>
          <a:off x="3223148" y="729173"/>
          <a:ext cx="2128245" cy="3443573"/>
        </a:xfrm>
        <a:prstGeom prst="rect">
          <a:avLst/>
        </a:prstGeom>
        <a:solidFill>
          <a:schemeClr val="accent5">
            <a:hueOff val="-4814955"/>
            <a:satOff val="1959"/>
            <a:lumOff val="-2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5439" rIns="184912" bIns="184912" numCol="1" spcCol="1270" anchor="t" anchorCtr="0">
          <a:noAutofit/>
        </a:bodyPr>
        <a:lstStyle/>
        <a:p>
          <a:pPr marL="228600" lvl="1" indent="-228600" algn="l" defTabSz="889000">
            <a:lnSpc>
              <a:spcPct val="90000"/>
            </a:lnSpc>
            <a:spcBef>
              <a:spcPct val="0"/>
            </a:spcBef>
            <a:spcAft>
              <a:spcPct val="15000"/>
            </a:spcAft>
            <a:buChar char="•"/>
          </a:pPr>
          <a:r>
            <a:rPr lang="nl-NL" sz="2000" kern="1200" dirty="0"/>
            <a:t>Company A</a:t>
          </a:r>
        </a:p>
        <a:p>
          <a:pPr marL="228600" lvl="1" indent="-228600" algn="l" defTabSz="889000">
            <a:lnSpc>
              <a:spcPct val="90000"/>
            </a:lnSpc>
            <a:spcBef>
              <a:spcPct val="0"/>
            </a:spcBef>
            <a:spcAft>
              <a:spcPct val="15000"/>
            </a:spcAft>
            <a:buChar char="•"/>
          </a:pPr>
          <a:r>
            <a:rPr lang="nl-NL" sz="2000" kern="1200" dirty="0"/>
            <a:t>Company B</a:t>
          </a:r>
        </a:p>
        <a:p>
          <a:pPr marL="228600" lvl="1" indent="-228600" algn="l" defTabSz="889000">
            <a:lnSpc>
              <a:spcPct val="90000"/>
            </a:lnSpc>
            <a:spcBef>
              <a:spcPct val="0"/>
            </a:spcBef>
            <a:spcAft>
              <a:spcPct val="15000"/>
            </a:spcAft>
            <a:buChar char="•"/>
          </a:pPr>
          <a:r>
            <a:rPr lang="nl-NL" sz="2000" kern="1200" dirty="0"/>
            <a:t>Company C</a:t>
          </a:r>
        </a:p>
        <a:p>
          <a:pPr marL="228600" lvl="1" indent="-228600" algn="l" defTabSz="889000">
            <a:lnSpc>
              <a:spcPct val="90000"/>
            </a:lnSpc>
            <a:spcBef>
              <a:spcPct val="0"/>
            </a:spcBef>
            <a:spcAft>
              <a:spcPct val="15000"/>
            </a:spcAft>
            <a:buChar char="•"/>
          </a:pPr>
          <a:r>
            <a:rPr lang="nl-NL" sz="2000" kern="1200" dirty="0"/>
            <a:t>Heavy </a:t>
          </a:r>
          <a:r>
            <a:rPr lang="nl-NL" sz="2000" kern="1200" dirty="0" err="1"/>
            <a:t>Weapons</a:t>
          </a:r>
          <a:endParaRPr lang="nl-NL" sz="2000" kern="1200" dirty="0"/>
        </a:p>
      </dsp:txBody>
      <dsp:txXfrm>
        <a:off x="3223148" y="729173"/>
        <a:ext cx="2128245" cy="3443573"/>
      </dsp:txXfrm>
    </dsp:sp>
    <dsp:sp modelId="{06FDA0DA-0FBD-4953-9312-1EE71B7EBE85}">
      <dsp:nvSpPr>
        <dsp:cNvPr id="0" name=""/>
        <dsp:cNvSpPr/>
      </dsp:nvSpPr>
      <dsp:spPr>
        <a:xfrm>
          <a:off x="2999257" y="242090"/>
          <a:ext cx="738004" cy="738004"/>
        </a:xfrm>
        <a:prstGeom prst="rect">
          <a:avLst/>
        </a:prstGeom>
        <a:solidFill>
          <a:schemeClr val="accent5">
            <a:tint val="50000"/>
            <a:hueOff val="-4597707"/>
            <a:satOff val="-1194"/>
            <a:lumOff val="-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5F4AB-56B5-46D3-BA93-211E082C4D5B}">
      <dsp:nvSpPr>
        <dsp:cNvPr id="0" name=""/>
        <dsp:cNvSpPr/>
      </dsp:nvSpPr>
      <dsp:spPr>
        <a:xfrm rot="16200000">
          <a:off x="4290685" y="2266459"/>
          <a:ext cx="3443573" cy="3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439" bIns="0" numCol="1" spcCol="1270" anchor="t" anchorCtr="0">
          <a:noAutofit/>
        </a:bodyPr>
        <a:lstStyle/>
        <a:p>
          <a:pPr marL="0" lvl="0" indent="0" algn="r" defTabSz="1155700">
            <a:lnSpc>
              <a:spcPct val="90000"/>
            </a:lnSpc>
            <a:spcBef>
              <a:spcPct val="0"/>
            </a:spcBef>
            <a:spcAft>
              <a:spcPct val="35000"/>
            </a:spcAft>
            <a:buNone/>
          </a:pPr>
          <a:r>
            <a:rPr lang="nl-NL" sz="2600" kern="1200" dirty="0"/>
            <a:t>CS/CSS</a:t>
          </a:r>
        </a:p>
      </dsp:txBody>
      <dsp:txXfrm>
        <a:off x="4290685" y="2266459"/>
        <a:ext cx="3443573" cy="369002"/>
      </dsp:txXfrm>
    </dsp:sp>
    <dsp:sp modelId="{D242E329-9C3F-4C5E-AE86-F01F952892FF}">
      <dsp:nvSpPr>
        <dsp:cNvPr id="0" name=""/>
        <dsp:cNvSpPr/>
      </dsp:nvSpPr>
      <dsp:spPr>
        <a:xfrm>
          <a:off x="6093814" y="729173"/>
          <a:ext cx="2044340" cy="3443573"/>
        </a:xfrm>
        <a:prstGeom prst="rect">
          <a:avLst/>
        </a:prstGeom>
        <a:solidFill>
          <a:srgbClr val="529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5439" rIns="184912" bIns="184912" numCol="1" spcCol="1270" anchor="t" anchorCtr="0">
          <a:noAutofit/>
        </a:bodyPr>
        <a:lstStyle/>
        <a:p>
          <a:pPr marL="228600" lvl="1" indent="-228600" algn="l" defTabSz="889000">
            <a:lnSpc>
              <a:spcPct val="90000"/>
            </a:lnSpc>
            <a:spcBef>
              <a:spcPct val="0"/>
            </a:spcBef>
            <a:spcAft>
              <a:spcPct val="15000"/>
            </a:spcAft>
            <a:buChar char="•"/>
          </a:pPr>
          <a:r>
            <a:rPr lang="nl-NL" sz="2000" kern="1200" dirty="0"/>
            <a:t>Trucks</a:t>
          </a:r>
        </a:p>
        <a:p>
          <a:pPr marL="228600" lvl="1" indent="-228600" algn="l" defTabSz="889000">
            <a:lnSpc>
              <a:spcPct val="90000"/>
            </a:lnSpc>
            <a:spcBef>
              <a:spcPct val="0"/>
            </a:spcBef>
            <a:spcAft>
              <a:spcPct val="15000"/>
            </a:spcAft>
            <a:buChar char="•"/>
          </a:pPr>
          <a:r>
            <a:rPr lang="nl-NL" sz="2000" kern="1200" dirty="0" err="1"/>
            <a:t>Helicopters</a:t>
          </a:r>
          <a:endParaRPr lang="nl-NL" sz="2000" kern="1200" dirty="0"/>
        </a:p>
        <a:p>
          <a:pPr marL="228600" lvl="1" indent="-228600" algn="l" defTabSz="889000">
            <a:lnSpc>
              <a:spcPct val="90000"/>
            </a:lnSpc>
            <a:spcBef>
              <a:spcPct val="0"/>
            </a:spcBef>
            <a:spcAft>
              <a:spcPct val="15000"/>
            </a:spcAft>
            <a:buChar char="•"/>
          </a:pPr>
          <a:endParaRPr lang="nl-NL" sz="2000" kern="1200" dirty="0"/>
        </a:p>
        <a:p>
          <a:pPr marL="228600" lvl="1" indent="-228600" algn="l" defTabSz="889000">
            <a:lnSpc>
              <a:spcPct val="90000"/>
            </a:lnSpc>
            <a:spcBef>
              <a:spcPct val="0"/>
            </a:spcBef>
            <a:spcAft>
              <a:spcPct val="15000"/>
            </a:spcAft>
            <a:buChar char="•"/>
          </a:pPr>
          <a:endParaRPr lang="nl-NL" sz="2000" kern="1200" dirty="0"/>
        </a:p>
        <a:p>
          <a:pPr marL="228600" lvl="1" indent="-228600" algn="l" defTabSz="889000">
            <a:lnSpc>
              <a:spcPct val="90000"/>
            </a:lnSpc>
            <a:spcBef>
              <a:spcPct val="0"/>
            </a:spcBef>
            <a:spcAft>
              <a:spcPct val="15000"/>
            </a:spcAft>
            <a:buChar char="•"/>
          </a:pPr>
          <a:r>
            <a:rPr lang="nl-NL" sz="2000" kern="1200" dirty="0" err="1"/>
            <a:t>Artillery</a:t>
          </a:r>
          <a:endParaRPr lang="nl-NL" sz="2000" kern="1200" dirty="0"/>
        </a:p>
      </dsp:txBody>
      <dsp:txXfrm>
        <a:off x="6093814" y="729173"/>
        <a:ext cx="2044340" cy="3443573"/>
      </dsp:txXfrm>
    </dsp:sp>
    <dsp:sp modelId="{15B61033-9A6E-4250-8E1F-447DADACF14D}">
      <dsp:nvSpPr>
        <dsp:cNvPr id="0" name=""/>
        <dsp:cNvSpPr/>
      </dsp:nvSpPr>
      <dsp:spPr>
        <a:xfrm>
          <a:off x="5827971" y="242090"/>
          <a:ext cx="738004" cy="738004"/>
        </a:xfrm>
        <a:prstGeom prst="rect">
          <a:avLst/>
        </a:prstGeom>
        <a:solidFill>
          <a:schemeClr val="accent5">
            <a:tint val="50000"/>
            <a:hueOff val="-9195414"/>
            <a:satOff val="-2387"/>
            <a:lumOff val="-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DC005-98EA-4963-9DFF-AB671109BD4F}">
      <dsp:nvSpPr>
        <dsp:cNvPr id="0" name=""/>
        <dsp:cNvSpPr/>
      </dsp:nvSpPr>
      <dsp:spPr>
        <a:xfrm rot="16200000">
          <a:off x="-1503398" y="2251823"/>
          <a:ext cx="3443573" cy="27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4766" bIns="0" numCol="1" spcCol="1270" anchor="t" anchorCtr="0">
          <a:noAutofit/>
        </a:bodyPr>
        <a:lstStyle/>
        <a:p>
          <a:pPr marL="0" lvl="0" indent="0" algn="r" defTabSz="844550">
            <a:lnSpc>
              <a:spcPct val="90000"/>
            </a:lnSpc>
            <a:spcBef>
              <a:spcPct val="0"/>
            </a:spcBef>
            <a:spcAft>
              <a:spcPct val="35000"/>
            </a:spcAft>
            <a:buNone/>
          </a:pPr>
          <a:r>
            <a:rPr lang="nl-NL" sz="1900" kern="1200" dirty="0"/>
            <a:t>Bat 1</a:t>
          </a:r>
        </a:p>
      </dsp:txBody>
      <dsp:txXfrm>
        <a:off x="-1503398" y="2251823"/>
        <a:ext cx="3443573" cy="277529"/>
      </dsp:txXfrm>
    </dsp:sp>
    <dsp:sp modelId="{6141FDF3-C263-4402-B06A-5698FB521038}">
      <dsp:nvSpPr>
        <dsp:cNvPr id="0" name=""/>
        <dsp:cNvSpPr/>
      </dsp:nvSpPr>
      <dsp:spPr>
        <a:xfrm>
          <a:off x="188522" y="668801"/>
          <a:ext cx="1719653" cy="34435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44766" rIns="135128" bIns="135128" numCol="1" spcCol="1270" anchor="t" anchorCtr="0">
          <a:noAutofit/>
        </a:bodyPr>
        <a:lstStyle/>
        <a:p>
          <a:pPr marL="114300" lvl="1" indent="-114300" algn="l" defTabSz="666750">
            <a:lnSpc>
              <a:spcPct val="90000"/>
            </a:lnSpc>
            <a:spcBef>
              <a:spcPct val="0"/>
            </a:spcBef>
            <a:spcAft>
              <a:spcPct val="15000"/>
            </a:spcAft>
            <a:buChar char="•"/>
          </a:pPr>
          <a:r>
            <a:rPr lang="nl-NL" sz="1500" kern="1200" dirty="0"/>
            <a:t>Company A</a:t>
          </a:r>
        </a:p>
        <a:p>
          <a:pPr marL="114300" lvl="1" indent="-114300" algn="l" defTabSz="666750">
            <a:lnSpc>
              <a:spcPct val="90000"/>
            </a:lnSpc>
            <a:spcBef>
              <a:spcPct val="0"/>
            </a:spcBef>
            <a:spcAft>
              <a:spcPct val="15000"/>
            </a:spcAft>
            <a:buChar char="•"/>
          </a:pPr>
          <a:r>
            <a:rPr lang="nl-NL" sz="1500" kern="1200" dirty="0">
              <a:solidFill>
                <a:schemeClr val="bg1">
                  <a:lumMod val="50000"/>
                </a:schemeClr>
              </a:solidFill>
            </a:rPr>
            <a:t>Company B</a:t>
          </a:r>
        </a:p>
        <a:p>
          <a:pPr marL="114300" lvl="1" indent="-114300" algn="l" defTabSz="666750">
            <a:lnSpc>
              <a:spcPct val="90000"/>
            </a:lnSpc>
            <a:spcBef>
              <a:spcPct val="0"/>
            </a:spcBef>
            <a:spcAft>
              <a:spcPct val="15000"/>
            </a:spcAft>
            <a:buChar char="•"/>
          </a:pPr>
          <a:r>
            <a:rPr lang="nl-NL" sz="1500" kern="1200" dirty="0">
              <a:solidFill>
                <a:schemeClr val="bg1">
                  <a:lumMod val="50000"/>
                </a:schemeClr>
              </a:solidFill>
            </a:rPr>
            <a:t>Company C</a:t>
          </a:r>
        </a:p>
        <a:p>
          <a:pPr marL="114300" lvl="1" indent="-114300" algn="l" defTabSz="666750">
            <a:lnSpc>
              <a:spcPct val="90000"/>
            </a:lnSpc>
            <a:spcBef>
              <a:spcPct val="0"/>
            </a:spcBef>
            <a:spcAft>
              <a:spcPct val="15000"/>
            </a:spcAft>
            <a:buChar char="•"/>
          </a:pPr>
          <a:r>
            <a:rPr lang="nl-NL" sz="1500" kern="1200" dirty="0"/>
            <a:t>Heavy </a:t>
          </a:r>
          <a:r>
            <a:rPr lang="nl-NL" sz="1500" kern="1200" dirty="0" err="1"/>
            <a:t>Weapons</a:t>
          </a:r>
          <a:endParaRPr lang="nl-NL" sz="1500" kern="1200" dirty="0"/>
        </a:p>
        <a:p>
          <a:pPr marL="114300" lvl="1" indent="-114300" algn="l" defTabSz="666750">
            <a:lnSpc>
              <a:spcPct val="90000"/>
            </a:lnSpc>
            <a:spcBef>
              <a:spcPct val="0"/>
            </a:spcBef>
            <a:spcAft>
              <a:spcPct val="15000"/>
            </a:spcAft>
            <a:buChar char="•"/>
          </a:pPr>
          <a:endParaRPr lang="nl-NL" sz="1500" kern="1200" dirty="0"/>
        </a:p>
      </dsp:txBody>
      <dsp:txXfrm>
        <a:off x="188522" y="668801"/>
        <a:ext cx="1719653" cy="3443573"/>
      </dsp:txXfrm>
    </dsp:sp>
    <dsp:sp modelId="{F5444071-DCE0-4CEA-B7F0-E98160EA446C}">
      <dsp:nvSpPr>
        <dsp:cNvPr id="0" name=""/>
        <dsp:cNvSpPr/>
      </dsp:nvSpPr>
      <dsp:spPr>
        <a:xfrm>
          <a:off x="79623" y="302462"/>
          <a:ext cx="555058" cy="555058"/>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EE27C-F7E5-4626-9B4D-EECD0118D9F1}">
      <dsp:nvSpPr>
        <dsp:cNvPr id="0" name=""/>
        <dsp:cNvSpPr/>
      </dsp:nvSpPr>
      <dsp:spPr>
        <a:xfrm rot="16200000">
          <a:off x="683590" y="2251823"/>
          <a:ext cx="3443573" cy="27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4766" bIns="0" numCol="1" spcCol="1270" anchor="t" anchorCtr="0">
          <a:noAutofit/>
        </a:bodyPr>
        <a:lstStyle/>
        <a:p>
          <a:pPr marL="0" lvl="0" indent="0" algn="r" defTabSz="844550">
            <a:lnSpc>
              <a:spcPct val="90000"/>
            </a:lnSpc>
            <a:spcBef>
              <a:spcPct val="0"/>
            </a:spcBef>
            <a:spcAft>
              <a:spcPct val="35000"/>
            </a:spcAft>
            <a:buNone/>
          </a:pPr>
          <a:r>
            <a:rPr lang="nl-NL" sz="1900" kern="1200" dirty="0"/>
            <a:t>Bat 2</a:t>
          </a:r>
        </a:p>
      </dsp:txBody>
      <dsp:txXfrm>
        <a:off x="683590" y="2251823"/>
        <a:ext cx="3443573" cy="277529"/>
      </dsp:txXfrm>
    </dsp:sp>
    <dsp:sp modelId="{83E2320F-8BD2-4DD7-A792-E29432C3B317}">
      <dsp:nvSpPr>
        <dsp:cNvPr id="0" name=""/>
        <dsp:cNvSpPr/>
      </dsp:nvSpPr>
      <dsp:spPr>
        <a:xfrm>
          <a:off x="2435002" y="668801"/>
          <a:ext cx="1600670" cy="3443573"/>
        </a:xfrm>
        <a:prstGeom prst="rect">
          <a:avLst/>
        </a:prstGeom>
        <a:solidFill>
          <a:schemeClr val="accent5">
            <a:hueOff val="-3209970"/>
            <a:satOff val="130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44766" rIns="135128" bIns="135128" numCol="1" spcCol="1270" anchor="t" anchorCtr="0">
          <a:noAutofit/>
        </a:bodyPr>
        <a:lstStyle/>
        <a:p>
          <a:pPr marL="114300" lvl="1" indent="-114300" algn="l" defTabSz="666750">
            <a:lnSpc>
              <a:spcPct val="90000"/>
            </a:lnSpc>
            <a:spcBef>
              <a:spcPct val="0"/>
            </a:spcBef>
            <a:spcAft>
              <a:spcPct val="15000"/>
            </a:spcAft>
            <a:buChar char="•"/>
          </a:pPr>
          <a:r>
            <a:rPr lang="nl-NL" sz="1500" kern="1200" dirty="0">
              <a:solidFill>
                <a:schemeClr val="bg1">
                  <a:lumMod val="50000"/>
                </a:schemeClr>
              </a:solidFill>
            </a:rPr>
            <a:t>Company A</a:t>
          </a:r>
        </a:p>
        <a:p>
          <a:pPr marL="114300" lvl="1" indent="-114300" algn="l" defTabSz="666750">
            <a:lnSpc>
              <a:spcPct val="90000"/>
            </a:lnSpc>
            <a:spcBef>
              <a:spcPct val="0"/>
            </a:spcBef>
            <a:spcAft>
              <a:spcPct val="15000"/>
            </a:spcAft>
            <a:buChar char="•"/>
          </a:pPr>
          <a:r>
            <a:rPr lang="nl-NL" sz="1500" kern="1200" dirty="0"/>
            <a:t>Company B</a:t>
          </a:r>
        </a:p>
        <a:p>
          <a:pPr marL="114300" lvl="1" indent="-114300" algn="l" defTabSz="666750">
            <a:lnSpc>
              <a:spcPct val="90000"/>
            </a:lnSpc>
            <a:spcBef>
              <a:spcPct val="0"/>
            </a:spcBef>
            <a:spcAft>
              <a:spcPct val="15000"/>
            </a:spcAft>
            <a:buChar char="•"/>
          </a:pPr>
          <a:r>
            <a:rPr lang="nl-NL" sz="1500" kern="1200" dirty="0"/>
            <a:t>Company C</a:t>
          </a:r>
        </a:p>
        <a:p>
          <a:pPr marL="114300" lvl="1" indent="-114300" algn="l" defTabSz="666750">
            <a:lnSpc>
              <a:spcPct val="90000"/>
            </a:lnSpc>
            <a:spcBef>
              <a:spcPct val="0"/>
            </a:spcBef>
            <a:spcAft>
              <a:spcPct val="15000"/>
            </a:spcAft>
            <a:buChar char="•"/>
          </a:pPr>
          <a:r>
            <a:rPr lang="nl-NL" sz="1500" b="0" kern="1200" dirty="0">
              <a:solidFill>
                <a:schemeClr val="bg1">
                  <a:lumMod val="50000"/>
                </a:schemeClr>
              </a:solidFill>
            </a:rPr>
            <a:t>Heavy </a:t>
          </a:r>
          <a:r>
            <a:rPr lang="nl-NL" sz="1500" b="0" kern="1200" dirty="0" err="1">
              <a:solidFill>
                <a:schemeClr val="bg1">
                  <a:lumMod val="50000"/>
                </a:schemeClr>
              </a:solidFill>
            </a:rPr>
            <a:t>Weapons</a:t>
          </a:r>
          <a:endParaRPr lang="nl-NL" sz="1500" b="0" kern="1200" dirty="0">
            <a:solidFill>
              <a:schemeClr val="bg1">
                <a:lumMod val="50000"/>
              </a:schemeClr>
            </a:solidFill>
          </a:endParaRPr>
        </a:p>
      </dsp:txBody>
      <dsp:txXfrm>
        <a:off x="2435002" y="668801"/>
        <a:ext cx="1600670" cy="3443573"/>
      </dsp:txXfrm>
    </dsp:sp>
    <dsp:sp modelId="{06FDA0DA-0FBD-4953-9312-1EE71B7EBE85}">
      <dsp:nvSpPr>
        <dsp:cNvPr id="0" name=""/>
        <dsp:cNvSpPr/>
      </dsp:nvSpPr>
      <dsp:spPr>
        <a:xfrm>
          <a:off x="2266612" y="302462"/>
          <a:ext cx="555058" cy="555058"/>
        </a:xfrm>
        <a:prstGeom prst="rect">
          <a:avLst/>
        </a:prstGeom>
        <a:solidFill>
          <a:schemeClr val="accent5">
            <a:tint val="50000"/>
            <a:hueOff val="-3065138"/>
            <a:satOff val="-796"/>
            <a:lumOff val="-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5F4AB-56B5-46D3-BA93-211E082C4D5B}">
      <dsp:nvSpPr>
        <dsp:cNvPr id="0" name=""/>
        <dsp:cNvSpPr/>
      </dsp:nvSpPr>
      <dsp:spPr>
        <a:xfrm rot="16200000">
          <a:off x="2811088" y="2251823"/>
          <a:ext cx="3443573" cy="27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4766" bIns="0" numCol="1" spcCol="1270" anchor="t" anchorCtr="0">
          <a:noAutofit/>
        </a:bodyPr>
        <a:lstStyle/>
        <a:p>
          <a:pPr marL="0" lvl="0" indent="0" algn="r" defTabSz="844550">
            <a:lnSpc>
              <a:spcPct val="90000"/>
            </a:lnSpc>
            <a:spcBef>
              <a:spcPct val="0"/>
            </a:spcBef>
            <a:spcAft>
              <a:spcPct val="35000"/>
            </a:spcAft>
            <a:buNone/>
          </a:pPr>
          <a:r>
            <a:rPr lang="nl-NL" sz="1900" kern="1200" dirty="0"/>
            <a:t>CS/CSS</a:t>
          </a:r>
        </a:p>
      </dsp:txBody>
      <dsp:txXfrm>
        <a:off x="2811088" y="2251823"/>
        <a:ext cx="3443573" cy="277529"/>
      </dsp:txXfrm>
    </dsp:sp>
    <dsp:sp modelId="{D242E329-9C3F-4C5E-AE86-F01F952892FF}">
      <dsp:nvSpPr>
        <dsp:cNvPr id="0" name=""/>
        <dsp:cNvSpPr/>
      </dsp:nvSpPr>
      <dsp:spPr>
        <a:xfrm>
          <a:off x="4594053" y="668801"/>
          <a:ext cx="1537564" cy="3443573"/>
        </a:xfrm>
        <a:prstGeom prst="rect">
          <a:avLst/>
        </a:prstGeom>
        <a:solidFill>
          <a:srgbClr val="529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44766" rIns="135128" bIns="135128" numCol="1" spcCol="1270" anchor="t" anchorCtr="0">
          <a:noAutofit/>
        </a:bodyPr>
        <a:lstStyle/>
        <a:p>
          <a:pPr marL="114300" lvl="1" indent="-114300" algn="l" defTabSz="666750">
            <a:lnSpc>
              <a:spcPct val="90000"/>
            </a:lnSpc>
            <a:spcBef>
              <a:spcPct val="0"/>
            </a:spcBef>
            <a:spcAft>
              <a:spcPct val="15000"/>
            </a:spcAft>
            <a:buChar char="•"/>
          </a:pPr>
          <a:r>
            <a:rPr lang="nl-NL" sz="1500" kern="1200" dirty="0"/>
            <a:t>Trucks</a:t>
          </a:r>
        </a:p>
        <a:p>
          <a:pPr marL="114300" lvl="1" indent="-114300" algn="l" defTabSz="666750">
            <a:lnSpc>
              <a:spcPct val="90000"/>
            </a:lnSpc>
            <a:spcBef>
              <a:spcPct val="0"/>
            </a:spcBef>
            <a:spcAft>
              <a:spcPct val="15000"/>
            </a:spcAft>
            <a:buChar char="•"/>
          </a:pPr>
          <a:r>
            <a:rPr lang="nl-NL" sz="1500" kern="1200" dirty="0" err="1">
              <a:solidFill>
                <a:schemeClr val="bg1">
                  <a:lumMod val="50000"/>
                </a:schemeClr>
              </a:solidFill>
            </a:rPr>
            <a:t>Helicopters</a:t>
          </a:r>
          <a:endParaRPr lang="nl-NL" sz="1500" kern="1200" dirty="0">
            <a:solidFill>
              <a:schemeClr val="bg1">
                <a:lumMod val="50000"/>
              </a:schemeClr>
            </a:solidFill>
          </a:endParaRPr>
        </a:p>
        <a:p>
          <a:pPr marL="114300" lvl="1" indent="-114300" algn="l" defTabSz="666750">
            <a:lnSpc>
              <a:spcPct val="90000"/>
            </a:lnSpc>
            <a:spcBef>
              <a:spcPct val="0"/>
            </a:spcBef>
            <a:spcAft>
              <a:spcPct val="15000"/>
            </a:spcAft>
            <a:buChar char="•"/>
          </a:pPr>
          <a:endParaRPr lang="nl-NL" sz="1500" kern="1200" dirty="0"/>
        </a:p>
        <a:p>
          <a:pPr marL="114300" lvl="1" indent="-114300" algn="l" defTabSz="666750">
            <a:lnSpc>
              <a:spcPct val="90000"/>
            </a:lnSpc>
            <a:spcBef>
              <a:spcPct val="0"/>
            </a:spcBef>
            <a:spcAft>
              <a:spcPct val="15000"/>
            </a:spcAft>
            <a:buChar char="•"/>
          </a:pPr>
          <a:endParaRPr lang="nl-NL" sz="1500" kern="1200" dirty="0"/>
        </a:p>
        <a:p>
          <a:pPr marL="114300" lvl="1" indent="-114300" algn="l" defTabSz="666750">
            <a:lnSpc>
              <a:spcPct val="90000"/>
            </a:lnSpc>
            <a:spcBef>
              <a:spcPct val="0"/>
            </a:spcBef>
            <a:spcAft>
              <a:spcPct val="15000"/>
            </a:spcAft>
            <a:buChar char="•"/>
          </a:pPr>
          <a:r>
            <a:rPr lang="nl-NL" sz="1500" kern="1200" dirty="0" err="1">
              <a:solidFill>
                <a:schemeClr val="bg1">
                  <a:lumMod val="50000"/>
                </a:schemeClr>
              </a:solidFill>
            </a:rPr>
            <a:t>Artillery</a:t>
          </a:r>
          <a:endParaRPr lang="nl-NL" sz="1500" kern="1200" dirty="0">
            <a:solidFill>
              <a:schemeClr val="bg1">
                <a:lumMod val="50000"/>
              </a:schemeClr>
            </a:solidFill>
          </a:endParaRPr>
        </a:p>
      </dsp:txBody>
      <dsp:txXfrm>
        <a:off x="4594053" y="668801"/>
        <a:ext cx="1537564" cy="3443573"/>
      </dsp:txXfrm>
    </dsp:sp>
    <dsp:sp modelId="{15B61033-9A6E-4250-8E1F-447DADACF14D}">
      <dsp:nvSpPr>
        <dsp:cNvPr id="0" name=""/>
        <dsp:cNvSpPr/>
      </dsp:nvSpPr>
      <dsp:spPr>
        <a:xfrm>
          <a:off x="4394110" y="302462"/>
          <a:ext cx="555058" cy="555058"/>
        </a:xfrm>
        <a:prstGeom prst="rect">
          <a:avLst/>
        </a:prstGeom>
        <a:solidFill>
          <a:schemeClr val="accent5">
            <a:tint val="50000"/>
            <a:hueOff val="-6130276"/>
            <a:satOff val="-1591"/>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17B3C-4525-4D51-AA73-E49766D42276}">
      <dsp:nvSpPr>
        <dsp:cNvPr id="0" name=""/>
        <dsp:cNvSpPr/>
      </dsp:nvSpPr>
      <dsp:spPr>
        <a:xfrm rot="16200000">
          <a:off x="4907033" y="2251823"/>
          <a:ext cx="3443573" cy="27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4766" bIns="0" numCol="1" spcCol="1270" anchor="t" anchorCtr="0">
          <a:noAutofit/>
        </a:bodyPr>
        <a:lstStyle/>
        <a:p>
          <a:pPr marL="0" lvl="0" indent="0" algn="r" defTabSz="844550">
            <a:lnSpc>
              <a:spcPct val="90000"/>
            </a:lnSpc>
            <a:spcBef>
              <a:spcPct val="0"/>
            </a:spcBef>
            <a:spcAft>
              <a:spcPct val="35000"/>
            </a:spcAft>
            <a:buNone/>
          </a:pPr>
          <a:endParaRPr lang="nl-NL" sz="1900" kern="1200"/>
        </a:p>
      </dsp:txBody>
      <dsp:txXfrm>
        <a:off x="4907033" y="2251823"/>
        <a:ext cx="3443573" cy="277529"/>
      </dsp:txXfrm>
    </dsp:sp>
    <dsp:sp modelId="{5D602796-50E4-4972-9F6E-B605263B59F5}">
      <dsp:nvSpPr>
        <dsp:cNvPr id="0" name=""/>
        <dsp:cNvSpPr/>
      </dsp:nvSpPr>
      <dsp:spPr>
        <a:xfrm>
          <a:off x="6767585" y="638842"/>
          <a:ext cx="1382391" cy="3443573"/>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44766" rIns="135128" bIns="135128" numCol="1" spcCol="1270" anchor="t" anchorCtr="0">
          <a:noAutofit/>
        </a:bodyPr>
        <a:lstStyle/>
        <a:p>
          <a:pPr marL="114300" lvl="1" indent="-114300" algn="l" defTabSz="666750">
            <a:lnSpc>
              <a:spcPct val="90000"/>
            </a:lnSpc>
            <a:spcBef>
              <a:spcPct val="0"/>
            </a:spcBef>
            <a:spcAft>
              <a:spcPct val="15000"/>
            </a:spcAft>
            <a:buChar char="•"/>
          </a:pPr>
          <a:r>
            <a:rPr lang="nl-NL" sz="1500" kern="1200"/>
            <a:t>Company A</a:t>
          </a:r>
        </a:p>
        <a:p>
          <a:pPr marL="114300" lvl="1" indent="-114300" algn="l" defTabSz="666750">
            <a:lnSpc>
              <a:spcPct val="90000"/>
            </a:lnSpc>
            <a:spcBef>
              <a:spcPct val="0"/>
            </a:spcBef>
            <a:spcAft>
              <a:spcPct val="15000"/>
            </a:spcAft>
            <a:buChar char="•"/>
          </a:pPr>
          <a:r>
            <a:rPr lang="nl-NL" sz="1500" kern="1200"/>
            <a:t>Company B</a:t>
          </a:r>
          <a:endParaRPr lang="nl-NL" sz="1500" kern="1200" dirty="0"/>
        </a:p>
        <a:p>
          <a:pPr marL="114300" lvl="1" indent="-114300" algn="l" defTabSz="666750">
            <a:lnSpc>
              <a:spcPct val="90000"/>
            </a:lnSpc>
            <a:spcBef>
              <a:spcPct val="0"/>
            </a:spcBef>
            <a:spcAft>
              <a:spcPct val="15000"/>
            </a:spcAft>
            <a:buChar char="•"/>
          </a:pPr>
          <a:r>
            <a:rPr lang="nl-NL" sz="1500" kern="1200"/>
            <a:t>Company C</a:t>
          </a:r>
          <a:endParaRPr lang="nl-NL" sz="1500" kern="1200" dirty="0"/>
        </a:p>
        <a:p>
          <a:pPr marL="114300" lvl="1" indent="-114300" algn="l" defTabSz="666750">
            <a:lnSpc>
              <a:spcPct val="90000"/>
            </a:lnSpc>
            <a:spcBef>
              <a:spcPct val="0"/>
            </a:spcBef>
            <a:spcAft>
              <a:spcPct val="15000"/>
            </a:spcAft>
            <a:buChar char="•"/>
          </a:pPr>
          <a:r>
            <a:rPr lang="nl-NL" sz="1500" kern="1200" dirty="0"/>
            <a:t>Heavy </a:t>
          </a:r>
          <a:r>
            <a:rPr lang="nl-NL" sz="1500" kern="1200" dirty="0" err="1"/>
            <a:t>Weapons</a:t>
          </a:r>
          <a:endParaRPr lang="nl-NL" sz="1500" kern="1200" dirty="0"/>
        </a:p>
        <a:p>
          <a:pPr marL="114300" lvl="1" indent="-114300" algn="l" defTabSz="666750">
            <a:lnSpc>
              <a:spcPct val="90000"/>
            </a:lnSpc>
            <a:spcBef>
              <a:spcPct val="0"/>
            </a:spcBef>
            <a:spcAft>
              <a:spcPct val="15000"/>
            </a:spcAft>
            <a:buChar char="•"/>
          </a:pPr>
          <a:endParaRPr lang="nl-NL" sz="1500" kern="1200" dirty="0"/>
        </a:p>
        <a:p>
          <a:pPr marL="114300" lvl="1" indent="-114300" algn="l" defTabSz="666750">
            <a:lnSpc>
              <a:spcPct val="90000"/>
            </a:lnSpc>
            <a:spcBef>
              <a:spcPct val="0"/>
            </a:spcBef>
            <a:spcAft>
              <a:spcPct val="15000"/>
            </a:spcAft>
            <a:buChar char="•"/>
          </a:pPr>
          <a:r>
            <a:rPr lang="nl-NL" sz="1500" kern="1200" dirty="0" err="1"/>
            <a:t>Helicopter</a:t>
          </a:r>
          <a:endParaRPr lang="nl-NL" sz="1500" kern="1200" dirty="0"/>
        </a:p>
        <a:p>
          <a:pPr marL="114300" lvl="1" indent="-114300" algn="l" defTabSz="666750">
            <a:lnSpc>
              <a:spcPct val="90000"/>
            </a:lnSpc>
            <a:spcBef>
              <a:spcPct val="0"/>
            </a:spcBef>
            <a:spcAft>
              <a:spcPct val="15000"/>
            </a:spcAft>
            <a:buChar char="•"/>
          </a:pPr>
          <a:endParaRPr lang="nl-NL" sz="1500" kern="1200" dirty="0"/>
        </a:p>
        <a:p>
          <a:pPr marL="114300" lvl="1" indent="-114300" algn="l" defTabSz="666750">
            <a:lnSpc>
              <a:spcPct val="90000"/>
            </a:lnSpc>
            <a:spcBef>
              <a:spcPct val="0"/>
            </a:spcBef>
            <a:spcAft>
              <a:spcPct val="15000"/>
            </a:spcAft>
            <a:buChar char="•"/>
          </a:pPr>
          <a:r>
            <a:rPr lang="nl-NL" sz="1500" kern="1200" dirty="0" err="1"/>
            <a:t>Artillery</a:t>
          </a:r>
          <a:endParaRPr lang="nl-NL" sz="1500" kern="1200" dirty="0"/>
        </a:p>
      </dsp:txBody>
      <dsp:txXfrm>
        <a:off x="6767585" y="638842"/>
        <a:ext cx="1382391" cy="3443573"/>
      </dsp:txXfrm>
    </dsp:sp>
    <dsp:sp modelId="{EF728879-858C-49B7-B922-0E42A109229A}">
      <dsp:nvSpPr>
        <dsp:cNvPr id="0" name=""/>
        <dsp:cNvSpPr/>
      </dsp:nvSpPr>
      <dsp:spPr>
        <a:xfrm>
          <a:off x="6490055" y="302462"/>
          <a:ext cx="555058" cy="555058"/>
        </a:xfrm>
        <a:prstGeom prst="rect">
          <a:avLst/>
        </a:prstGeom>
        <a:solidFill>
          <a:schemeClr val="accent5">
            <a:tint val="50000"/>
            <a:hueOff val="-9195414"/>
            <a:satOff val="-2387"/>
            <a:lumOff val="-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0536" cy="499823"/>
          </a:xfrm>
          <a:prstGeom prst="rect">
            <a:avLst/>
          </a:prstGeom>
        </p:spPr>
        <p:txBody>
          <a:bodyPr vert="horz" lIns="92144" tIns="46072" rIns="92144" bIns="46072" rtlCol="0"/>
          <a:lstStyle>
            <a:lvl1pPr algn="l">
              <a:defRPr sz="1200"/>
            </a:lvl1pPr>
          </a:lstStyle>
          <a:p>
            <a:endParaRPr lang="nl-NL"/>
          </a:p>
        </p:txBody>
      </p:sp>
      <p:sp>
        <p:nvSpPr>
          <p:cNvPr id="3" name="Tijdelijke aanduiding voor datum 2"/>
          <p:cNvSpPr>
            <a:spLocks noGrp="1"/>
          </p:cNvSpPr>
          <p:nvPr>
            <p:ph type="dt" sz="quarter" idx="1"/>
          </p:nvPr>
        </p:nvSpPr>
        <p:spPr>
          <a:xfrm>
            <a:off x="3894910" y="0"/>
            <a:ext cx="2980536" cy="499823"/>
          </a:xfrm>
          <a:prstGeom prst="rect">
            <a:avLst/>
          </a:prstGeom>
        </p:spPr>
        <p:txBody>
          <a:bodyPr vert="horz" lIns="92144" tIns="46072" rIns="92144" bIns="46072" rtlCol="0"/>
          <a:lstStyle>
            <a:lvl1pPr algn="r">
              <a:defRPr sz="1200"/>
            </a:lvl1pPr>
          </a:lstStyle>
          <a:p>
            <a:fld id="{B5AFA1B3-A1FA-4F94-9DA9-FBB0398FC8E1}" type="datetimeFigureOut">
              <a:rPr lang="nl-NL" smtClean="0"/>
              <a:pPr/>
              <a:t>23-5-2018</a:t>
            </a:fld>
            <a:endParaRPr lang="nl-NL"/>
          </a:p>
        </p:txBody>
      </p:sp>
      <p:sp>
        <p:nvSpPr>
          <p:cNvPr id="4" name="Tijdelijke aanduiding voor voettekst 3"/>
          <p:cNvSpPr>
            <a:spLocks noGrp="1"/>
          </p:cNvSpPr>
          <p:nvPr>
            <p:ph type="ftr" sz="quarter" idx="2"/>
          </p:nvPr>
        </p:nvSpPr>
        <p:spPr>
          <a:xfrm>
            <a:off x="1" y="9501419"/>
            <a:ext cx="2980536" cy="499823"/>
          </a:xfrm>
          <a:prstGeom prst="rect">
            <a:avLst/>
          </a:prstGeom>
        </p:spPr>
        <p:txBody>
          <a:bodyPr vert="horz" lIns="92144" tIns="46072" rIns="92144" bIns="46072"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94910" y="9501419"/>
            <a:ext cx="2980536" cy="499823"/>
          </a:xfrm>
          <a:prstGeom prst="rect">
            <a:avLst/>
          </a:prstGeom>
        </p:spPr>
        <p:txBody>
          <a:bodyPr vert="horz" lIns="92144" tIns="46072" rIns="92144" bIns="46072" rtlCol="0" anchor="b"/>
          <a:lstStyle>
            <a:lvl1pPr algn="r">
              <a:defRPr sz="1200"/>
            </a:lvl1pPr>
          </a:lstStyle>
          <a:p>
            <a:fld id="{D45F1FAA-BDFA-49FB-A58A-0C69DA0BD90F}" type="slidenum">
              <a:rPr lang="nl-NL" smtClean="0"/>
              <a:pPr/>
              <a:t>‹nr.›</a:t>
            </a:fld>
            <a:endParaRPr lang="nl-NL"/>
          </a:p>
        </p:txBody>
      </p:sp>
    </p:spTree>
    <p:extLst>
      <p:ext uri="{BB962C8B-B14F-4D97-AF65-F5344CB8AC3E}">
        <p14:creationId xmlns:p14="http://schemas.microsoft.com/office/powerpoint/2010/main" val="130180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0055" cy="500142"/>
          </a:xfrm>
          <a:prstGeom prst="rect">
            <a:avLst/>
          </a:prstGeom>
        </p:spPr>
        <p:txBody>
          <a:bodyPr vert="horz" lIns="92144" tIns="46072" rIns="92144" bIns="46072"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95404" y="0"/>
            <a:ext cx="2980055" cy="500142"/>
          </a:xfrm>
          <a:prstGeom prst="rect">
            <a:avLst/>
          </a:prstGeom>
        </p:spPr>
        <p:txBody>
          <a:bodyPr vert="horz" lIns="92144" tIns="46072" rIns="92144" bIns="46072" rtlCol="0"/>
          <a:lstStyle>
            <a:lvl1pPr algn="r" eaLnBrk="1" fontAlgn="auto" hangingPunct="1">
              <a:spcBef>
                <a:spcPts val="0"/>
              </a:spcBef>
              <a:spcAft>
                <a:spcPts val="0"/>
              </a:spcAft>
              <a:defRPr sz="1200">
                <a:solidFill>
                  <a:schemeClr val="tx1"/>
                </a:solidFill>
                <a:latin typeface="+mn-lt"/>
                <a:cs typeface="+mn-cs"/>
              </a:defRPr>
            </a:lvl1pPr>
          </a:lstStyle>
          <a:p>
            <a:pPr>
              <a:defRPr/>
            </a:pPr>
            <a:fld id="{62B2341E-3CF0-4656-8CE4-9117A46C4B67}" type="datetimeFigureOut">
              <a:rPr lang="nl-NL"/>
              <a:pPr>
                <a:defRPr/>
              </a:pPr>
              <a:t>23-5-2018</a:t>
            </a:fld>
            <a:endParaRPr lang="nl-NL" dirty="0"/>
          </a:p>
        </p:txBody>
      </p:sp>
      <p:sp>
        <p:nvSpPr>
          <p:cNvPr id="4" name="Tijdelijke aanduiding voor dia-afbeelding 3"/>
          <p:cNvSpPr>
            <a:spLocks noGrp="1" noRot="1" noChangeAspect="1"/>
          </p:cNvSpPr>
          <p:nvPr>
            <p:ph type="sldImg" idx="2"/>
          </p:nvPr>
        </p:nvSpPr>
        <p:spPr>
          <a:xfrm>
            <a:off x="938213" y="750888"/>
            <a:ext cx="5002212" cy="3751262"/>
          </a:xfrm>
          <a:prstGeom prst="rect">
            <a:avLst/>
          </a:prstGeom>
          <a:noFill/>
          <a:ln w="12700">
            <a:solidFill>
              <a:prstClr val="black"/>
            </a:solidFill>
          </a:ln>
        </p:spPr>
        <p:txBody>
          <a:bodyPr vert="horz" lIns="92144" tIns="46072" rIns="92144" bIns="46072" rtlCol="0" anchor="ctr"/>
          <a:lstStyle/>
          <a:p>
            <a:pPr lvl="0"/>
            <a:endParaRPr lang="nl-NL" noProof="0" dirty="0"/>
          </a:p>
        </p:txBody>
      </p:sp>
      <p:sp>
        <p:nvSpPr>
          <p:cNvPr id="5" name="Tijdelijke aanduiding voor notities 4"/>
          <p:cNvSpPr>
            <a:spLocks noGrp="1"/>
          </p:cNvSpPr>
          <p:nvPr>
            <p:ph type="body" sz="quarter" idx="3"/>
          </p:nvPr>
        </p:nvSpPr>
        <p:spPr>
          <a:xfrm>
            <a:off x="687706" y="4751349"/>
            <a:ext cx="5501640" cy="4501277"/>
          </a:xfrm>
          <a:prstGeom prst="rect">
            <a:avLst/>
          </a:prstGeom>
        </p:spPr>
        <p:txBody>
          <a:bodyPr vert="horz" wrap="square" lIns="92144" tIns="46072" rIns="92144" bIns="46072" numCol="1" anchor="t" anchorCtr="0" compatLnSpc="1">
            <a:prstTxWarp prst="textNoShape">
              <a:avLst/>
            </a:prstTxWarp>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1" y="9500960"/>
            <a:ext cx="2980055" cy="500142"/>
          </a:xfrm>
          <a:prstGeom prst="rect">
            <a:avLst/>
          </a:prstGeom>
        </p:spPr>
        <p:txBody>
          <a:bodyPr vert="horz" lIns="92144" tIns="46072" rIns="92144" bIns="46072"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95404" y="9500960"/>
            <a:ext cx="2980055" cy="500142"/>
          </a:xfrm>
          <a:prstGeom prst="rect">
            <a:avLst/>
          </a:prstGeom>
        </p:spPr>
        <p:txBody>
          <a:bodyPr vert="horz" lIns="92144" tIns="46072" rIns="92144" bIns="46072" rtlCol="0" anchor="b"/>
          <a:lstStyle>
            <a:lvl1pPr algn="r" eaLnBrk="1" fontAlgn="auto" hangingPunct="1">
              <a:spcBef>
                <a:spcPts val="0"/>
              </a:spcBef>
              <a:spcAft>
                <a:spcPts val="0"/>
              </a:spcAft>
              <a:defRPr sz="1200">
                <a:solidFill>
                  <a:schemeClr val="tx1"/>
                </a:solidFill>
                <a:latin typeface="+mn-lt"/>
                <a:cs typeface="+mn-cs"/>
              </a:defRPr>
            </a:lvl1pPr>
          </a:lstStyle>
          <a:p>
            <a:pPr>
              <a:defRPr/>
            </a:pPr>
            <a:fld id="{46768D80-75C9-4F18-B9CE-6964CC2CF748}" type="slidenum">
              <a:rPr lang="nl-NL"/>
              <a:pPr>
                <a:defRPr/>
              </a:pPr>
              <a:t>‹nr.›</a:t>
            </a:fld>
            <a:endParaRPr lang="nl-NL" dirty="0"/>
          </a:p>
        </p:txBody>
      </p:sp>
    </p:spTree>
    <p:extLst>
      <p:ext uri="{BB962C8B-B14F-4D97-AF65-F5344CB8AC3E}">
        <p14:creationId xmlns:p14="http://schemas.microsoft.com/office/powerpoint/2010/main" val="332143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idx="5"/>
          </p:nvPr>
        </p:nvSpPr>
        <p:spPr/>
        <p:txBody>
          <a:bodyPr/>
          <a:lstStyle/>
          <a:p>
            <a:pPr>
              <a:defRPr/>
            </a:pPr>
            <a:fld id="{F9B00D19-5C9E-419A-8FA0-01FDC7149FB8}" type="slidenum">
              <a:rPr lang="nl-NL"/>
              <a:pPr>
                <a:defRPr/>
              </a:pPr>
              <a:t>4</a:t>
            </a:fld>
            <a:endParaRPr lang="nl-NL"/>
          </a:p>
        </p:txBody>
      </p:sp>
      <p:sp>
        <p:nvSpPr>
          <p:cNvPr id="44035" name="Rectangle 1"/>
          <p:cNvSpPr>
            <a:spLocks noGrp="1" noRot="1" noChangeAspect="1" noChangeArrowheads="1" noTextEdit="1"/>
          </p:cNvSpPr>
          <p:nvPr>
            <p:ph type="sldImg"/>
          </p:nvPr>
        </p:nvSpPr>
        <p:spPr bwMode="auto">
          <a:xfrm>
            <a:off x="939800" y="750888"/>
            <a:ext cx="4999038" cy="3749675"/>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bwMode="auto">
          <a:xfrm>
            <a:off x="688188" y="4750710"/>
            <a:ext cx="5502281" cy="4500000"/>
          </a:xfrm>
          <a:noFill/>
        </p:spPr>
        <p:txBody>
          <a:bodyPr wrap="none" anchor="ctr"/>
          <a:lstStyle/>
          <a:p>
            <a:endParaRPr lang="en-US" dirty="0">
              <a:cs typeface="Arial" pitchFamily="34" charset="0"/>
            </a:endParaRPr>
          </a:p>
        </p:txBody>
      </p:sp>
      <p:sp>
        <p:nvSpPr>
          <p:cNvPr id="44037" name="Text Box 3"/>
          <p:cNvSpPr txBox="1">
            <a:spLocks noChangeArrowheads="1"/>
          </p:cNvSpPr>
          <p:nvPr/>
        </p:nvSpPr>
        <p:spPr bwMode="auto">
          <a:xfrm>
            <a:off x="3896516" y="9499823"/>
            <a:ext cx="2980536" cy="499822"/>
          </a:xfrm>
          <a:prstGeom prst="rect">
            <a:avLst/>
          </a:prstGeom>
          <a:noFill/>
          <a:ln w="9525">
            <a:noFill/>
            <a:round/>
            <a:headEnd/>
            <a:tailEnd/>
          </a:ln>
        </p:spPr>
        <p:txBody>
          <a:bodyPr lIns="90820" tIns="47227" rIns="90820" bIns="47227" anchor="b"/>
          <a:lstStyle/>
          <a:p>
            <a:pPr algn="r">
              <a:tabLst>
                <a:tab pos="0" algn="l"/>
                <a:tab pos="451122" algn="l"/>
                <a:tab pos="903844" algn="l"/>
                <a:tab pos="1358166" algn="l"/>
                <a:tab pos="1810887" algn="l"/>
                <a:tab pos="2263610" algn="l"/>
                <a:tab pos="2717931" algn="l"/>
                <a:tab pos="3170652" algn="l"/>
                <a:tab pos="3624974" algn="l"/>
                <a:tab pos="4077696" algn="l"/>
                <a:tab pos="4530418" algn="l"/>
                <a:tab pos="4984739" algn="l"/>
                <a:tab pos="5437462" algn="l"/>
                <a:tab pos="5891783" algn="l"/>
                <a:tab pos="6344504" algn="l"/>
                <a:tab pos="6797227" algn="l"/>
                <a:tab pos="7251548" algn="l"/>
                <a:tab pos="7704270" algn="l"/>
                <a:tab pos="8158591" algn="l"/>
                <a:tab pos="8611313" algn="l"/>
                <a:tab pos="9064035" algn="l"/>
              </a:tabLst>
            </a:pPr>
            <a:fld id="{5B922B36-5DE7-48AD-A80C-3AA899EE7C0B}" type="slidenum">
              <a:rPr lang="nl-NL" sz="1200">
                <a:latin typeface="Calibri" pitchFamily="34" charset="0"/>
              </a:rPr>
              <a:pPr algn="r">
                <a:tabLst>
                  <a:tab pos="0" algn="l"/>
                  <a:tab pos="451122" algn="l"/>
                  <a:tab pos="903844" algn="l"/>
                  <a:tab pos="1358166" algn="l"/>
                  <a:tab pos="1810887" algn="l"/>
                  <a:tab pos="2263610" algn="l"/>
                  <a:tab pos="2717931" algn="l"/>
                  <a:tab pos="3170652" algn="l"/>
                  <a:tab pos="3624974" algn="l"/>
                  <a:tab pos="4077696" algn="l"/>
                  <a:tab pos="4530418" algn="l"/>
                  <a:tab pos="4984739" algn="l"/>
                  <a:tab pos="5437462" algn="l"/>
                  <a:tab pos="5891783" algn="l"/>
                  <a:tab pos="6344504" algn="l"/>
                  <a:tab pos="6797227" algn="l"/>
                  <a:tab pos="7251548" algn="l"/>
                  <a:tab pos="7704270" algn="l"/>
                  <a:tab pos="8158591" algn="l"/>
                  <a:tab pos="8611313" algn="l"/>
                  <a:tab pos="9064035" algn="l"/>
                </a:tabLst>
              </a:pPr>
              <a:t>4</a:t>
            </a:fld>
            <a:endParaRPr lang="nl-NL" sz="1200">
              <a:latin typeface="Calibri" pitchFamily="34" charset="0"/>
            </a:endParaRPr>
          </a:p>
        </p:txBody>
      </p:sp>
    </p:spTree>
    <p:extLst>
      <p:ext uri="{BB962C8B-B14F-4D97-AF65-F5344CB8AC3E}">
        <p14:creationId xmlns:p14="http://schemas.microsoft.com/office/powerpoint/2010/main" val="200319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endParaRPr lang="nl-NL"/>
          </a:p>
        </p:txBody>
      </p:sp>
    </p:spTree>
    <p:extLst>
      <p:ext uri="{BB962C8B-B14F-4D97-AF65-F5344CB8AC3E}">
        <p14:creationId xmlns:p14="http://schemas.microsoft.com/office/powerpoint/2010/main" val="174717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00B050"/>
              </a:solidFill>
            </a:endParaRPr>
          </a:p>
        </p:txBody>
      </p:sp>
      <p:sp>
        <p:nvSpPr>
          <p:cNvPr id="4" name="Tijdelijke aanduiding voor dianummer 3"/>
          <p:cNvSpPr>
            <a:spLocks noGrp="1"/>
          </p:cNvSpPr>
          <p:nvPr>
            <p:ph type="sldNum" sz="quarter" idx="10"/>
          </p:nvPr>
        </p:nvSpPr>
        <p:spPr/>
        <p:txBody>
          <a:bodyPr/>
          <a:lstStyle/>
          <a:p>
            <a:fld id="{2F8EF510-242F-4026-B64B-47F62B897C48}" type="slidenum">
              <a:rPr lang="nl-NL" smtClean="0"/>
              <a:pPr/>
              <a:t>7</a:t>
            </a:fld>
            <a:endParaRPr lang="nl-NL"/>
          </a:p>
        </p:txBody>
      </p:sp>
    </p:spTree>
    <p:extLst>
      <p:ext uri="{BB962C8B-B14F-4D97-AF65-F5344CB8AC3E}">
        <p14:creationId xmlns:p14="http://schemas.microsoft.com/office/powerpoint/2010/main" val="376703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00B050"/>
              </a:solidFill>
            </a:endParaRPr>
          </a:p>
        </p:txBody>
      </p:sp>
      <p:sp>
        <p:nvSpPr>
          <p:cNvPr id="4" name="Tijdelijke aanduiding voor dianummer 3"/>
          <p:cNvSpPr>
            <a:spLocks noGrp="1"/>
          </p:cNvSpPr>
          <p:nvPr>
            <p:ph type="sldNum" sz="quarter" idx="10"/>
          </p:nvPr>
        </p:nvSpPr>
        <p:spPr/>
        <p:txBody>
          <a:bodyPr/>
          <a:lstStyle/>
          <a:p>
            <a:fld id="{2F8EF510-242F-4026-B64B-47F62B897C48}" type="slidenum">
              <a:rPr lang="nl-NL" smtClean="0"/>
              <a:pPr/>
              <a:t>9</a:t>
            </a:fld>
            <a:endParaRPr lang="nl-NL"/>
          </a:p>
        </p:txBody>
      </p:sp>
    </p:spTree>
    <p:extLst>
      <p:ext uri="{BB962C8B-B14F-4D97-AF65-F5344CB8AC3E}">
        <p14:creationId xmlns:p14="http://schemas.microsoft.com/office/powerpoint/2010/main" val="424014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00B050"/>
              </a:solidFill>
            </a:endParaRPr>
          </a:p>
        </p:txBody>
      </p:sp>
      <p:sp>
        <p:nvSpPr>
          <p:cNvPr id="4" name="Tijdelijke aanduiding voor dianummer 3"/>
          <p:cNvSpPr>
            <a:spLocks noGrp="1"/>
          </p:cNvSpPr>
          <p:nvPr>
            <p:ph type="sldNum" sz="quarter" idx="10"/>
          </p:nvPr>
        </p:nvSpPr>
        <p:spPr/>
        <p:txBody>
          <a:bodyPr/>
          <a:lstStyle/>
          <a:p>
            <a:fld id="{2F8EF510-242F-4026-B64B-47F62B897C48}" type="slidenum">
              <a:rPr lang="nl-NL" smtClean="0"/>
              <a:pPr/>
              <a:t>12</a:t>
            </a:fld>
            <a:endParaRPr lang="nl-NL"/>
          </a:p>
        </p:txBody>
      </p:sp>
    </p:spTree>
    <p:extLst>
      <p:ext uri="{BB962C8B-B14F-4D97-AF65-F5344CB8AC3E}">
        <p14:creationId xmlns:p14="http://schemas.microsoft.com/office/powerpoint/2010/main" val="329158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2F8EF510-242F-4026-B64B-47F62B897C48}" type="slidenum">
              <a:rPr lang="nl-NL" smtClean="0"/>
              <a:pPr/>
              <a:t>13</a:t>
            </a:fld>
            <a:endParaRPr lang="nl-NL"/>
          </a:p>
        </p:txBody>
      </p:sp>
    </p:spTree>
    <p:extLst>
      <p:ext uri="{BB962C8B-B14F-4D97-AF65-F5344CB8AC3E}">
        <p14:creationId xmlns:p14="http://schemas.microsoft.com/office/powerpoint/2010/main" val="219805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2pPr>
              <a:buFont typeface="Arial" pitchFamily="34" charset="0"/>
              <a:buChar char="•"/>
              <a:defRPr/>
            </a:lvl2pPr>
            <a:lvl3pPr>
              <a:buFont typeface="Arial" pitchFamily="34" charset="0"/>
              <a:buChar char="•"/>
              <a:defRPr/>
            </a:lvl3pPr>
            <a:lvl4pPr>
              <a:buFont typeface="Arial" pitchFamily="34" charset="0"/>
              <a:buChar char="•"/>
              <a:defRPr/>
            </a:lvl4pPr>
          </a:lstStyle>
          <a:p>
            <a:pPr lvl="0"/>
            <a:r>
              <a:rPr lang="nl-NL" dirty="0"/>
              <a:t>Klik om de modelstijlen te bewerken</a:t>
            </a:r>
          </a:p>
          <a:p>
            <a:pPr lvl="1"/>
            <a:r>
              <a:rPr lang="nl-NL" dirty="0"/>
              <a:t>Tweede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1 tekstblok">
    <p:bg>
      <p:bgRef idx="1001">
        <a:schemeClr val="bg1"/>
      </p:bgRef>
    </p:bg>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fontAlgn="auto">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fontAlgn="auto">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a:xfrm>
            <a:off x="4641850" y="6542088"/>
            <a:ext cx="4184650" cy="315912"/>
          </a:xfrm>
        </p:spPr>
        <p:txBody>
          <a:bodyPr/>
          <a:lstStyle>
            <a:lvl1pPr>
              <a:defRPr/>
            </a:lvl1pPr>
          </a:lstStyle>
          <a:p>
            <a:pPr>
              <a:defRPr/>
            </a:pPr>
            <a:r>
              <a:rPr lang="nl-NL"/>
              <a:t>3 juni 2010</a:t>
            </a:r>
          </a:p>
        </p:txBody>
      </p:sp>
      <p:sp>
        <p:nvSpPr>
          <p:cNvPr id="8" name="shpKleurvlakBoven"/>
          <p:cNvSpPr>
            <a:spLocks noGrp="1" noChangeArrowheads="1"/>
          </p:cNvSpPr>
          <p:nvPr>
            <p:ph type="ftr" sz="quarter" idx="11"/>
          </p:nvPr>
        </p:nvSpPr>
        <p:spPr>
          <a:xfrm>
            <a:off x="4645025" y="6362700"/>
            <a:ext cx="4183063" cy="284163"/>
          </a:xfrm>
        </p:spPr>
        <p:txBody>
          <a:bodyPr/>
          <a:lstStyle>
            <a:lvl1pPr>
              <a:defRPr sz="1000">
                <a:solidFill>
                  <a:srgbClr val="FFFFFF"/>
                </a:solidFill>
              </a:defRPr>
            </a:lvl1pPr>
          </a:lstStyle>
          <a:p>
            <a:pPr>
              <a:defRPr/>
            </a:pPr>
            <a:r>
              <a:rPr lang="nl-NL" dirty="0" err="1"/>
              <a:t>Fiscal</a:t>
            </a:r>
            <a:r>
              <a:rPr lang="nl-NL" dirty="0"/>
              <a:t> </a:t>
            </a:r>
            <a:r>
              <a:rPr lang="nl-NL" dirty="0" err="1"/>
              <a:t>Consolidation</a:t>
            </a:r>
            <a:r>
              <a:rPr lang="nl-NL" dirty="0"/>
              <a:t> in the Netherlands</a:t>
            </a:r>
          </a:p>
        </p:txBody>
      </p:sp>
      <p:sp>
        <p:nvSpPr>
          <p:cNvPr id="9" name="shpBeeldmerk"/>
          <p:cNvSpPr>
            <a:spLocks noGrp="1" noChangeArrowheads="1"/>
          </p:cNvSpPr>
          <p:nvPr>
            <p:ph type="sldNum" sz="quarter" idx="12"/>
          </p:nvPr>
        </p:nvSpPr>
        <p:spPr>
          <a:xfrm>
            <a:off x="387350" y="6362700"/>
            <a:ext cx="712788" cy="363538"/>
          </a:xfrm>
        </p:spPr>
        <p:txBody>
          <a:bodyPr/>
          <a:lstStyle>
            <a:lvl1pPr>
              <a:defRPr sz="1000">
                <a:solidFill>
                  <a:srgbClr val="FFFFFF"/>
                </a:solidFill>
              </a:defRPr>
            </a:lvl1pPr>
          </a:lstStyle>
          <a:p>
            <a:pPr>
              <a:defRPr/>
            </a:pPr>
            <a:fld id="{EEC845DB-13F5-4340-8017-19675E2C2E83}" type="slidenum">
              <a:rPr lang="nl-NL"/>
              <a:pPr>
                <a:defRPr/>
              </a:pPr>
              <a:t>‹nr.›</a:t>
            </a:fld>
            <a:endParaRPr lang="nl-NL"/>
          </a:p>
        </p:txBody>
      </p:sp>
    </p:spTree>
    <p:extLst>
      <p:ext uri="{BB962C8B-B14F-4D97-AF65-F5344CB8AC3E}">
        <p14:creationId xmlns:p14="http://schemas.microsoft.com/office/powerpoint/2010/main" val="422096070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3605E90-F53D-4166-825A-5A0F211187F2}" type="slidenum">
              <a:rPr lang="nl-NL"/>
              <a:pPr/>
              <a:t>‹nr.›</a:t>
            </a:fld>
            <a:endParaRPr lang="nl-NL"/>
          </a:p>
        </p:txBody>
      </p:sp>
      <p:sp>
        <p:nvSpPr>
          <p:cNvPr id="3" name="Footer Placeholder 2"/>
          <p:cNvSpPr>
            <a:spLocks noGrp="1"/>
          </p:cNvSpPr>
          <p:nvPr>
            <p:ph type="ftr" sz="quarter" idx="11"/>
          </p:nvPr>
        </p:nvSpPr>
        <p:spPr>
          <a:xfrm>
            <a:off x="4500563" y="6308725"/>
            <a:ext cx="4103687" cy="2159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900690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CC003D"/>
                </a:solidFill>
              </a:defRPr>
            </a:lvl1pPr>
          </a:lstStyle>
          <a:p>
            <a:r>
              <a:rPr lang="nl-NL"/>
              <a:t>Klik om de stijl te bewerken</a:t>
            </a:r>
          </a:p>
        </p:txBody>
      </p:sp>
      <p:sp>
        <p:nvSpPr>
          <p:cNvPr id="3" name="Content Placeholder 2"/>
          <p:cNvSpPr>
            <a:spLocks noGrp="1"/>
          </p:cNvSpPr>
          <p:nvPr>
            <p:ph idx="1"/>
          </p:nvPr>
        </p:nvSpPr>
        <p:spPr/>
        <p:txBody>
          <a:bodyPr/>
          <a:lstStyle>
            <a:lvl1pPr>
              <a:buNone/>
              <a:defRPr baseline="0">
                <a:solidFill>
                  <a:schemeClr val="bg2"/>
                </a:solidFill>
              </a:defRPr>
            </a:lvl1pPr>
          </a:lstStyle>
          <a:p>
            <a:pPr lvl="0"/>
            <a:r>
              <a:rPr lang="nl-NL" dirty="0"/>
              <a:t>Klik om de modelstijlen </a:t>
            </a:r>
            <a:r>
              <a:rPr lang="nl-NL"/>
              <a:t>te bewerken</a:t>
            </a:r>
            <a:endParaRPr lang="nl-NL" dirty="0"/>
          </a:p>
        </p:txBody>
      </p:sp>
      <p:sp>
        <p:nvSpPr>
          <p:cNvPr id="7" name="Slide Number Placeholder 3"/>
          <p:cNvSpPr txBox="1">
            <a:spLocks/>
          </p:cNvSpPr>
          <p:nvPr userDrawn="1"/>
        </p:nvSpPr>
        <p:spPr bwMode="auto">
          <a:xfrm>
            <a:off x="374400" y="6379200"/>
            <a:ext cx="712788"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7191020-8708-4FE7-921C-A1319787E733}" type="slidenum">
              <a:rPr kumimoji="0" lang="nl-NL" sz="1000" b="0" i="0" u="none" strike="noStrike" kern="1200" cap="none" spc="0" normalizeH="0" baseline="0" noProof="0" smtClean="0">
                <a:ln>
                  <a:noFill/>
                </a:ln>
                <a:solidFill>
                  <a:srgbClr val="FFFFFF"/>
                </a:solidFill>
                <a:effectLst/>
                <a:uLnTx/>
                <a:uFillTx/>
                <a:latin typeface="Verdana" pitchFamily="34" charset="0"/>
                <a:ea typeface="ＭＳ Ｐゴシック" pitchFamily="-128"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nl-NL" sz="1000" b="0" i="0" u="none" strike="noStrike" kern="1200" cap="none" spc="0" normalizeH="0" baseline="0" noProof="0" dirty="0">
              <a:ln>
                <a:noFill/>
              </a:ln>
              <a:solidFill>
                <a:srgbClr val="FFFFFF"/>
              </a:solidFill>
              <a:effectLst/>
              <a:uLnTx/>
              <a:uFillTx/>
              <a:latin typeface="Verdana" pitchFamily="34" charset="0"/>
              <a:ea typeface="ＭＳ Ｐゴシック" pitchFamily="-128" charset="-128"/>
              <a:cs typeface="+mn-cs"/>
            </a:endParaRPr>
          </a:p>
        </p:txBody>
      </p:sp>
      <p:sp>
        <p:nvSpPr>
          <p:cNvPr id="9" name="Tijdelijke aanduiding voor tekst 8"/>
          <p:cNvSpPr>
            <a:spLocks noGrp="1"/>
          </p:cNvSpPr>
          <p:nvPr>
            <p:ph type="body" sz="quarter" idx="11" hasCustomPrompt="1"/>
          </p:nvPr>
        </p:nvSpPr>
        <p:spPr>
          <a:xfrm>
            <a:off x="4500000" y="6390000"/>
            <a:ext cx="4104000" cy="176400"/>
          </a:xfrm>
        </p:spPr>
        <p:txBody>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defRPr>
            </a:lvl1pPr>
          </a:lstStyle>
          <a:p>
            <a:pPr marL="342900" marR="0" lvl="0" indent="-342900" algn="l" defTabSz="914400" rtl="0" eaLnBrk="1" fontAlgn="base" latinLnBrk="0" hangingPunct="1">
              <a:lnSpc>
                <a:spcPct val="100000"/>
              </a:lnSpc>
              <a:spcBef>
                <a:spcPct val="20000"/>
              </a:spcBef>
              <a:spcAft>
                <a:spcPct val="0"/>
              </a:spcAft>
              <a:buClr>
                <a:schemeClr val="bg2"/>
              </a:buClr>
              <a:buSzPct val="90000"/>
              <a:buFontTx/>
              <a:buNone/>
              <a:tabLst/>
              <a:defRPr/>
            </a:pPr>
            <a:r>
              <a:rPr kumimoji="0" lang="nl-NL" sz="900" b="0" i="0" u="none" strike="noStrike" kern="0" cap="none" spc="0" normalizeH="0" baseline="0" noProof="0">
                <a:ln>
                  <a:noFill/>
                </a:ln>
                <a:solidFill>
                  <a:srgbClr val="FFFFFF"/>
                </a:solidFill>
                <a:effectLst/>
                <a:uLnTx/>
                <a:uFillTx/>
                <a:latin typeface="+mj-lt"/>
                <a:ea typeface="+mj-ea"/>
                <a:cs typeface="+mj-cs"/>
              </a:rPr>
              <a:t>Recommendations based on experiences in the Netherlands</a:t>
            </a:r>
            <a:endParaRPr lang="nl-NL"/>
          </a:p>
        </p:txBody>
      </p:sp>
      <p:sp>
        <p:nvSpPr>
          <p:cNvPr id="12" name="Tijdelijke aanduiding voor tekst 11"/>
          <p:cNvSpPr>
            <a:spLocks noGrp="1"/>
          </p:cNvSpPr>
          <p:nvPr>
            <p:ph type="body" sz="quarter" idx="12" hasCustomPrompt="1"/>
          </p:nvPr>
        </p:nvSpPr>
        <p:spPr>
          <a:xfrm>
            <a:off x="4500000" y="6544800"/>
            <a:ext cx="4104000" cy="216743"/>
          </a:xfrm>
        </p:spPr>
        <p:txBody>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defRPr>
            </a:lvl1pPr>
            <a:lvl2pPr>
              <a:defRPr sz="900">
                <a:latin typeface="Verdana" pitchFamily="34" charset="0"/>
                <a:ea typeface="Verdana" pitchFamily="34" charset="0"/>
                <a:cs typeface="Verdana" pitchFamily="34" charset="0"/>
              </a:defRPr>
            </a:lvl2pPr>
            <a:lvl3pPr>
              <a:defRPr sz="900">
                <a:latin typeface="Verdana" pitchFamily="34" charset="0"/>
                <a:ea typeface="Verdana" pitchFamily="34" charset="0"/>
                <a:cs typeface="Verdana" pitchFamily="34" charset="0"/>
              </a:defRPr>
            </a:lvl3pPr>
            <a:lvl4pPr>
              <a:defRPr sz="900">
                <a:latin typeface="Verdana" pitchFamily="34" charset="0"/>
                <a:ea typeface="Verdana" pitchFamily="34" charset="0"/>
                <a:cs typeface="Verdana" pitchFamily="34" charset="0"/>
              </a:defRPr>
            </a:lvl4pPr>
            <a:lvl5pPr>
              <a:defRPr sz="900">
                <a:latin typeface="Verdana" pitchFamily="34" charset="0"/>
                <a:ea typeface="Verdana" pitchFamily="34" charset="0"/>
                <a:cs typeface="Verdana" pitchFamily="34" charset="0"/>
              </a:defRPr>
            </a:lvl5pPr>
          </a:lstStyle>
          <a:p>
            <a:pPr marL="342900" marR="0" lvl="0" indent="-342900" algn="l" defTabSz="914400" rtl="0" eaLnBrk="1" fontAlgn="base" latinLnBrk="0" hangingPunct="1">
              <a:lnSpc>
                <a:spcPct val="100000"/>
              </a:lnSpc>
              <a:spcBef>
                <a:spcPct val="20000"/>
              </a:spcBef>
              <a:spcAft>
                <a:spcPct val="0"/>
              </a:spcAft>
              <a:buClr>
                <a:schemeClr val="bg2"/>
              </a:buClr>
              <a:buSzPct val="90000"/>
              <a:buFontTx/>
              <a:buNone/>
              <a:tabLst/>
              <a:defRPr/>
            </a:pPr>
            <a:r>
              <a:rPr kumimoji="0" lang="nl-NL" sz="900" b="0" i="0" u="none" strike="noStrike" kern="0" cap="none" spc="0" normalizeH="0" baseline="0" noProof="0">
                <a:ln>
                  <a:noFill/>
                </a:ln>
                <a:solidFill>
                  <a:srgbClr val="FFFFFF"/>
                </a:solidFill>
                <a:effectLst/>
                <a:uLnTx/>
                <a:uFillTx/>
                <a:latin typeface="Verdana" pitchFamily="34" charset="0"/>
                <a:ea typeface="+mj-ea"/>
                <a:cs typeface="+mj-cs"/>
              </a:rPr>
              <a:t>  |  </a:t>
            </a:r>
            <a:r>
              <a:rPr kumimoji="0" lang="nl-NL" sz="900" b="0" i="0" u="none" strike="noStrike" kern="0" cap="none" spc="0" normalizeH="0" baseline="0" noProof="0">
                <a:ln>
                  <a:noFill/>
                </a:ln>
                <a:solidFill>
                  <a:srgbClr val="FFFFFF"/>
                </a:solidFill>
                <a:effectLst/>
                <a:uLnTx/>
                <a:uFillTx/>
                <a:latin typeface="Verdana" pitchFamily="34" charset="0"/>
                <a:ea typeface="+mn-ea"/>
                <a:cs typeface="+mn-cs"/>
              </a:rPr>
              <a:t>25 November 2016, Paris</a:t>
            </a:r>
            <a:endParaRPr kumimoji="0" lang="nl-NL" sz="900" b="0" i="0" u="none" strike="noStrike" kern="0" cap="none" spc="0" normalizeH="0" baseline="0" noProof="0">
              <a:ln>
                <a:noFill/>
              </a:ln>
              <a:solidFill>
                <a:srgbClr val="FFFFFF"/>
              </a:solidFill>
              <a:effectLst/>
              <a:uLnTx/>
              <a:uFillTx/>
              <a:latin typeface="Verdana" pitchFamily="34" charset="0"/>
              <a:ea typeface="+mj-ea"/>
              <a:cs typeface="+mj-cs"/>
            </a:endParaRPr>
          </a:p>
        </p:txBody>
      </p:sp>
    </p:spTree>
    <p:extLst>
      <p:ext uri="{BB962C8B-B14F-4D97-AF65-F5344CB8AC3E}">
        <p14:creationId xmlns:p14="http://schemas.microsoft.com/office/powerpoint/2010/main" val="379879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6858000"/>
          </a:xfrm>
          <a:prstGeom prst="rect">
            <a:avLst/>
          </a:prstGeom>
          <a:solidFill>
            <a:srgbClr val="046F9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3" name="shpDatum"/>
          <p:cNvSpPr>
            <a:spLocks noGrp="1" noChangeArrowheads="1"/>
          </p:cNvSpPr>
          <p:nvPr>
            <p:ph type="dt" sz="half" idx="10"/>
          </p:nvPr>
        </p:nvSpPr>
        <p:spPr/>
        <p:txBody>
          <a:bodyPr/>
          <a:lstStyle>
            <a:lvl1pPr>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xfrm>
            <a:off x="4478338" y="6386513"/>
            <a:ext cx="4165600" cy="315912"/>
          </a:xfrm>
          <a:prstGeom prst="rect">
            <a:avLst/>
          </a:prstGeom>
          <a:ln/>
        </p:spPr>
        <p:txBody>
          <a:bodyPr/>
          <a:lstStyle>
            <a:lvl1pPr>
              <a:defRPr/>
            </a:lvl1pPr>
          </a:lstStyle>
          <a:p>
            <a:pPr>
              <a:defRPr/>
            </a:pPr>
            <a:r>
              <a:rPr lang="en-US"/>
              <a:t>Spending Reviews in The Netherlands</a:t>
            </a:r>
            <a:endParaRPr lang="nl-NL"/>
          </a:p>
        </p:txBody>
      </p:sp>
      <p:sp>
        <p:nvSpPr>
          <p:cNvPr id="6" name="shpPagina"/>
          <p:cNvSpPr>
            <a:spLocks noGrp="1" noChangeArrowheads="1"/>
          </p:cNvSpPr>
          <p:nvPr>
            <p:ph type="sldNum" sz="quarter" idx="12"/>
          </p:nvPr>
        </p:nvSpPr>
        <p:spPr>
          <a:xfrm>
            <a:off x="374650" y="6378575"/>
            <a:ext cx="712788" cy="363538"/>
          </a:xfrm>
          <a:prstGeom prst="rect">
            <a:avLst/>
          </a:prstGeom>
          <a:ln/>
        </p:spPr>
        <p:txBody>
          <a:bodyPr/>
          <a:lstStyle>
            <a:lvl1pPr>
              <a:defRPr/>
            </a:lvl1pPr>
          </a:lstStyle>
          <a:p>
            <a:pPr>
              <a:defRPr/>
            </a:pPr>
            <a:fld id="{F1690EE3-14D3-4088-9560-4A9252443A3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el en twee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half" idx="1"/>
          </p:nvPr>
        </p:nvSpPr>
        <p:spPr>
          <a:xfrm>
            <a:off x="352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43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xfrm>
            <a:off x="4478338" y="6386513"/>
            <a:ext cx="4165600" cy="315912"/>
          </a:xfrm>
          <a:prstGeom prst="rect">
            <a:avLst/>
          </a:prstGeom>
          <a:ln/>
        </p:spPr>
        <p:txBody>
          <a:bodyPr/>
          <a:lstStyle>
            <a:lvl1pPr>
              <a:defRPr/>
            </a:lvl1pPr>
          </a:lstStyle>
          <a:p>
            <a:pPr>
              <a:defRPr/>
            </a:pPr>
            <a:r>
              <a:rPr lang="en-US"/>
              <a:t>Spending Reviews in The Netherlands</a:t>
            </a:r>
            <a:endParaRPr lang="nl-NL"/>
          </a:p>
        </p:txBody>
      </p:sp>
      <p:sp>
        <p:nvSpPr>
          <p:cNvPr id="7" name="shpPagina"/>
          <p:cNvSpPr>
            <a:spLocks noGrp="1" noChangeArrowheads="1"/>
          </p:cNvSpPr>
          <p:nvPr>
            <p:ph type="sldNum" sz="quarter" idx="12"/>
          </p:nvPr>
        </p:nvSpPr>
        <p:spPr>
          <a:xfrm>
            <a:off x="374650" y="6378575"/>
            <a:ext cx="712788" cy="363538"/>
          </a:xfrm>
          <a:prstGeom prst="rect">
            <a:avLst/>
          </a:prstGeom>
          <a:ln/>
        </p:spPr>
        <p:txBody>
          <a:bodyPr/>
          <a:lstStyle>
            <a:lvl1pPr>
              <a:defRPr/>
            </a:lvl1pPr>
          </a:lstStyle>
          <a:p>
            <a:pPr>
              <a:defRPr/>
            </a:pPr>
            <a:fld id="{56BF9E1E-8EED-4ABD-982C-7424D8DFE23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r>
              <a:rPr lang="en-US"/>
              <a:t>Spending Reviews in The Netherlands</a:t>
            </a:r>
            <a:endParaRPr lang="nl-NL"/>
          </a:p>
        </p:txBody>
      </p:sp>
      <p:sp>
        <p:nvSpPr>
          <p:cNvPr id="6" name="shpPagina"/>
          <p:cNvSpPr>
            <a:spLocks noGrp="1" noChangeArrowheads="1"/>
          </p:cNvSpPr>
          <p:nvPr>
            <p:ph type="sldNum" sz="quarter" idx="12"/>
          </p:nvPr>
        </p:nvSpPr>
        <p:spPr>
          <a:ln/>
        </p:spPr>
        <p:txBody>
          <a:bodyPr/>
          <a:lstStyle>
            <a:lvl1pPr>
              <a:defRPr/>
            </a:lvl1pPr>
          </a:lstStyle>
          <a:p>
            <a:pPr>
              <a:defRPr/>
            </a:pPr>
            <a:fld id="{CF5819FB-D2A1-4DB9-A6AC-10E2DBC6AC43}"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Titel en twee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half" idx="1"/>
          </p:nvPr>
        </p:nvSpPr>
        <p:spPr>
          <a:xfrm>
            <a:off x="352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43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56BF9E1E-8EED-4ABD-982C-7424D8DFE230}"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half" idx="1"/>
          </p:nvPr>
        </p:nvSpPr>
        <p:spPr>
          <a:xfrm>
            <a:off x="352425" y="1800225"/>
            <a:ext cx="4038600" cy="441483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grafiek 3"/>
          <p:cNvSpPr>
            <a:spLocks noGrp="1"/>
          </p:cNvSpPr>
          <p:nvPr>
            <p:ph type="chart" sz="half" idx="2"/>
          </p:nvPr>
        </p:nvSpPr>
        <p:spPr>
          <a:xfrm>
            <a:off x="4543425" y="1800225"/>
            <a:ext cx="4038600" cy="4414838"/>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A5DEBAF9-9CE9-4D77-9C3C-CAE79505914F}"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half" idx="1"/>
          </p:nvPr>
        </p:nvSpPr>
        <p:spPr>
          <a:xfrm>
            <a:off x="352425" y="1800225"/>
            <a:ext cx="4038600" cy="44148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543425" y="1800225"/>
            <a:ext cx="4038600" cy="4414838"/>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67FD27C8-FA47-4577-9706-C736BC1E568F}"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tekst 2"/>
          <p:cNvSpPr>
            <a:spLocks noGrp="1"/>
          </p:cNvSpPr>
          <p:nvPr>
            <p:ph type="body" sz="half" idx="1"/>
          </p:nvPr>
        </p:nvSpPr>
        <p:spPr>
          <a:xfrm>
            <a:off x="352425" y="1800225"/>
            <a:ext cx="4038600" cy="44148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43425" y="1800225"/>
            <a:ext cx="4038600" cy="4414838"/>
          </a:xfrm>
        </p:spPr>
        <p:txBody>
          <a:bodyPr/>
          <a:lstStyle/>
          <a:p>
            <a:pPr lvl="0"/>
            <a:endParaRPr lang="nl-NL"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11CF073A-E9B2-42A5-ABBC-AF6D0D828CBF}"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4572000" y="0"/>
            <a:ext cx="4572000" cy="6858000"/>
          </a:xfrm>
          <a:prstGeom prst="rect">
            <a:avLst/>
          </a:prstGeom>
          <a:solidFill>
            <a:srgbClr val="046F9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181253" name="shpDatum"/>
          <p:cNvSpPr>
            <a:spLocks noGrp="1" noChangeArrowheads="1"/>
          </p:cNvSpPr>
          <p:nvPr>
            <p:ph type="dt" sz="half" idx="2"/>
          </p:nvPr>
        </p:nvSpPr>
        <p:spPr bwMode="auto">
          <a:xfrm>
            <a:off x="4929188" y="6380163"/>
            <a:ext cx="3714750" cy="363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endParaRPr lang="nl-NL"/>
          </a:p>
        </p:txBody>
      </p:sp>
      <p:sp>
        <p:nvSpPr>
          <p:cNvPr id="1028" name="shpTitel"/>
          <p:cNvSpPr>
            <a:spLocks noGrp="1" noChangeArrowheads="1"/>
          </p:cNvSpPr>
          <p:nvPr>
            <p:ph type="title"/>
          </p:nvPr>
        </p:nvSpPr>
        <p:spPr bwMode="auto">
          <a:xfrm>
            <a:off x="4929188" y="2103438"/>
            <a:ext cx="37115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9" name="shpTekst"/>
          <p:cNvSpPr>
            <a:spLocks noGrp="1" noChangeArrowheads="1"/>
          </p:cNvSpPr>
          <p:nvPr>
            <p:ph type="body" idx="1"/>
          </p:nvPr>
        </p:nvSpPr>
        <p:spPr bwMode="auto">
          <a:xfrm>
            <a:off x="4943475" y="2797175"/>
            <a:ext cx="3695700" cy="341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p:txBody>
      </p:sp>
    </p:spTree>
  </p:cSld>
  <p:clrMap bg1="lt1" tx1="dk1" bg2="lt2" tx2="dk2" accent1="accent1" accent2="accent2" accent3="accent3" accent4="accent4" accent5="accent5" accent6="accent6" hlink="hlink" folHlink="folHlink"/>
  <p:sldLayoutIdLst>
    <p:sldLayoutId id="2147484352" r:id="rId1"/>
    <p:sldLayoutId id="2147484358" r:id="rId2"/>
    <p:sldLayoutId id="2147484362" r:id="rId3"/>
    <p:sldLayoutId id="2147484364" r:id="rId4"/>
  </p:sldLayoutIdLst>
  <p:hf hdr="0" dt="0"/>
  <p:txStyles>
    <p:titleStyle>
      <a:lvl1pPr algn="l" rtl="0" eaLnBrk="0" fontAlgn="base" hangingPunct="0">
        <a:spcBef>
          <a:spcPct val="0"/>
        </a:spcBef>
        <a:spcAft>
          <a:spcPct val="0"/>
        </a:spcAft>
        <a:defRPr sz="2600">
          <a:solidFill>
            <a:srgbClr val="FFFFFF"/>
          </a:solidFill>
          <a:latin typeface="+mj-lt"/>
          <a:ea typeface="+mj-ea"/>
          <a:cs typeface="+mj-cs"/>
        </a:defRPr>
      </a:lvl1pPr>
      <a:lvl2pPr algn="l" rtl="0" eaLnBrk="0" fontAlgn="base" hangingPunct="0">
        <a:spcBef>
          <a:spcPct val="0"/>
        </a:spcBef>
        <a:spcAft>
          <a:spcPct val="0"/>
        </a:spcAft>
        <a:defRPr sz="2600">
          <a:solidFill>
            <a:srgbClr val="FFFFFF"/>
          </a:solidFill>
          <a:latin typeface="Verdana" pitchFamily="34" charset="0"/>
        </a:defRPr>
      </a:lvl2pPr>
      <a:lvl3pPr algn="l" rtl="0" eaLnBrk="0" fontAlgn="base" hangingPunct="0">
        <a:spcBef>
          <a:spcPct val="0"/>
        </a:spcBef>
        <a:spcAft>
          <a:spcPct val="0"/>
        </a:spcAft>
        <a:defRPr sz="2600">
          <a:solidFill>
            <a:srgbClr val="FFFFFF"/>
          </a:solidFill>
          <a:latin typeface="Verdana" pitchFamily="34" charset="0"/>
        </a:defRPr>
      </a:lvl3pPr>
      <a:lvl4pPr algn="l" rtl="0" eaLnBrk="0" fontAlgn="base" hangingPunct="0">
        <a:spcBef>
          <a:spcPct val="0"/>
        </a:spcBef>
        <a:spcAft>
          <a:spcPct val="0"/>
        </a:spcAft>
        <a:defRPr sz="2600">
          <a:solidFill>
            <a:srgbClr val="FFFFFF"/>
          </a:solidFill>
          <a:latin typeface="Verdana" pitchFamily="34" charset="0"/>
        </a:defRPr>
      </a:lvl4pPr>
      <a:lvl5pPr algn="l" rtl="0" eaLnBrk="0" fontAlgn="base" hangingPunct="0">
        <a:spcBef>
          <a:spcPct val="0"/>
        </a:spcBef>
        <a:spcAft>
          <a:spcPct val="0"/>
        </a:spcAft>
        <a:defRPr sz="2600">
          <a:solidFill>
            <a:srgbClr val="FFFFFF"/>
          </a:solidFill>
          <a:latin typeface="Verdana" pitchFamily="34" charset="0"/>
        </a:defRPr>
      </a:lvl5pPr>
      <a:lvl6pPr marL="457200" algn="l" rtl="0" eaLnBrk="0" fontAlgn="base" hangingPunct="0">
        <a:spcBef>
          <a:spcPct val="0"/>
        </a:spcBef>
        <a:spcAft>
          <a:spcPct val="0"/>
        </a:spcAft>
        <a:defRPr sz="2600">
          <a:solidFill>
            <a:srgbClr val="FFFFFF"/>
          </a:solidFill>
          <a:latin typeface="Verdana" pitchFamily="34" charset="0"/>
        </a:defRPr>
      </a:lvl6pPr>
      <a:lvl7pPr marL="914400" algn="l" rtl="0" eaLnBrk="0" fontAlgn="base" hangingPunct="0">
        <a:spcBef>
          <a:spcPct val="0"/>
        </a:spcBef>
        <a:spcAft>
          <a:spcPct val="0"/>
        </a:spcAft>
        <a:defRPr sz="2600">
          <a:solidFill>
            <a:srgbClr val="FFFFFF"/>
          </a:solidFill>
          <a:latin typeface="Verdana" pitchFamily="34" charset="0"/>
        </a:defRPr>
      </a:lvl7pPr>
      <a:lvl8pPr marL="1371600" algn="l" rtl="0" eaLnBrk="0" fontAlgn="base" hangingPunct="0">
        <a:spcBef>
          <a:spcPct val="0"/>
        </a:spcBef>
        <a:spcAft>
          <a:spcPct val="0"/>
        </a:spcAft>
        <a:defRPr sz="2600">
          <a:solidFill>
            <a:srgbClr val="FFFFFF"/>
          </a:solidFill>
          <a:latin typeface="Verdana" pitchFamily="34" charset="0"/>
        </a:defRPr>
      </a:lvl8pPr>
      <a:lvl9pPr marL="1828800" algn="l" rtl="0" eaLnBrk="0" fontAlgn="base" hangingPunct="0">
        <a:spcBef>
          <a:spcPct val="0"/>
        </a:spcBef>
        <a:spcAft>
          <a:spcPct val="0"/>
        </a:spcAft>
        <a:defRPr sz="2600">
          <a:solidFill>
            <a:srgbClr val="FFFFFF"/>
          </a:solidFill>
          <a:latin typeface="Verdana" pitchFamily="34" charset="0"/>
        </a:defRPr>
      </a:lvl9pPr>
    </p:titleStyle>
    <p:bodyStyle>
      <a:lvl1pPr marL="266700" indent="-266700" algn="l" rtl="0" eaLnBrk="0" fontAlgn="base" hangingPunct="0">
        <a:spcBef>
          <a:spcPct val="0"/>
        </a:spcBef>
        <a:spcAft>
          <a:spcPct val="0"/>
        </a:spcAft>
        <a:buSzPct val="80000"/>
        <a:buChar char="•"/>
        <a:defRPr>
          <a:solidFill>
            <a:srgbClr val="FFFFFF"/>
          </a:solidFill>
          <a:latin typeface="+mn-lt"/>
          <a:ea typeface="+mn-ea"/>
          <a:cs typeface="+mn-cs"/>
        </a:defRPr>
      </a:lvl1pPr>
      <a:lvl2pPr marL="884238" indent="-342900" algn="l" rtl="0" eaLnBrk="0" fontAlgn="base" hangingPunct="0">
        <a:spcBef>
          <a:spcPct val="20000"/>
        </a:spcBef>
        <a:spcAft>
          <a:spcPct val="0"/>
        </a:spcAft>
        <a:buFont typeface="Arial" charset="0"/>
        <a:buBlip>
          <a:blip r:embed="rId6"/>
        </a:buBlip>
        <a:defRPr>
          <a:solidFill>
            <a:srgbClr val="FFFFFF"/>
          </a:solidFill>
          <a:latin typeface="+mn-lt"/>
        </a:defRPr>
      </a:lvl2pPr>
      <a:lvl3pPr marL="1406525" indent="-342900" algn="l" rtl="0" eaLnBrk="0" fontAlgn="base" hangingPunct="0">
        <a:spcBef>
          <a:spcPct val="20000"/>
        </a:spcBef>
        <a:spcAft>
          <a:spcPct val="0"/>
        </a:spcAft>
        <a:buFont typeface="Arial" charset="0"/>
        <a:buBlip>
          <a:blip r:embed="rId7"/>
        </a:buBlip>
        <a:defRPr>
          <a:solidFill>
            <a:srgbClr val="FFFFFF"/>
          </a:solidFill>
          <a:latin typeface="+mn-lt"/>
        </a:defRPr>
      </a:lvl3pPr>
      <a:lvl4pPr marL="1928813" indent="-342900" algn="l" rtl="0" eaLnBrk="0" fontAlgn="base" hangingPunct="0">
        <a:spcBef>
          <a:spcPct val="20000"/>
        </a:spcBef>
        <a:spcAft>
          <a:spcPct val="0"/>
        </a:spcAft>
        <a:buFont typeface="Arial" charset="0"/>
        <a:buBlip>
          <a:blip r:embed="rId8"/>
        </a:buBlip>
        <a:defRPr>
          <a:solidFill>
            <a:srgbClr val="FFFFFF"/>
          </a:solidFill>
          <a:latin typeface="+mn-lt"/>
        </a:defRPr>
      </a:lvl4pPr>
      <a:lvl5pPr marL="2451100" indent="-342900" algn="l" rtl="0" eaLnBrk="0" fontAlgn="base" hangingPunct="0">
        <a:spcBef>
          <a:spcPct val="20000"/>
        </a:spcBef>
        <a:spcAft>
          <a:spcPct val="0"/>
        </a:spcAft>
        <a:buFont typeface="Arial" charset="0"/>
        <a:buChar char="»"/>
        <a:defRPr>
          <a:solidFill>
            <a:srgbClr val="FFFFFF"/>
          </a:solidFill>
          <a:latin typeface="+mn-lt"/>
        </a:defRPr>
      </a:lvl5pPr>
      <a:lvl6pPr marL="2908300" indent="-342900" algn="l" rtl="0" eaLnBrk="0" fontAlgn="base" hangingPunct="0">
        <a:spcBef>
          <a:spcPct val="20000"/>
        </a:spcBef>
        <a:spcAft>
          <a:spcPct val="0"/>
        </a:spcAft>
        <a:buFont typeface="Arial" charset="0"/>
        <a:buChar char="»"/>
        <a:defRPr>
          <a:solidFill>
            <a:srgbClr val="FFFFFF"/>
          </a:solidFill>
          <a:latin typeface="+mn-lt"/>
        </a:defRPr>
      </a:lvl6pPr>
      <a:lvl7pPr marL="3365500" indent="-342900" algn="l" rtl="0" eaLnBrk="0" fontAlgn="base" hangingPunct="0">
        <a:spcBef>
          <a:spcPct val="20000"/>
        </a:spcBef>
        <a:spcAft>
          <a:spcPct val="0"/>
        </a:spcAft>
        <a:buFont typeface="Arial" charset="0"/>
        <a:buChar char="»"/>
        <a:defRPr>
          <a:solidFill>
            <a:srgbClr val="FFFFFF"/>
          </a:solidFill>
          <a:latin typeface="+mn-lt"/>
        </a:defRPr>
      </a:lvl7pPr>
      <a:lvl8pPr marL="3822700" indent="-342900" algn="l" rtl="0" eaLnBrk="0" fontAlgn="base" hangingPunct="0">
        <a:spcBef>
          <a:spcPct val="20000"/>
        </a:spcBef>
        <a:spcAft>
          <a:spcPct val="0"/>
        </a:spcAft>
        <a:buFont typeface="Arial" charset="0"/>
        <a:buChar char="»"/>
        <a:defRPr>
          <a:solidFill>
            <a:srgbClr val="FFFFFF"/>
          </a:solidFill>
          <a:latin typeface="+mn-lt"/>
        </a:defRPr>
      </a:lvl8pPr>
      <a:lvl9pPr marL="4279900" indent="-342900" algn="l" rtl="0" eaLnBrk="0" fontAlgn="base" hangingPunct="0">
        <a:spcBef>
          <a:spcPct val="20000"/>
        </a:spcBef>
        <a:spcAft>
          <a:spcPct val="0"/>
        </a:spcAft>
        <a:buFont typeface="Arial" charset="0"/>
        <a:buChar char="»"/>
        <a:defRPr>
          <a:solidFill>
            <a:srgbClr val="FFFF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2051" name="shpTekst"/>
          <p:cNvSpPr>
            <a:spLocks noGrp="1" noChangeArrowheads="1"/>
          </p:cNvSpPr>
          <p:nvPr>
            <p:ph type="body" idx="1"/>
          </p:nvPr>
        </p:nvSpPr>
        <p:spPr bwMode="auto">
          <a:xfrm>
            <a:off x="352425" y="1800225"/>
            <a:ext cx="8229600" cy="441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p:txBody>
      </p:sp>
      <p:sp>
        <p:nvSpPr>
          <p:cNvPr id="1028" name="shpDatum"/>
          <p:cNvSpPr>
            <a:spLocks noGrp="1" noChangeArrowheads="1"/>
          </p:cNvSpPr>
          <p:nvPr>
            <p:ph type="dt" sz="half" idx="2"/>
          </p:nvPr>
        </p:nvSpPr>
        <p:spPr bwMode="auto">
          <a:xfrm>
            <a:off x="4486275" y="6540500"/>
            <a:ext cx="4157663"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1029" name="shpVoettekst"/>
          <p:cNvSpPr>
            <a:spLocks noGrp="1" noChangeArrowheads="1"/>
          </p:cNvSpPr>
          <p:nvPr>
            <p:ph type="ftr" sz="quarter" idx="3"/>
          </p:nvPr>
        </p:nvSpPr>
        <p:spPr bwMode="auto">
          <a:xfrm>
            <a:off x="4478338" y="6386513"/>
            <a:ext cx="416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r>
              <a:rPr lang="en-US"/>
              <a:t>Spending Reviews in The Netherlands</a:t>
            </a:r>
            <a:endParaRPr lang="nl-NL"/>
          </a:p>
        </p:txBody>
      </p:sp>
      <p:sp>
        <p:nvSpPr>
          <p:cNvPr id="1030" name="shpPagina"/>
          <p:cNvSpPr>
            <a:spLocks noGrp="1" noChangeArrowheads="1"/>
          </p:cNvSpPr>
          <p:nvPr>
            <p:ph type="sldNum" sz="quarter" idx="4"/>
          </p:nvPr>
        </p:nvSpPr>
        <p:spPr bwMode="auto">
          <a:xfrm>
            <a:off x="374650" y="6378575"/>
            <a:ext cx="712788"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fld id="{61C050A5-6120-407B-9D7B-05AEA3ABFE74}" type="slidenum">
              <a:rPr lang="nl-NL"/>
              <a:pPr>
                <a:defRPr/>
              </a:pPr>
              <a:t>‹nr.›</a:t>
            </a:fld>
            <a:endParaRPr lang="nl-NL"/>
          </a:p>
        </p:txBody>
      </p:sp>
      <p:sp>
        <p:nvSpPr>
          <p:cNvPr id="1026" name="shpTitel"/>
          <p:cNvSpPr>
            <a:spLocks noGrp="1" noChangeArrowheads="1"/>
          </p:cNvSpPr>
          <p:nvPr>
            <p:ph type="title"/>
          </p:nvPr>
        </p:nvSpPr>
        <p:spPr bwMode="auto">
          <a:xfrm>
            <a:off x="352425" y="1263650"/>
            <a:ext cx="8229600"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2057" name="shpBeeldmerk" descr="RO__vervolgpagina~LPPT.png"/>
          <p:cNvPicPr>
            <a:picLocks noChangeAspect="1"/>
          </p:cNvPicPr>
          <p:nvPr/>
        </p:nvPicPr>
        <p:blipFill>
          <a:blip r:embed="rId10" cstate="print"/>
          <a:srcRect/>
          <a:stretch>
            <a:fillRect/>
          </a:stretch>
        </p:blipFill>
        <p:spPr bwMode="auto">
          <a:xfrm>
            <a:off x="0" y="0"/>
            <a:ext cx="9144000"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63" r:id="rId6"/>
    <p:sldLayoutId id="2147484365" r:id="rId7"/>
    <p:sldLayoutId id="2147484366" r:id="rId8"/>
  </p:sldLayoutIdLst>
  <p:hf hdr="0" dt="0"/>
  <p:txStyles>
    <p:titleStyle>
      <a:lvl1pPr algn="l" rtl="0" eaLnBrk="0" fontAlgn="base" hangingPunct="0">
        <a:spcBef>
          <a:spcPct val="0"/>
        </a:spcBef>
        <a:spcAft>
          <a:spcPct val="0"/>
        </a:spcAft>
        <a:defRPr sz="2600" spc="-60">
          <a:solidFill>
            <a:srgbClr val="CC003D"/>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3"/>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j.keulen@minfin.n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to1.jpg"/>
          <p:cNvPicPr>
            <a:picLocks/>
          </p:cNvPicPr>
          <p:nvPr/>
        </p:nvPicPr>
        <p:blipFill>
          <a:blip r:embed="rId2" cstate="print"/>
          <a:stretch>
            <a:fillRect/>
          </a:stretch>
        </p:blipFill>
        <p:spPr>
          <a:xfrm>
            <a:off x="0" y="0"/>
            <a:ext cx="4584700" cy="6858000"/>
          </a:xfrm>
          <a:prstGeom prst="rect">
            <a:avLst/>
          </a:prstGeom>
        </p:spPr>
      </p:pic>
      <p:sp>
        <p:nvSpPr>
          <p:cNvPr id="5122" name="shpDatum"/>
          <p:cNvSpPr>
            <a:spLocks noChangeArrowheads="1"/>
          </p:cNvSpPr>
          <p:nvPr/>
        </p:nvSpPr>
        <p:spPr bwMode="auto">
          <a:xfrm>
            <a:off x="4929188" y="6380163"/>
            <a:ext cx="3714750" cy="363537"/>
          </a:xfrm>
          <a:prstGeom prst="rect">
            <a:avLst/>
          </a:prstGeom>
          <a:noFill/>
          <a:ln w="9525">
            <a:noFill/>
            <a:miter lim="800000"/>
            <a:headEnd/>
            <a:tailEnd/>
          </a:ln>
        </p:spPr>
        <p:txBody>
          <a:bodyPr/>
          <a:lstStyle/>
          <a:p>
            <a:endParaRPr lang="nl-NL" sz="1000" dirty="0">
              <a:solidFill>
                <a:schemeClr val="accent2">
                  <a:lumMod val="75000"/>
                </a:schemeClr>
              </a:solidFill>
            </a:endParaRPr>
          </a:p>
        </p:txBody>
      </p:sp>
      <p:sp>
        <p:nvSpPr>
          <p:cNvPr id="5123" name="Titel"/>
          <p:cNvSpPr>
            <a:spLocks noChangeArrowheads="1"/>
          </p:cNvSpPr>
          <p:nvPr/>
        </p:nvSpPr>
        <p:spPr bwMode="auto">
          <a:xfrm>
            <a:off x="4778188" y="1982016"/>
            <a:ext cx="4231341" cy="944562"/>
          </a:xfrm>
          <a:prstGeom prst="rect">
            <a:avLst/>
          </a:prstGeom>
          <a:noFill/>
          <a:ln w="9525">
            <a:noFill/>
            <a:miter lim="800000"/>
            <a:headEnd/>
            <a:tailEnd/>
          </a:ln>
        </p:spPr>
        <p:txBody>
          <a:bodyPr/>
          <a:lstStyle/>
          <a:p>
            <a:r>
              <a:rPr lang="en-US" sz="2800" b="1" noProof="1">
                <a:solidFill>
                  <a:srgbClr val="FFFFFF"/>
                </a:solidFill>
              </a:rPr>
              <a:t>Spending Reviews in The Netherlands</a:t>
            </a:r>
            <a:endParaRPr lang="nl-NL" sz="2800" b="1" noProof="1">
              <a:solidFill>
                <a:srgbClr val="FFFFFF"/>
              </a:solidFill>
            </a:endParaRPr>
          </a:p>
        </p:txBody>
      </p:sp>
      <p:sp>
        <p:nvSpPr>
          <p:cNvPr id="5124" name="Subtitel"/>
          <p:cNvSpPr>
            <a:spLocks noChangeArrowheads="1"/>
          </p:cNvSpPr>
          <p:nvPr/>
        </p:nvSpPr>
        <p:spPr bwMode="auto">
          <a:xfrm>
            <a:off x="4929188" y="3708400"/>
            <a:ext cx="3959225" cy="608013"/>
          </a:xfrm>
          <a:prstGeom prst="rect">
            <a:avLst/>
          </a:prstGeom>
          <a:noFill/>
          <a:ln w="9525">
            <a:noFill/>
            <a:miter lim="800000"/>
            <a:headEnd/>
            <a:tailEnd/>
          </a:ln>
        </p:spPr>
        <p:txBody>
          <a:bodyPr/>
          <a:lstStyle/>
          <a:p>
            <a:pPr>
              <a:spcBef>
                <a:spcPct val="20000"/>
              </a:spcBef>
              <a:buFont typeface="Arial" charset="0"/>
              <a:buNone/>
            </a:pPr>
            <a:endParaRPr lang="nl-NL" sz="1800" noProof="1">
              <a:solidFill>
                <a:srgbClr val="FFFFFF"/>
              </a:solidFill>
            </a:endParaRPr>
          </a:p>
        </p:txBody>
      </p:sp>
      <p:pic>
        <p:nvPicPr>
          <p:cNvPr id="5127" name="Picture 11" descr="RO_F_Logo_Powerpoint_diap_en 1 "/>
          <p:cNvPicPr>
            <a:picLocks noChangeAspect="1" noChangeArrowheads="1"/>
          </p:cNvPicPr>
          <p:nvPr/>
        </p:nvPicPr>
        <p:blipFill>
          <a:blip r:embed="rId3" cstate="print"/>
          <a:srcRect/>
          <a:stretch>
            <a:fillRect/>
          </a:stretch>
        </p:blipFill>
        <p:spPr bwMode="auto">
          <a:xfrm>
            <a:off x="0" y="0"/>
            <a:ext cx="9144000" cy="2001838"/>
          </a:xfrm>
          <a:prstGeom prst="rect">
            <a:avLst/>
          </a:prstGeom>
          <a:noFill/>
          <a:ln w="9525">
            <a:noFill/>
            <a:miter lim="800000"/>
            <a:headEnd/>
            <a:tailEnd/>
          </a:ln>
        </p:spPr>
      </p:pic>
      <p:sp>
        <p:nvSpPr>
          <p:cNvPr id="7" name="Rechthoek 6"/>
          <p:cNvSpPr/>
          <p:nvPr/>
        </p:nvSpPr>
        <p:spPr>
          <a:xfrm>
            <a:off x="4715437" y="3211606"/>
            <a:ext cx="4572000" cy="2954655"/>
          </a:xfrm>
          <a:prstGeom prst="rect">
            <a:avLst/>
          </a:prstGeom>
        </p:spPr>
        <p:txBody>
          <a:bodyPr>
            <a:spAutoFit/>
          </a:bodyPr>
          <a:lstStyle/>
          <a:p>
            <a:r>
              <a:rPr lang="en-CA" sz="2000" b="1" dirty="0">
                <a:solidFill>
                  <a:srgbClr val="002060"/>
                </a:solidFill>
              </a:rPr>
              <a:t>Best practices and lessons learned from the review on military readiness 2017</a:t>
            </a:r>
          </a:p>
          <a:p>
            <a:endParaRPr lang="en-CA" sz="1800" dirty="0">
              <a:solidFill>
                <a:srgbClr val="002060"/>
              </a:solidFill>
            </a:endParaRPr>
          </a:p>
          <a:p>
            <a:endParaRPr lang="en-CA" sz="1800" dirty="0">
              <a:solidFill>
                <a:srgbClr val="002060"/>
              </a:solidFill>
            </a:endParaRPr>
          </a:p>
          <a:p>
            <a:endParaRPr lang="en-CA" sz="1800" dirty="0">
              <a:solidFill>
                <a:srgbClr val="002060"/>
              </a:solidFill>
            </a:endParaRPr>
          </a:p>
          <a:p>
            <a:endParaRPr lang="en-CA" sz="1800" dirty="0">
              <a:solidFill>
                <a:srgbClr val="002060"/>
              </a:solidFill>
            </a:endParaRPr>
          </a:p>
          <a:p>
            <a:r>
              <a:rPr lang="en-CA" sz="1800" dirty="0">
                <a:solidFill>
                  <a:schemeClr val="bg1"/>
                </a:solidFill>
              </a:rPr>
              <a:t>Sjoerd Keulen</a:t>
            </a:r>
          </a:p>
          <a:p>
            <a:endParaRPr lang="en-CA" sz="1800" dirty="0">
              <a:solidFill>
                <a:srgbClr val="002060"/>
              </a:solidFill>
            </a:endParaRPr>
          </a:p>
          <a:p>
            <a:r>
              <a:rPr lang="en-CA" sz="1800" dirty="0">
                <a:solidFill>
                  <a:srgbClr val="00206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6248F-38F5-40C5-9DEB-3805D5A3ECCE}"/>
              </a:ext>
            </a:extLst>
          </p:cNvPr>
          <p:cNvSpPr>
            <a:spLocks noGrp="1"/>
          </p:cNvSpPr>
          <p:nvPr>
            <p:ph type="title"/>
          </p:nvPr>
        </p:nvSpPr>
        <p:spPr/>
        <p:txBody>
          <a:bodyPr/>
          <a:lstStyle/>
          <a:p>
            <a:endParaRPr lang="nl-NL"/>
          </a:p>
        </p:txBody>
      </p:sp>
      <p:graphicFrame>
        <p:nvGraphicFramePr>
          <p:cNvPr id="9" name="Tijdelijke aanduiding voor inhoud 8">
            <a:extLst>
              <a:ext uri="{FF2B5EF4-FFF2-40B4-BE49-F238E27FC236}">
                <a16:creationId xmlns:a16="http://schemas.microsoft.com/office/drawing/2014/main" id="{68B0E02F-457E-4A25-955A-440BBA981C8B}"/>
              </a:ext>
            </a:extLst>
          </p:cNvPr>
          <p:cNvGraphicFramePr>
            <a:graphicFrameLocks noGrp="1"/>
          </p:cNvGraphicFramePr>
          <p:nvPr>
            <p:ph idx="1"/>
            <p:extLst>
              <p:ext uri="{D42A27DB-BD31-4B8C-83A1-F6EECF244321}">
                <p14:modId xmlns:p14="http://schemas.microsoft.com/office/powerpoint/2010/main" val="3285024889"/>
              </p:ext>
            </p:extLst>
          </p:nvPr>
        </p:nvGraphicFramePr>
        <p:xfrm>
          <a:off x="352425" y="1800225"/>
          <a:ext cx="8229600" cy="441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kstvak 10">
            <a:extLst>
              <a:ext uri="{FF2B5EF4-FFF2-40B4-BE49-F238E27FC236}">
                <a16:creationId xmlns:a16="http://schemas.microsoft.com/office/drawing/2014/main" id="{3803BCD0-762C-4C67-A7E4-7223560B4CAD}"/>
              </a:ext>
            </a:extLst>
          </p:cNvPr>
          <p:cNvSpPr txBox="1"/>
          <p:nvPr/>
        </p:nvSpPr>
        <p:spPr>
          <a:xfrm>
            <a:off x="2233534" y="2758190"/>
            <a:ext cx="5696262" cy="492443"/>
          </a:xfrm>
          <a:prstGeom prst="rect">
            <a:avLst/>
          </a:prstGeom>
          <a:noFill/>
        </p:spPr>
        <p:txBody>
          <a:bodyPr wrap="square" rtlCol="0">
            <a:spAutoFit/>
          </a:bodyPr>
          <a:lstStyle/>
          <a:p>
            <a:r>
              <a:rPr lang="en-US"/>
              <a:t>Operational readiness proces</a:t>
            </a:r>
          </a:p>
        </p:txBody>
      </p:sp>
      <p:sp>
        <p:nvSpPr>
          <p:cNvPr id="12" name="Tekstvak 11">
            <a:extLst>
              <a:ext uri="{FF2B5EF4-FFF2-40B4-BE49-F238E27FC236}">
                <a16:creationId xmlns:a16="http://schemas.microsoft.com/office/drawing/2014/main" id="{35B8B7B9-EB5A-4220-A19B-8F515AF61BDC}"/>
              </a:ext>
            </a:extLst>
          </p:cNvPr>
          <p:cNvSpPr txBox="1"/>
          <p:nvPr/>
        </p:nvSpPr>
        <p:spPr>
          <a:xfrm>
            <a:off x="5591331" y="1835150"/>
            <a:ext cx="2623279" cy="80021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nl-NL" dirty="0"/>
              <a:t> =KNOWN=</a:t>
            </a:r>
          </a:p>
          <a:p>
            <a:r>
              <a:rPr lang="nl-NL" sz="2000" dirty="0"/>
              <a:t>DATA AVAILABLE</a:t>
            </a:r>
          </a:p>
        </p:txBody>
      </p:sp>
      <p:sp>
        <p:nvSpPr>
          <p:cNvPr id="13" name="Tekstvak 12">
            <a:extLst>
              <a:ext uri="{FF2B5EF4-FFF2-40B4-BE49-F238E27FC236}">
                <a16:creationId xmlns:a16="http://schemas.microsoft.com/office/drawing/2014/main" id="{A05A09B1-E882-488C-8B5C-BC89B6C24199}"/>
              </a:ext>
            </a:extLst>
          </p:cNvPr>
          <p:cNvSpPr txBox="1"/>
          <p:nvPr/>
        </p:nvSpPr>
        <p:spPr>
          <a:xfrm>
            <a:off x="6940446" y="3402767"/>
            <a:ext cx="1828799"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nl-NL" sz="2400" dirty="0" err="1"/>
              <a:t>Unstable</a:t>
            </a:r>
            <a:r>
              <a:rPr lang="nl-NL" sz="2400" dirty="0"/>
              <a:t> output</a:t>
            </a:r>
          </a:p>
        </p:txBody>
      </p:sp>
      <p:sp>
        <p:nvSpPr>
          <p:cNvPr id="14" name="Tekstvak 13">
            <a:extLst>
              <a:ext uri="{FF2B5EF4-FFF2-40B4-BE49-F238E27FC236}">
                <a16:creationId xmlns:a16="http://schemas.microsoft.com/office/drawing/2014/main" id="{CF68C701-D8F5-4740-BE50-12849C1DDEB0}"/>
              </a:ext>
            </a:extLst>
          </p:cNvPr>
          <p:cNvSpPr txBox="1"/>
          <p:nvPr/>
        </p:nvSpPr>
        <p:spPr>
          <a:xfrm>
            <a:off x="6940446" y="4585663"/>
            <a:ext cx="1828799" cy="11387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nl-NL" sz="2400" dirty="0"/>
              <a:t>C</a:t>
            </a:r>
            <a:r>
              <a:rPr lang="nl-NL" sz="2000" dirty="0"/>
              <a:t>onnection </a:t>
            </a:r>
            <a:r>
              <a:rPr lang="nl-NL" sz="2000" dirty="0" err="1"/>
              <a:t>with</a:t>
            </a:r>
            <a:r>
              <a:rPr lang="nl-NL" sz="2000" dirty="0"/>
              <a:t> output </a:t>
            </a:r>
            <a:r>
              <a:rPr lang="nl-NL" sz="2000" dirty="0" err="1"/>
              <a:t>unclear</a:t>
            </a:r>
            <a:r>
              <a:rPr lang="nl-NL" sz="2400" dirty="0"/>
              <a:t> </a:t>
            </a:r>
          </a:p>
        </p:txBody>
      </p:sp>
      <p:sp>
        <p:nvSpPr>
          <p:cNvPr id="15" name="Tekstvak 14">
            <a:extLst>
              <a:ext uri="{FF2B5EF4-FFF2-40B4-BE49-F238E27FC236}">
                <a16:creationId xmlns:a16="http://schemas.microsoft.com/office/drawing/2014/main" id="{0C9945CA-1911-4480-9D08-E398284C89D6}"/>
              </a:ext>
            </a:extLst>
          </p:cNvPr>
          <p:cNvSpPr txBox="1"/>
          <p:nvPr/>
        </p:nvSpPr>
        <p:spPr>
          <a:xfrm>
            <a:off x="1439056" y="5831174"/>
            <a:ext cx="6775554" cy="492443"/>
          </a:xfrm>
          <a:prstGeom prst="rect">
            <a:avLst/>
          </a:prstGeom>
          <a:noFill/>
        </p:spPr>
        <p:txBody>
          <a:bodyPr wrap="square" rtlCol="0">
            <a:spAutoFit/>
          </a:bodyPr>
          <a:lstStyle/>
          <a:p>
            <a:r>
              <a:rPr lang="en-AU" dirty="0">
                <a:solidFill>
                  <a:srgbClr val="FF0000"/>
                </a:solidFill>
              </a:rPr>
              <a:t>No correlation between input &amp; output</a:t>
            </a:r>
          </a:p>
        </p:txBody>
      </p:sp>
      <p:sp>
        <p:nvSpPr>
          <p:cNvPr id="16" name="Tijdelijke aanduiding voor voettekst 4">
            <a:extLst>
              <a:ext uri="{FF2B5EF4-FFF2-40B4-BE49-F238E27FC236}">
                <a16:creationId xmlns:a16="http://schemas.microsoft.com/office/drawing/2014/main" id="{6DAC3FFD-0BE2-442C-86F7-5D1D76B2FFDF}"/>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20811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8B6F8-04B0-496D-867F-87591A8D084C}"/>
              </a:ext>
            </a:extLst>
          </p:cNvPr>
          <p:cNvSpPr>
            <a:spLocks noGrp="1"/>
          </p:cNvSpPr>
          <p:nvPr>
            <p:ph type="title"/>
          </p:nvPr>
        </p:nvSpPr>
        <p:spPr>
          <a:xfrm>
            <a:off x="211748" y="1152608"/>
            <a:ext cx="8229600" cy="571500"/>
          </a:xfrm>
        </p:spPr>
        <p:txBody>
          <a:bodyPr/>
          <a:lstStyle/>
          <a:p>
            <a:r>
              <a:rPr lang="nl-NL" dirty="0" err="1"/>
              <a:t>Measuring</a:t>
            </a:r>
            <a:r>
              <a:rPr lang="nl-NL" dirty="0"/>
              <a:t> </a:t>
            </a:r>
            <a:r>
              <a:rPr lang="nl-NL" dirty="0" err="1"/>
              <a:t>Operational</a:t>
            </a:r>
            <a:r>
              <a:rPr lang="nl-NL" dirty="0"/>
              <a:t> Readiness</a:t>
            </a:r>
          </a:p>
        </p:txBody>
      </p:sp>
      <p:sp>
        <p:nvSpPr>
          <p:cNvPr id="3" name="Tijdelijke aanduiding voor inhoud 2">
            <a:extLst>
              <a:ext uri="{FF2B5EF4-FFF2-40B4-BE49-F238E27FC236}">
                <a16:creationId xmlns:a16="http://schemas.microsoft.com/office/drawing/2014/main" id="{45AC0B2E-8A49-4292-B931-8E2CABDECA42}"/>
              </a:ext>
            </a:extLst>
          </p:cNvPr>
          <p:cNvSpPr>
            <a:spLocks noGrp="1"/>
          </p:cNvSpPr>
          <p:nvPr>
            <p:ph idx="1"/>
          </p:nvPr>
        </p:nvSpPr>
        <p:spPr>
          <a:xfrm>
            <a:off x="389200" y="1724108"/>
            <a:ext cx="8229600" cy="4204907"/>
          </a:xfrm>
        </p:spPr>
        <p:txBody>
          <a:bodyPr/>
          <a:lstStyle/>
          <a:p>
            <a:r>
              <a:rPr lang="en-US" b="1" dirty="0">
                <a:solidFill>
                  <a:schemeClr val="tx1"/>
                </a:solidFill>
              </a:rPr>
              <a:t>OR = PR + MR + Training</a:t>
            </a:r>
          </a:p>
          <a:p>
            <a:endParaRPr lang="en-US" sz="900" dirty="0">
              <a:solidFill>
                <a:schemeClr val="tx1"/>
              </a:solidFill>
            </a:endParaRPr>
          </a:p>
          <a:p>
            <a:endParaRPr lang="en-US" sz="900"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sz="2400" dirty="0">
              <a:solidFill>
                <a:schemeClr val="tx1"/>
              </a:solidFill>
            </a:endParaRPr>
          </a:p>
          <a:p>
            <a:r>
              <a:rPr lang="en-US" dirty="0">
                <a:solidFill>
                  <a:schemeClr val="tx1"/>
                </a:solidFill>
              </a:rPr>
              <a:t>PR = Personal Readiness 		MR= Material Readiness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Training					</a:t>
            </a:r>
            <a:endParaRPr lang="en-US" dirty="0">
              <a:solidFill>
                <a:srgbClr val="0070C0"/>
              </a:solidFill>
            </a:endParaRPr>
          </a:p>
          <a:p>
            <a:endParaRPr lang="nl-NL" dirty="0">
              <a:solidFill>
                <a:schemeClr val="tx1"/>
              </a:solidFill>
            </a:endParaRPr>
          </a:p>
          <a:p>
            <a:endParaRPr lang="nl-NL" dirty="0"/>
          </a:p>
        </p:txBody>
      </p:sp>
      <p:pic>
        <p:nvPicPr>
          <p:cNvPr id="35842" name="Picture 2" descr="Afbeeldingsresultaat voor Defensie personen">
            <a:extLst>
              <a:ext uri="{FF2B5EF4-FFF2-40B4-BE49-F238E27FC236}">
                <a16:creationId xmlns:a16="http://schemas.microsoft.com/office/drawing/2014/main" id="{769CB654-ED69-428E-B206-73E943EE4A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36" t="10073" r="19858" b="8727"/>
          <a:stretch/>
        </p:blipFill>
        <p:spPr bwMode="auto">
          <a:xfrm>
            <a:off x="752500" y="2292309"/>
            <a:ext cx="2160000" cy="1486228"/>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Gerelateerde afbeelding">
            <a:extLst>
              <a:ext uri="{FF2B5EF4-FFF2-40B4-BE49-F238E27FC236}">
                <a16:creationId xmlns:a16="http://schemas.microsoft.com/office/drawing/2014/main" id="{E8341198-CAF3-4D80-86C3-5A4F94150F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313" y="2331173"/>
            <a:ext cx="2195258" cy="14616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Afbeeldingsresultaat voor training defensie">
            <a:extLst>
              <a:ext uri="{FF2B5EF4-FFF2-40B4-BE49-F238E27FC236}">
                <a16:creationId xmlns:a16="http://schemas.microsoft.com/office/drawing/2014/main" id="{984219E1-916B-4666-8876-6EB777F555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00" y="4346739"/>
            <a:ext cx="2087166" cy="1440000"/>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inhoud 2">
            <a:extLst>
              <a:ext uri="{FF2B5EF4-FFF2-40B4-BE49-F238E27FC236}">
                <a16:creationId xmlns:a16="http://schemas.microsoft.com/office/drawing/2014/main" id="{98F2D83C-51BE-43E3-8623-9904613CBC35}"/>
              </a:ext>
            </a:extLst>
          </p:cNvPr>
          <p:cNvSpPr txBox="1">
            <a:spLocks/>
          </p:cNvSpPr>
          <p:nvPr/>
        </p:nvSpPr>
        <p:spPr bwMode="auto">
          <a:xfrm>
            <a:off x="389200" y="1724108"/>
            <a:ext cx="8229600" cy="4470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None/>
              <a:defRPr lang="nl-NL" kern="1200" baseline="0">
                <a:solidFill>
                  <a:schemeClr val="bg2"/>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b="1" dirty="0">
                <a:solidFill>
                  <a:schemeClr val="tx1"/>
                </a:solidFill>
              </a:rPr>
              <a:t>				       </a:t>
            </a:r>
            <a:r>
              <a:rPr lang="en-US" sz="1800" dirty="0">
                <a:solidFill>
                  <a:srgbClr val="0070C0"/>
                </a:solidFill>
              </a:rPr>
              <a:t>+ Judgement Commander</a:t>
            </a:r>
          </a:p>
          <a:p>
            <a:endParaRPr lang="en-US" sz="900" dirty="0">
              <a:solidFill>
                <a:schemeClr val="tx1"/>
              </a:solidFill>
            </a:endParaRPr>
          </a:p>
          <a:p>
            <a:endParaRPr lang="en-US" sz="900" dirty="0">
              <a:solidFill>
                <a:schemeClr val="tx1"/>
              </a:solidFill>
            </a:endParaRPr>
          </a:p>
          <a:p>
            <a:endParaRPr lang="en-US" sz="1800" dirty="0">
              <a:solidFill>
                <a:schemeClr val="tx1"/>
              </a:solidFill>
            </a:endParaRPr>
          </a:p>
          <a:p>
            <a:endParaRPr lang="en-US" sz="2000" dirty="0">
              <a:solidFill>
                <a:schemeClr val="tx1"/>
              </a:solidFill>
            </a:endParaRPr>
          </a:p>
          <a:p>
            <a:endParaRPr lang="en-US" sz="24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600" dirty="0">
              <a:solidFill>
                <a:schemeClr val="tx1"/>
              </a:solidFill>
            </a:endParaRPr>
          </a:p>
          <a:p>
            <a:r>
              <a:rPr lang="en-US" sz="1800" dirty="0">
                <a:solidFill>
                  <a:srgbClr val="0070C0"/>
                </a:solidFill>
              </a:rPr>
              <a:t>					       Judgement of the Commander</a:t>
            </a:r>
          </a:p>
          <a:p>
            <a:endParaRPr lang="en-US" sz="1800" dirty="0">
              <a:solidFill>
                <a:schemeClr val="tx1"/>
              </a:solidFill>
            </a:endParaRPr>
          </a:p>
          <a:p>
            <a:endParaRPr lang="en-US" sz="1800" dirty="0"/>
          </a:p>
        </p:txBody>
      </p:sp>
      <p:pic>
        <p:nvPicPr>
          <p:cNvPr id="13" name="Picture 8" descr="Afbeeldingsresultaat voor defensie gijs van keulen">
            <a:extLst>
              <a:ext uri="{FF2B5EF4-FFF2-40B4-BE49-F238E27FC236}">
                <a16:creationId xmlns:a16="http://schemas.microsoft.com/office/drawing/2014/main" id="{5920C79E-A8DA-41F8-91F0-EA9A11CA38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3313" y="4346739"/>
            <a:ext cx="2163380"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voettekst 4">
            <a:extLst>
              <a:ext uri="{FF2B5EF4-FFF2-40B4-BE49-F238E27FC236}">
                <a16:creationId xmlns:a16="http://schemas.microsoft.com/office/drawing/2014/main" id="{F1396CD4-7A66-4FAC-902F-B1C30EEF5F25}"/>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9051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52425" y="1124744"/>
            <a:ext cx="8229600" cy="571500"/>
          </a:xfrm>
        </p:spPr>
        <p:txBody>
          <a:bodyPr/>
          <a:lstStyle/>
          <a:p>
            <a:r>
              <a:rPr lang="en-US" dirty="0"/>
              <a:t>Units/Capacities at norm of Operational Readiness	</a:t>
            </a:r>
          </a:p>
        </p:txBody>
      </p:sp>
      <p:sp>
        <p:nvSpPr>
          <p:cNvPr id="5" name="Tijdelijke aanduiding voor inhoud 4"/>
          <p:cNvSpPr>
            <a:spLocks noGrp="1"/>
          </p:cNvSpPr>
          <p:nvPr>
            <p:ph idx="1"/>
          </p:nvPr>
        </p:nvSpPr>
        <p:spPr>
          <a:xfrm>
            <a:off x="352424" y="1628800"/>
            <a:ext cx="8396040" cy="4414838"/>
          </a:xfrm>
        </p:spPr>
        <p:txBody>
          <a:bodyPr/>
          <a:lstStyle/>
          <a:p>
            <a:endParaRPr lang="en-US" b="1" i="1" dirty="0"/>
          </a:p>
          <a:p>
            <a:endParaRPr lang="nl-NL" b="1" i="1" dirty="0"/>
          </a:p>
          <a:p>
            <a:endParaRPr lang="nl-NL" dirty="0"/>
          </a:p>
        </p:txBody>
      </p:sp>
      <p:sp>
        <p:nvSpPr>
          <p:cNvPr id="7" name="Tijdelijke aanduiding voor inhoud 4"/>
          <p:cNvSpPr txBox="1">
            <a:spLocks/>
          </p:cNvSpPr>
          <p:nvPr/>
        </p:nvSpPr>
        <p:spPr bwMode="auto">
          <a:xfrm>
            <a:off x="504824" y="1781200"/>
            <a:ext cx="839604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90000"/>
              <a:buNone/>
              <a:defRPr baseline="0">
                <a:solidFill>
                  <a:schemeClr val="bg2"/>
                </a:solidFill>
                <a:latin typeface="+mn-lt"/>
                <a:ea typeface="+mn-ea"/>
                <a:cs typeface="+mn-cs"/>
              </a:defRPr>
            </a:lvl1pPr>
            <a:lvl2pPr marL="742950" indent="-285750" algn="l" rtl="0" eaLnBrk="1" fontAlgn="base" hangingPunct="1">
              <a:spcBef>
                <a:spcPct val="20000"/>
              </a:spcBef>
              <a:spcAft>
                <a:spcPct val="0"/>
              </a:spcAft>
              <a:buChar char="–"/>
              <a:defRPr>
                <a:solidFill>
                  <a:schemeClr val="bg2"/>
                </a:solidFill>
                <a:latin typeface="+mn-lt"/>
              </a:defRPr>
            </a:lvl2pPr>
            <a:lvl3pPr marL="1143000" indent="-228600" algn="l" rtl="0" eaLnBrk="1" fontAlgn="base" hangingPunct="1">
              <a:spcBef>
                <a:spcPct val="20000"/>
              </a:spcBef>
              <a:spcAft>
                <a:spcPct val="0"/>
              </a:spcAft>
              <a:buChar char="•"/>
              <a:defRPr>
                <a:solidFill>
                  <a:schemeClr val="bg2"/>
                </a:solidFill>
                <a:latin typeface="+mn-lt"/>
              </a:defRPr>
            </a:lvl3pPr>
            <a:lvl4pPr marL="1600200" indent="-228600" algn="l" rtl="0" eaLnBrk="1" fontAlgn="base" hangingPunct="1">
              <a:spcBef>
                <a:spcPct val="20000"/>
              </a:spcBef>
              <a:spcAft>
                <a:spcPct val="0"/>
              </a:spcAft>
              <a:buChar char="–"/>
              <a:defRPr>
                <a:solidFill>
                  <a:schemeClr val="bg2"/>
                </a:solidFill>
                <a:latin typeface="+mn-lt"/>
              </a:defRPr>
            </a:lvl4pPr>
            <a:lvl5pPr marL="2057400" indent="-228600" algn="l" rtl="0" eaLnBrk="1" fontAlgn="base" hangingPunct="1">
              <a:spcBef>
                <a:spcPct val="20000"/>
              </a:spcBef>
              <a:spcAft>
                <a:spcPct val="0"/>
              </a:spcAft>
              <a:buChar char="•"/>
              <a:defRPr>
                <a:solidFill>
                  <a:schemeClr val="bg2"/>
                </a:solidFill>
                <a:latin typeface="+mn-lt"/>
              </a:defRPr>
            </a:lvl5pPr>
            <a:lvl6pPr marL="2514600" indent="-228600" algn="l" rtl="0" eaLnBrk="1" fontAlgn="base" hangingPunct="1">
              <a:spcBef>
                <a:spcPct val="20000"/>
              </a:spcBef>
              <a:spcAft>
                <a:spcPct val="0"/>
              </a:spcAft>
              <a:buChar char="•"/>
              <a:defRPr>
                <a:solidFill>
                  <a:schemeClr val="bg2"/>
                </a:solidFill>
                <a:latin typeface="+mn-lt"/>
              </a:defRPr>
            </a:lvl6pPr>
            <a:lvl7pPr marL="2971800" indent="-228600" algn="l" rtl="0" eaLnBrk="1" fontAlgn="base" hangingPunct="1">
              <a:spcBef>
                <a:spcPct val="20000"/>
              </a:spcBef>
              <a:spcAft>
                <a:spcPct val="0"/>
              </a:spcAft>
              <a:buChar char="•"/>
              <a:defRPr>
                <a:solidFill>
                  <a:schemeClr val="bg2"/>
                </a:solidFill>
                <a:latin typeface="+mn-lt"/>
              </a:defRPr>
            </a:lvl7pPr>
            <a:lvl8pPr marL="3429000" indent="-228600" algn="l" rtl="0" eaLnBrk="1" fontAlgn="base" hangingPunct="1">
              <a:spcBef>
                <a:spcPct val="20000"/>
              </a:spcBef>
              <a:spcAft>
                <a:spcPct val="0"/>
              </a:spcAft>
              <a:buChar char="•"/>
              <a:defRPr>
                <a:solidFill>
                  <a:schemeClr val="bg2"/>
                </a:solidFill>
                <a:latin typeface="+mn-lt"/>
              </a:defRPr>
            </a:lvl8pPr>
            <a:lvl9pPr marL="3886200" indent="-228600" algn="l" rtl="0" eaLnBrk="1" fontAlgn="base" hangingPunct="1">
              <a:spcBef>
                <a:spcPct val="20000"/>
              </a:spcBef>
              <a:spcAft>
                <a:spcPct val="0"/>
              </a:spcAft>
              <a:buChar char="•"/>
              <a:defRPr>
                <a:solidFill>
                  <a:schemeClr val="bg2"/>
                </a:solidFill>
                <a:latin typeface="+mn-lt"/>
              </a:defRPr>
            </a:lvl9pPr>
          </a:lstStyle>
          <a:p>
            <a:endParaRPr kumimoji="0" lang="nl-NL" b="1" kern="0" dirty="0"/>
          </a:p>
          <a:p>
            <a:endParaRPr kumimoji="0" lang="nl-NL" b="1" i="1" kern="0"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4" y="1696244"/>
            <a:ext cx="6346142" cy="4489410"/>
          </a:xfrm>
          <a:prstGeom prst="rect">
            <a:avLst/>
          </a:prstGeom>
        </p:spPr>
      </p:pic>
      <p:sp>
        <p:nvSpPr>
          <p:cNvPr id="3" name="Tekstvak 2">
            <a:extLst>
              <a:ext uri="{FF2B5EF4-FFF2-40B4-BE49-F238E27FC236}">
                <a16:creationId xmlns:a16="http://schemas.microsoft.com/office/drawing/2014/main" id="{EB8257D4-AB51-4F76-AF51-7BE43ED4878D}"/>
              </a:ext>
            </a:extLst>
          </p:cNvPr>
          <p:cNvSpPr txBox="1"/>
          <p:nvPr/>
        </p:nvSpPr>
        <p:spPr>
          <a:xfrm>
            <a:off x="4783779" y="4426989"/>
            <a:ext cx="3092136" cy="738664"/>
          </a:xfrm>
          <a:prstGeom prst="rect">
            <a:avLst/>
          </a:prstGeom>
          <a:solidFill>
            <a:schemeClr val="bg1"/>
          </a:solidFill>
        </p:spPr>
        <p:txBody>
          <a:bodyPr wrap="square" rtlCol="0">
            <a:spAutoFit/>
          </a:bodyPr>
          <a:lstStyle/>
          <a:p>
            <a:r>
              <a:rPr lang="nl-NL" sz="1400" dirty="0"/>
              <a:t>% Combat units at norm OR</a:t>
            </a:r>
          </a:p>
          <a:p>
            <a:r>
              <a:rPr lang="nl-NL" sz="1400" dirty="0"/>
              <a:t>% CS units at norm OR</a:t>
            </a:r>
          </a:p>
          <a:p>
            <a:r>
              <a:rPr lang="nl-NL" sz="1400" dirty="0"/>
              <a:t>% CSS units at norm OR</a:t>
            </a:r>
          </a:p>
        </p:txBody>
      </p:sp>
      <p:sp>
        <p:nvSpPr>
          <p:cNvPr id="10" name="Tijdelijke aanduiding voor voettekst 4">
            <a:extLst>
              <a:ext uri="{FF2B5EF4-FFF2-40B4-BE49-F238E27FC236}">
                <a16:creationId xmlns:a16="http://schemas.microsoft.com/office/drawing/2014/main" id="{B485DE4D-73AD-44E6-B6E5-CC3A613F68EE}"/>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361270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9" b="-1"/>
          <a:stretch/>
        </p:blipFill>
        <p:spPr>
          <a:xfrm>
            <a:off x="690602" y="1576968"/>
            <a:ext cx="7618795" cy="5184575"/>
          </a:xfrm>
        </p:spPr>
      </p:pic>
      <p:sp>
        <p:nvSpPr>
          <p:cNvPr id="7" name="Tijdelijke aanduiding voor tekst 3"/>
          <p:cNvSpPr>
            <a:spLocks noGrp="1"/>
          </p:cNvSpPr>
          <p:nvPr>
            <p:ph type="body" sz="quarter" idx="12"/>
          </p:nvPr>
        </p:nvSpPr>
        <p:spPr/>
        <p:txBody>
          <a:bodyPr/>
          <a:lstStyle/>
          <a:p>
            <a:r>
              <a:rPr lang="nl-NL" dirty="0"/>
              <a:t>Zicht op gereedheid</a:t>
            </a:r>
          </a:p>
        </p:txBody>
      </p:sp>
      <p:sp>
        <p:nvSpPr>
          <p:cNvPr id="4" name="Titel 3"/>
          <p:cNvSpPr>
            <a:spLocks noGrp="1"/>
          </p:cNvSpPr>
          <p:nvPr>
            <p:ph type="title"/>
          </p:nvPr>
        </p:nvSpPr>
        <p:spPr>
          <a:xfrm>
            <a:off x="352425" y="1124744"/>
            <a:ext cx="8229600" cy="571500"/>
          </a:xfrm>
        </p:spPr>
        <p:txBody>
          <a:bodyPr/>
          <a:lstStyle/>
          <a:p>
            <a:r>
              <a:rPr lang="nl-NL" dirty="0" err="1"/>
              <a:t>From</a:t>
            </a:r>
            <a:r>
              <a:rPr lang="nl-NL" dirty="0"/>
              <a:t> </a:t>
            </a:r>
            <a:r>
              <a:rPr lang="nl-NL" dirty="0" err="1"/>
              <a:t>Core</a:t>
            </a:r>
            <a:r>
              <a:rPr lang="nl-NL" dirty="0"/>
              <a:t> </a:t>
            </a:r>
            <a:r>
              <a:rPr lang="nl-NL" dirty="0" err="1"/>
              <a:t>task</a:t>
            </a:r>
            <a:r>
              <a:rPr lang="nl-NL" dirty="0"/>
              <a:t> </a:t>
            </a:r>
            <a:r>
              <a:rPr lang="nl-NL" dirty="0" err="1"/>
              <a:t>to</a:t>
            </a:r>
            <a:r>
              <a:rPr lang="nl-NL" dirty="0"/>
              <a:t> Deployment	</a:t>
            </a:r>
          </a:p>
        </p:txBody>
      </p:sp>
      <p:sp>
        <p:nvSpPr>
          <p:cNvPr id="2" name="Tekstvak 1">
            <a:extLst>
              <a:ext uri="{FF2B5EF4-FFF2-40B4-BE49-F238E27FC236}">
                <a16:creationId xmlns:a16="http://schemas.microsoft.com/office/drawing/2014/main" id="{EA8C6517-C010-4D97-B688-03A60ED29705}"/>
              </a:ext>
            </a:extLst>
          </p:cNvPr>
          <p:cNvSpPr txBox="1"/>
          <p:nvPr/>
        </p:nvSpPr>
        <p:spPr>
          <a:xfrm>
            <a:off x="929391" y="4332157"/>
            <a:ext cx="1064301" cy="30777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a:t>Norm OR</a:t>
            </a:r>
          </a:p>
        </p:txBody>
      </p:sp>
      <p:sp>
        <p:nvSpPr>
          <p:cNvPr id="8" name="Tekstvak 7">
            <a:extLst>
              <a:ext uri="{FF2B5EF4-FFF2-40B4-BE49-F238E27FC236}">
                <a16:creationId xmlns:a16="http://schemas.microsoft.com/office/drawing/2014/main" id="{2C180D34-A8AA-42F9-8265-E6B550C0375B}"/>
              </a:ext>
            </a:extLst>
          </p:cNvPr>
          <p:cNvSpPr txBox="1"/>
          <p:nvPr/>
        </p:nvSpPr>
        <p:spPr>
          <a:xfrm>
            <a:off x="929391" y="4915908"/>
            <a:ext cx="2231035" cy="30777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err="1"/>
              <a:t>Expected</a:t>
            </a:r>
            <a:r>
              <a:rPr lang="nl-NL" sz="1400" dirty="0"/>
              <a:t> OR (budget) </a:t>
            </a:r>
          </a:p>
        </p:txBody>
      </p:sp>
      <p:sp>
        <p:nvSpPr>
          <p:cNvPr id="9" name="Tekstvak 8">
            <a:extLst>
              <a:ext uri="{FF2B5EF4-FFF2-40B4-BE49-F238E27FC236}">
                <a16:creationId xmlns:a16="http://schemas.microsoft.com/office/drawing/2014/main" id="{A75B6C41-3633-41EB-B0B8-AE74C0F4C712}"/>
              </a:ext>
            </a:extLst>
          </p:cNvPr>
          <p:cNvSpPr txBox="1"/>
          <p:nvPr/>
        </p:nvSpPr>
        <p:spPr>
          <a:xfrm>
            <a:off x="878174" y="5499659"/>
            <a:ext cx="2231035" cy="30777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err="1"/>
              <a:t>Realisation</a:t>
            </a:r>
            <a:r>
              <a:rPr lang="nl-NL" sz="1400" dirty="0"/>
              <a:t> OR</a:t>
            </a:r>
          </a:p>
        </p:txBody>
      </p:sp>
      <p:sp>
        <p:nvSpPr>
          <p:cNvPr id="10" name="Tekstvak 9">
            <a:extLst>
              <a:ext uri="{FF2B5EF4-FFF2-40B4-BE49-F238E27FC236}">
                <a16:creationId xmlns:a16="http://schemas.microsoft.com/office/drawing/2014/main" id="{E0668EB0-C576-4BC0-A7B8-EEBD598D7BE3}"/>
              </a:ext>
            </a:extLst>
          </p:cNvPr>
          <p:cNvSpPr txBox="1"/>
          <p:nvPr/>
        </p:nvSpPr>
        <p:spPr>
          <a:xfrm>
            <a:off x="960620" y="6139643"/>
            <a:ext cx="2231035" cy="30777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err="1"/>
              <a:t>Deployments</a:t>
            </a:r>
            <a:endParaRPr lang="nl-NL" sz="1400" dirty="0"/>
          </a:p>
        </p:txBody>
      </p:sp>
      <p:sp>
        <p:nvSpPr>
          <p:cNvPr id="11" name="Tekstvak 10">
            <a:extLst>
              <a:ext uri="{FF2B5EF4-FFF2-40B4-BE49-F238E27FC236}">
                <a16:creationId xmlns:a16="http://schemas.microsoft.com/office/drawing/2014/main" id="{436417DB-94B5-4C50-8797-0F20B55C3652}"/>
              </a:ext>
            </a:extLst>
          </p:cNvPr>
          <p:cNvSpPr txBox="1"/>
          <p:nvPr/>
        </p:nvSpPr>
        <p:spPr>
          <a:xfrm>
            <a:off x="960620" y="1648792"/>
            <a:ext cx="2231035" cy="30777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err="1"/>
              <a:t>Core</a:t>
            </a:r>
            <a:r>
              <a:rPr lang="nl-NL" sz="1400" dirty="0"/>
              <a:t> </a:t>
            </a:r>
            <a:r>
              <a:rPr lang="nl-NL" sz="1400" dirty="0" err="1"/>
              <a:t>tasks</a:t>
            </a:r>
            <a:endParaRPr lang="nl-NL" sz="1400" dirty="0"/>
          </a:p>
        </p:txBody>
      </p:sp>
      <p:sp>
        <p:nvSpPr>
          <p:cNvPr id="12" name="Tekstvak 11">
            <a:extLst>
              <a:ext uri="{FF2B5EF4-FFF2-40B4-BE49-F238E27FC236}">
                <a16:creationId xmlns:a16="http://schemas.microsoft.com/office/drawing/2014/main" id="{F1E5D659-6294-4EAA-9E84-9F5EF65244D2}"/>
              </a:ext>
            </a:extLst>
          </p:cNvPr>
          <p:cNvSpPr txBox="1"/>
          <p:nvPr/>
        </p:nvSpPr>
        <p:spPr>
          <a:xfrm>
            <a:off x="1772587" y="3849587"/>
            <a:ext cx="2231035" cy="369332"/>
          </a:xfrm>
          <a:prstGeom prst="rect">
            <a:avLst/>
          </a:prstGeom>
          <a:solidFill>
            <a:schemeClr val="accent6">
              <a:lumMod val="75000"/>
              <a:lumOff val="2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800" dirty="0" err="1">
                <a:solidFill>
                  <a:schemeClr val="bg1"/>
                </a:solidFill>
              </a:rPr>
              <a:t>Sustainability</a:t>
            </a:r>
            <a:endParaRPr lang="nl-NL" sz="1800" dirty="0">
              <a:solidFill>
                <a:schemeClr val="bg1"/>
              </a:solidFill>
            </a:endParaRPr>
          </a:p>
        </p:txBody>
      </p:sp>
      <p:sp>
        <p:nvSpPr>
          <p:cNvPr id="13" name="Tekstvak 12">
            <a:extLst>
              <a:ext uri="{FF2B5EF4-FFF2-40B4-BE49-F238E27FC236}">
                <a16:creationId xmlns:a16="http://schemas.microsoft.com/office/drawing/2014/main" id="{FA4C427F-2C46-4EB3-B653-8EFC6C951B0F}"/>
              </a:ext>
            </a:extLst>
          </p:cNvPr>
          <p:cNvSpPr txBox="1"/>
          <p:nvPr/>
        </p:nvSpPr>
        <p:spPr>
          <a:xfrm>
            <a:off x="960619" y="3179634"/>
            <a:ext cx="3072983" cy="52322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1400" dirty="0" err="1"/>
              <a:t>Usability</a:t>
            </a:r>
            <a:r>
              <a:rPr lang="nl-NL" sz="1400" dirty="0"/>
              <a:t> matrix (</a:t>
            </a:r>
            <a:r>
              <a:rPr lang="nl-NL" sz="1400" dirty="0" err="1"/>
              <a:t>connects</a:t>
            </a:r>
            <a:r>
              <a:rPr lang="nl-NL" sz="1400" dirty="0"/>
              <a:t> </a:t>
            </a:r>
            <a:r>
              <a:rPr lang="nl-NL" sz="1400" dirty="0" err="1"/>
              <a:t>tasks</a:t>
            </a:r>
            <a:r>
              <a:rPr lang="nl-NL" sz="1400" dirty="0"/>
              <a:t> </a:t>
            </a:r>
            <a:r>
              <a:rPr lang="nl-NL" sz="1400" dirty="0" err="1"/>
              <a:t>to</a:t>
            </a:r>
            <a:r>
              <a:rPr lang="nl-NL" sz="1400" dirty="0"/>
              <a:t> </a:t>
            </a:r>
            <a:r>
              <a:rPr lang="nl-NL" sz="1400" dirty="0" err="1"/>
              <a:t>capacities</a:t>
            </a:r>
            <a:r>
              <a:rPr lang="nl-NL" sz="1400" dirty="0"/>
              <a:t>)</a:t>
            </a:r>
          </a:p>
        </p:txBody>
      </p:sp>
      <p:sp>
        <p:nvSpPr>
          <p:cNvPr id="14" name="Tekstvak 13">
            <a:extLst>
              <a:ext uri="{FF2B5EF4-FFF2-40B4-BE49-F238E27FC236}">
                <a16:creationId xmlns:a16="http://schemas.microsoft.com/office/drawing/2014/main" id="{3FBD8E4D-CFD9-4BB7-97E1-393896782C72}"/>
              </a:ext>
            </a:extLst>
          </p:cNvPr>
          <p:cNvSpPr txBox="1"/>
          <p:nvPr/>
        </p:nvSpPr>
        <p:spPr>
          <a:xfrm>
            <a:off x="4467225" y="1956569"/>
            <a:ext cx="3072983" cy="40011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nl-NL" sz="2000" b="1" dirty="0" err="1"/>
              <a:t>Example</a:t>
            </a:r>
            <a:r>
              <a:rPr lang="nl-NL" sz="2000" b="1" dirty="0"/>
              <a:t> 2015</a:t>
            </a:r>
          </a:p>
        </p:txBody>
      </p:sp>
    </p:spTree>
    <p:extLst>
      <p:ext uri="{BB962C8B-B14F-4D97-AF65-F5344CB8AC3E}">
        <p14:creationId xmlns:p14="http://schemas.microsoft.com/office/powerpoint/2010/main" val="203615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EEA86-115F-4552-BC21-4C667581088B}"/>
              </a:ext>
            </a:extLst>
          </p:cNvPr>
          <p:cNvSpPr>
            <a:spLocks noGrp="1"/>
          </p:cNvSpPr>
          <p:nvPr>
            <p:ph type="title"/>
          </p:nvPr>
        </p:nvSpPr>
        <p:spPr>
          <a:xfrm>
            <a:off x="374400" y="1053788"/>
            <a:ext cx="8229600" cy="571500"/>
          </a:xfrm>
          <a:noFill/>
        </p:spPr>
        <p:txBody>
          <a:bodyPr/>
          <a:lstStyle/>
          <a:p>
            <a:r>
              <a:rPr lang="nl-NL" dirty="0" err="1"/>
              <a:t>Reasons</a:t>
            </a:r>
            <a:r>
              <a:rPr lang="nl-NL" dirty="0"/>
              <a:t> </a:t>
            </a:r>
            <a:r>
              <a:rPr lang="nl-NL" dirty="0" err="1"/>
              <a:t>for</a:t>
            </a:r>
            <a:r>
              <a:rPr lang="nl-NL" dirty="0"/>
              <a:t> </a:t>
            </a:r>
            <a:r>
              <a:rPr lang="nl-NL" dirty="0" err="1"/>
              <a:t>instable</a:t>
            </a:r>
            <a:r>
              <a:rPr lang="nl-NL" dirty="0"/>
              <a:t> output</a:t>
            </a:r>
          </a:p>
        </p:txBody>
      </p:sp>
      <p:sp>
        <p:nvSpPr>
          <p:cNvPr id="3" name="Tijdelijke aanduiding voor inhoud 2">
            <a:extLst>
              <a:ext uri="{FF2B5EF4-FFF2-40B4-BE49-F238E27FC236}">
                <a16:creationId xmlns:a16="http://schemas.microsoft.com/office/drawing/2014/main" id="{3BC3B3B7-4058-4AFF-8368-45A45928D948}"/>
              </a:ext>
            </a:extLst>
          </p:cNvPr>
          <p:cNvSpPr>
            <a:spLocks noGrp="1"/>
          </p:cNvSpPr>
          <p:nvPr>
            <p:ph idx="1"/>
          </p:nvPr>
        </p:nvSpPr>
        <p:spPr/>
        <p:txBody>
          <a:bodyPr/>
          <a:lstStyle/>
          <a:p>
            <a:r>
              <a:rPr lang="en-AU" b="1" dirty="0">
                <a:solidFill>
                  <a:schemeClr val="tx1"/>
                </a:solidFill>
              </a:rPr>
              <a:t>Norm of OR (PR, MR, TR) varied over years – also on unit level</a:t>
            </a:r>
          </a:p>
          <a:p>
            <a:endParaRPr lang="en-AU" sz="1100" b="1" dirty="0">
              <a:solidFill>
                <a:schemeClr val="tx1"/>
              </a:solidFill>
            </a:endParaRPr>
          </a:p>
          <a:p>
            <a:r>
              <a:rPr lang="en-AU" b="1" dirty="0">
                <a:solidFill>
                  <a:schemeClr val="tx1"/>
                </a:solidFill>
              </a:rPr>
              <a:t>Focus on deployment (Can Do Mentality)</a:t>
            </a:r>
          </a:p>
          <a:p>
            <a:pPr>
              <a:lnSpc>
                <a:spcPct val="150000"/>
              </a:lnSpc>
              <a:buFont typeface="Arial" panose="020B0604020202020204" pitchFamily="34" charset="0"/>
              <a:buChar char="•"/>
            </a:pPr>
            <a:r>
              <a:rPr lang="en-AU" dirty="0">
                <a:solidFill>
                  <a:schemeClr val="tx1"/>
                </a:solidFill>
              </a:rPr>
              <a:t>Swiss Army Knife and Economies of Scale</a:t>
            </a:r>
          </a:p>
          <a:p>
            <a:pPr>
              <a:lnSpc>
                <a:spcPct val="150000"/>
              </a:lnSpc>
              <a:buFont typeface="Arial" panose="020B0604020202020204" pitchFamily="34" charset="0"/>
              <a:buChar char="•"/>
            </a:pPr>
            <a:r>
              <a:rPr lang="en-AU" dirty="0">
                <a:solidFill>
                  <a:schemeClr val="tx1"/>
                </a:solidFill>
              </a:rPr>
              <a:t>Spear head focus in budget cuts</a:t>
            </a:r>
          </a:p>
          <a:p>
            <a:pPr>
              <a:lnSpc>
                <a:spcPct val="150000"/>
              </a:lnSpc>
              <a:buFont typeface="Arial" panose="020B0604020202020204" pitchFamily="34" charset="0"/>
              <a:buChar char="•"/>
            </a:pPr>
            <a:r>
              <a:rPr lang="en-AU" dirty="0">
                <a:solidFill>
                  <a:schemeClr val="tx1"/>
                </a:solidFill>
              </a:rPr>
              <a:t>“Enablers” CS/CSS (and parts of material) were centralized in pools</a:t>
            </a:r>
          </a:p>
          <a:p>
            <a:pPr>
              <a:lnSpc>
                <a:spcPct val="150000"/>
              </a:lnSpc>
              <a:buFont typeface="Arial" panose="020B0604020202020204" pitchFamily="34" charset="0"/>
              <a:buChar char="•"/>
            </a:pPr>
            <a:r>
              <a:rPr lang="en-AU" dirty="0">
                <a:solidFill>
                  <a:schemeClr val="tx1"/>
                </a:solidFill>
              </a:rPr>
              <a:t>Trailing investments</a:t>
            </a:r>
          </a:p>
          <a:p>
            <a:pPr>
              <a:lnSpc>
                <a:spcPct val="150000"/>
              </a:lnSpc>
              <a:buFont typeface="Arial" panose="020B0604020202020204" pitchFamily="34" charset="0"/>
              <a:buChar char="•"/>
            </a:pPr>
            <a:r>
              <a:rPr lang="en-AU" dirty="0">
                <a:solidFill>
                  <a:schemeClr val="tx1"/>
                </a:solidFill>
              </a:rPr>
              <a:t>Material and maintenance </a:t>
            </a:r>
          </a:p>
          <a:p>
            <a:pPr>
              <a:lnSpc>
                <a:spcPct val="150000"/>
              </a:lnSpc>
              <a:buFont typeface="Arial" panose="020B0604020202020204" pitchFamily="34" charset="0"/>
              <a:buChar char="•"/>
            </a:pPr>
            <a:r>
              <a:rPr lang="en-AU" dirty="0">
                <a:solidFill>
                  <a:schemeClr val="tx1"/>
                </a:solidFill>
              </a:rPr>
              <a:t>Personnel (vacancies and job rotations)</a:t>
            </a:r>
          </a:p>
          <a:p>
            <a:pPr>
              <a:lnSpc>
                <a:spcPct val="150000"/>
              </a:lnSpc>
              <a:buFont typeface="Arial" panose="020B0604020202020204" pitchFamily="34" charset="0"/>
              <a:buChar char="•"/>
            </a:pPr>
            <a:r>
              <a:rPr lang="en-AU" dirty="0">
                <a:solidFill>
                  <a:schemeClr val="tx1"/>
                </a:solidFill>
              </a:rPr>
              <a:t>Training (enablers and material)</a:t>
            </a:r>
          </a:p>
        </p:txBody>
      </p:sp>
      <p:sp>
        <p:nvSpPr>
          <p:cNvPr id="6" name="Tijdelijke aanduiding voor voettekst 4">
            <a:extLst>
              <a:ext uri="{FF2B5EF4-FFF2-40B4-BE49-F238E27FC236}">
                <a16:creationId xmlns:a16="http://schemas.microsoft.com/office/drawing/2014/main" id="{E987706F-33DF-4C1C-8842-1A2A190A33E4}"/>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335360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0DA19-70DE-4D00-BD67-424121047685}"/>
              </a:ext>
            </a:extLst>
          </p:cNvPr>
          <p:cNvSpPr>
            <a:spLocks noGrp="1"/>
          </p:cNvSpPr>
          <p:nvPr>
            <p:ph type="title"/>
          </p:nvPr>
        </p:nvSpPr>
        <p:spPr/>
        <p:txBody>
          <a:bodyPr/>
          <a:lstStyle/>
          <a:p>
            <a:r>
              <a:rPr lang="nl-NL" dirty="0" err="1"/>
              <a:t>Tasks</a:t>
            </a:r>
            <a:r>
              <a:rPr lang="nl-NL" dirty="0"/>
              <a:t> </a:t>
            </a:r>
            <a:r>
              <a:rPr lang="nl-NL" dirty="0" err="1"/>
              <a:t>and</a:t>
            </a:r>
            <a:r>
              <a:rPr lang="nl-NL" dirty="0"/>
              <a:t> performance </a:t>
            </a:r>
            <a:r>
              <a:rPr lang="nl-NL" dirty="0" err="1"/>
              <a:t>measurement</a:t>
            </a:r>
            <a:endParaRPr lang="nl-NL" dirty="0"/>
          </a:p>
        </p:txBody>
      </p:sp>
      <p:sp>
        <p:nvSpPr>
          <p:cNvPr id="3" name="Tijdelijke aanduiding voor inhoud 2">
            <a:extLst>
              <a:ext uri="{FF2B5EF4-FFF2-40B4-BE49-F238E27FC236}">
                <a16:creationId xmlns:a16="http://schemas.microsoft.com/office/drawing/2014/main" id="{1427DD47-DF9F-4281-A7D1-DA662A4A701C}"/>
              </a:ext>
            </a:extLst>
          </p:cNvPr>
          <p:cNvSpPr>
            <a:spLocks noGrp="1"/>
          </p:cNvSpPr>
          <p:nvPr>
            <p:ph idx="1"/>
          </p:nvPr>
        </p:nvSpPr>
        <p:spPr/>
        <p: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solidFill>
                <a:schemeClr val="tx1"/>
              </a:solidFill>
            </a:endParaRPr>
          </a:p>
          <a:p>
            <a:r>
              <a:rPr lang="en-AU" dirty="0">
                <a:solidFill>
                  <a:schemeClr val="tx1"/>
                </a:solidFill>
              </a:rPr>
              <a:t>No clear norms for core task 1</a:t>
            </a:r>
          </a:p>
          <a:p>
            <a:endParaRPr lang="en-AU" dirty="0">
              <a:solidFill>
                <a:schemeClr val="tx1"/>
              </a:solidFill>
            </a:endParaRPr>
          </a:p>
          <a:p>
            <a:r>
              <a:rPr lang="en-AU" dirty="0">
                <a:solidFill>
                  <a:schemeClr val="tx1"/>
                </a:solidFill>
              </a:rPr>
              <a:t>Deployment in core task 2 affects readiness for core task 1 and 3</a:t>
            </a:r>
          </a:p>
        </p:txBody>
      </p:sp>
      <p:pic>
        <p:nvPicPr>
          <p:cNvPr id="6" name="Picture 2">
            <a:extLst>
              <a:ext uri="{FF2B5EF4-FFF2-40B4-BE49-F238E27FC236}">
                <a16:creationId xmlns:a16="http://schemas.microsoft.com/office/drawing/2014/main" id="{DF4ADDF0-FA40-4B86-A5BC-51105196E62D}"/>
              </a:ext>
            </a:extLst>
          </p:cNvPr>
          <p:cNvPicPr>
            <a:picLocks noChangeAspect="1" noChangeArrowheads="1"/>
          </p:cNvPicPr>
          <p:nvPr/>
        </p:nvPicPr>
        <p:blipFill>
          <a:blip r:embed="rId2" cstate="print"/>
          <a:srcRect/>
          <a:stretch>
            <a:fillRect/>
          </a:stretch>
        </p:blipFill>
        <p:spPr bwMode="auto">
          <a:xfrm>
            <a:off x="477371" y="1835150"/>
            <a:ext cx="8045257" cy="2391434"/>
          </a:xfrm>
          <a:prstGeom prst="rect">
            <a:avLst/>
          </a:prstGeom>
          <a:noFill/>
          <a:ln w="9525">
            <a:noFill/>
            <a:miter lim="800000"/>
            <a:headEnd/>
            <a:tailEnd/>
          </a:ln>
        </p:spPr>
      </p:pic>
      <p:sp>
        <p:nvSpPr>
          <p:cNvPr id="7" name="Tijdelijke aanduiding voor voettekst 4">
            <a:extLst>
              <a:ext uri="{FF2B5EF4-FFF2-40B4-BE49-F238E27FC236}">
                <a16:creationId xmlns:a16="http://schemas.microsoft.com/office/drawing/2014/main" id="{02F6742D-4AE1-4379-97ED-BDC30EED0BD8}"/>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3"/>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
        <p:nvSpPr>
          <p:cNvPr id="8" name="Tekstvak 7">
            <a:extLst>
              <a:ext uri="{FF2B5EF4-FFF2-40B4-BE49-F238E27FC236}">
                <a16:creationId xmlns:a16="http://schemas.microsoft.com/office/drawing/2014/main" id="{26621CA3-723C-4CE4-AB96-252D538F11D2}"/>
              </a:ext>
            </a:extLst>
          </p:cNvPr>
          <p:cNvSpPr txBox="1"/>
          <p:nvPr/>
        </p:nvSpPr>
        <p:spPr>
          <a:xfrm>
            <a:off x="582302" y="2352335"/>
            <a:ext cx="1141567" cy="523220"/>
          </a:xfrm>
          <a:prstGeom prst="rect">
            <a:avLst/>
          </a:prstGeom>
          <a:solidFill>
            <a:srgbClr val="0070C0"/>
          </a:solidFill>
        </p:spPr>
        <p:txBody>
          <a:bodyPr wrap="square" rtlCol="0">
            <a:spAutoFit/>
          </a:bodyPr>
          <a:lstStyle/>
          <a:p>
            <a:r>
              <a:rPr lang="nl-NL" sz="1200" dirty="0" err="1">
                <a:solidFill>
                  <a:schemeClr val="bg1"/>
                </a:solidFill>
              </a:rPr>
              <a:t>Core</a:t>
            </a:r>
            <a:r>
              <a:rPr lang="nl-NL" sz="1200" dirty="0">
                <a:solidFill>
                  <a:schemeClr val="bg1"/>
                </a:solidFill>
              </a:rPr>
              <a:t> </a:t>
            </a:r>
            <a:r>
              <a:rPr lang="nl-NL" sz="1200" dirty="0" err="1">
                <a:solidFill>
                  <a:schemeClr val="bg1"/>
                </a:solidFill>
              </a:rPr>
              <a:t>task</a:t>
            </a:r>
            <a:r>
              <a:rPr lang="nl-NL" sz="1400" dirty="0">
                <a:solidFill>
                  <a:schemeClr val="bg1"/>
                </a:solidFill>
              </a:rPr>
              <a:t> 1</a:t>
            </a:r>
          </a:p>
          <a:p>
            <a:endParaRPr lang="nl-NL" sz="1400" dirty="0">
              <a:solidFill>
                <a:schemeClr val="bg1"/>
              </a:solidFill>
            </a:endParaRPr>
          </a:p>
        </p:txBody>
      </p:sp>
      <p:sp>
        <p:nvSpPr>
          <p:cNvPr id="10" name="Tekstvak 9">
            <a:extLst>
              <a:ext uri="{FF2B5EF4-FFF2-40B4-BE49-F238E27FC236}">
                <a16:creationId xmlns:a16="http://schemas.microsoft.com/office/drawing/2014/main" id="{B91814B5-118C-4F89-858B-C93BE4723D4F}"/>
              </a:ext>
            </a:extLst>
          </p:cNvPr>
          <p:cNvSpPr txBox="1"/>
          <p:nvPr/>
        </p:nvSpPr>
        <p:spPr>
          <a:xfrm>
            <a:off x="582301" y="2857375"/>
            <a:ext cx="1141567" cy="492443"/>
          </a:xfrm>
          <a:prstGeom prst="rect">
            <a:avLst/>
          </a:prstGeom>
          <a:solidFill>
            <a:srgbClr val="0070C0"/>
          </a:solidFill>
        </p:spPr>
        <p:txBody>
          <a:bodyPr wrap="square" rtlCol="0">
            <a:spAutoFit/>
          </a:bodyPr>
          <a:lstStyle/>
          <a:p>
            <a:r>
              <a:rPr lang="nl-NL" sz="1200" dirty="0" err="1">
                <a:solidFill>
                  <a:schemeClr val="bg1"/>
                </a:solidFill>
              </a:rPr>
              <a:t>Core</a:t>
            </a:r>
            <a:r>
              <a:rPr lang="nl-NL" sz="1200" dirty="0">
                <a:solidFill>
                  <a:schemeClr val="bg1"/>
                </a:solidFill>
              </a:rPr>
              <a:t> </a:t>
            </a:r>
            <a:r>
              <a:rPr lang="nl-NL" sz="1200" dirty="0" err="1">
                <a:solidFill>
                  <a:schemeClr val="bg1"/>
                </a:solidFill>
              </a:rPr>
              <a:t>task</a:t>
            </a:r>
            <a:r>
              <a:rPr lang="nl-NL" sz="1400" dirty="0">
                <a:solidFill>
                  <a:schemeClr val="bg1"/>
                </a:solidFill>
              </a:rPr>
              <a:t> 2</a:t>
            </a:r>
          </a:p>
          <a:p>
            <a:endParaRPr lang="nl-NL" sz="1200" dirty="0">
              <a:solidFill>
                <a:schemeClr val="bg1"/>
              </a:solidFill>
            </a:endParaRPr>
          </a:p>
        </p:txBody>
      </p:sp>
      <p:sp>
        <p:nvSpPr>
          <p:cNvPr id="11" name="Tekstvak 10">
            <a:extLst>
              <a:ext uri="{FF2B5EF4-FFF2-40B4-BE49-F238E27FC236}">
                <a16:creationId xmlns:a16="http://schemas.microsoft.com/office/drawing/2014/main" id="{D786B263-5CCB-4321-8C0D-60612E85FA34}"/>
              </a:ext>
            </a:extLst>
          </p:cNvPr>
          <p:cNvSpPr txBox="1"/>
          <p:nvPr/>
        </p:nvSpPr>
        <p:spPr>
          <a:xfrm>
            <a:off x="582301" y="3295957"/>
            <a:ext cx="1141567" cy="477054"/>
          </a:xfrm>
          <a:prstGeom prst="rect">
            <a:avLst/>
          </a:prstGeom>
          <a:solidFill>
            <a:srgbClr val="0070C0"/>
          </a:solidFill>
        </p:spPr>
        <p:txBody>
          <a:bodyPr wrap="square" rtlCol="0">
            <a:spAutoFit/>
          </a:bodyPr>
          <a:lstStyle/>
          <a:p>
            <a:r>
              <a:rPr lang="nl-NL" sz="1200" dirty="0" err="1">
                <a:solidFill>
                  <a:schemeClr val="bg1"/>
                </a:solidFill>
              </a:rPr>
              <a:t>Core</a:t>
            </a:r>
            <a:r>
              <a:rPr lang="nl-NL" sz="1200" dirty="0">
                <a:solidFill>
                  <a:schemeClr val="bg1"/>
                </a:solidFill>
              </a:rPr>
              <a:t> </a:t>
            </a:r>
            <a:r>
              <a:rPr lang="nl-NL" sz="1200" dirty="0" err="1">
                <a:solidFill>
                  <a:schemeClr val="bg1"/>
                </a:solidFill>
              </a:rPr>
              <a:t>task</a:t>
            </a:r>
            <a:r>
              <a:rPr lang="nl-NL" sz="1400" dirty="0">
                <a:solidFill>
                  <a:schemeClr val="bg1"/>
                </a:solidFill>
              </a:rPr>
              <a:t> 3</a:t>
            </a:r>
          </a:p>
          <a:p>
            <a:endParaRPr lang="nl-NL" sz="1100" dirty="0">
              <a:solidFill>
                <a:schemeClr val="bg1"/>
              </a:solidFill>
            </a:endParaRPr>
          </a:p>
        </p:txBody>
      </p:sp>
      <p:sp>
        <p:nvSpPr>
          <p:cNvPr id="12" name="Tekstvak 11">
            <a:extLst>
              <a:ext uri="{FF2B5EF4-FFF2-40B4-BE49-F238E27FC236}">
                <a16:creationId xmlns:a16="http://schemas.microsoft.com/office/drawing/2014/main" id="{49578112-A170-42F7-A7D7-ADD80E977F82}"/>
              </a:ext>
            </a:extLst>
          </p:cNvPr>
          <p:cNvSpPr txBox="1"/>
          <p:nvPr/>
        </p:nvSpPr>
        <p:spPr>
          <a:xfrm>
            <a:off x="582301" y="3732545"/>
            <a:ext cx="1141567" cy="461665"/>
          </a:xfrm>
          <a:prstGeom prst="rect">
            <a:avLst/>
          </a:prstGeom>
          <a:solidFill>
            <a:srgbClr val="0070C0"/>
          </a:solidFill>
        </p:spPr>
        <p:txBody>
          <a:bodyPr wrap="square" rtlCol="0">
            <a:spAutoFit/>
          </a:bodyPr>
          <a:lstStyle/>
          <a:p>
            <a:r>
              <a:rPr lang="nl-NL" sz="1200" dirty="0">
                <a:solidFill>
                  <a:schemeClr val="bg1"/>
                </a:solidFill>
              </a:rPr>
              <a:t>Deployment target 4</a:t>
            </a:r>
            <a:endParaRPr lang="nl-NL" sz="1100" dirty="0">
              <a:solidFill>
                <a:schemeClr val="bg1"/>
              </a:solidFill>
            </a:endParaRPr>
          </a:p>
        </p:txBody>
      </p:sp>
    </p:spTree>
    <p:extLst>
      <p:ext uri="{BB962C8B-B14F-4D97-AF65-F5344CB8AC3E}">
        <p14:creationId xmlns:p14="http://schemas.microsoft.com/office/powerpoint/2010/main" val="234838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46263-3D2D-499B-906C-CC29C24D0F1D}"/>
              </a:ext>
            </a:extLst>
          </p:cNvPr>
          <p:cNvSpPr>
            <a:spLocks noGrp="1"/>
          </p:cNvSpPr>
          <p:nvPr>
            <p:ph type="title"/>
          </p:nvPr>
        </p:nvSpPr>
        <p:spPr/>
        <p:txBody>
          <a:bodyPr/>
          <a:lstStyle/>
          <a:p>
            <a:r>
              <a:rPr lang="nl-NL" dirty="0" err="1"/>
              <a:t>From</a:t>
            </a:r>
            <a:r>
              <a:rPr lang="nl-NL" dirty="0"/>
              <a:t> </a:t>
            </a:r>
            <a:r>
              <a:rPr lang="nl-NL" dirty="0" err="1"/>
              <a:t>Organic</a:t>
            </a:r>
            <a:r>
              <a:rPr lang="nl-NL" dirty="0"/>
              <a:t> Readiness </a:t>
            </a:r>
            <a:r>
              <a:rPr lang="nl-NL" dirty="0" err="1"/>
              <a:t>to</a:t>
            </a:r>
            <a:r>
              <a:rPr lang="nl-NL" dirty="0"/>
              <a:t> Deployment</a:t>
            </a:r>
          </a:p>
        </p:txBody>
      </p:sp>
      <p:graphicFrame>
        <p:nvGraphicFramePr>
          <p:cNvPr id="6" name="Tijdelijke aanduiding voor inhoud 5">
            <a:extLst>
              <a:ext uri="{FF2B5EF4-FFF2-40B4-BE49-F238E27FC236}">
                <a16:creationId xmlns:a16="http://schemas.microsoft.com/office/drawing/2014/main" id="{C7B01E8E-BE29-4CF9-AA0B-C78FDA5F7C7F}"/>
              </a:ext>
            </a:extLst>
          </p:cNvPr>
          <p:cNvGraphicFramePr>
            <a:graphicFrameLocks noGrp="1"/>
          </p:cNvGraphicFramePr>
          <p:nvPr>
            <p:ph idx="1"/>
            <p:extLst>
              <p:ext uri="{D42A27DB-BD31-4B8C-83A1-F6EECF244321}">
                <p14:modId xmlns:p14="http://schemas.microsoft.com/office/powerpoint/2010/main" val="1607704265"/>
              </p:ext>
            </p:extLst>
          </p:nvPr>
        </p:nvGraphicFramePr>
        <p:xfrm>
          <a:off x="352425" y="1800225"/>
          <a:ext cx="8229600" cy="441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jdelijke aanduiding voor voettekst 4">
            <a:extLst>
              <a:ext uri="{FF2B5EF4-FFF2-40B4-BE49-F238E27FC236}">
                <a16:creationId xmlns:a16="http://schemas.microsoft.com/office/drawing/2014/main" id="{CA13D22D-6FF3-4EA0-AE7A-4E570A733C95}"/>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401860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ijdelijke aanduiding voor inhoud 5">
            <a:extLst>
              <a:ext uri="{FF2B5EF4-FFF2-40B4-BE49-F238E27FC236}">
                <a16:creationId xmlns:a16="http://schemas.microsoft.com/office/drawing/2014/main" id="{13CAED4D-E260-4112-8379-3C48AC7E1BC8}"/>
              </a:ext>
            </a:extLst>
          </p:cNvPr>
          <p:cNvGraphicFramePr>
            <a:graphicFrameLocks/>
          </p:cNvGraphicFramePr>
          <p:nvPr>
            <p:extLst>
              <p:ext uri="{D42A27DB-BD31-4B8C-83A1-F6EECF244321}">
                <p14:modId xmlns:p14="http://schemas.microsoft.com/office/powerpoint/2010/main" val="4233120257"/>
              </p:ext>
            </p:extLst>
          </p:nvPr>
        </p:nvGraphicFramePr>
        <p:xfrm>
          <a:off x="108474" y="1405383"/>
          <a:ext cx="8229600" cy="441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2C746263-3D2D-499B-906C-CC29C24D0F1D}"/>
              </a:ext>
            </a:extLst>
          </p:cNvPr>
          <p:cNvSpPr>
            <a:spLocks noGrp="1"/>
          </p:cNvSpPr>
          <p:nvPr>
            <p:ph type="title"/>
          </p:nvPr>
        </p:nvSpPr>
        <p:spPr>
          <a:xfrm>
            <a:off x="352425" y="1151325"/>
            <a:ext cx="8229600" cy="571500"/>
          </a:xfrm>
        </p:spPr>
        <p:txBody>
          <a:bodyPr/>
          <a:lstStyle/>
          <a:p>
            <a:r>
              <a:rPr lang="nl-NL" dirty="0" err="1"/>
              <a:t>From</a:t>
            </a:r>
            <a:r>
              <a:rPr lang="nl-NL" dirty="0"/>
              <a:t> </a:t>
            </a:r>
            <a:r>
              <a:rPr lang="nl-NL" dirty="0" err="1"/>
              <a:t>Organic</a:t>
            </a:r>
            <a:r>
              <a:rPr lang="nl-NL" dirty="0"/>
              <a:t> Readiness </a:t>
            </a:r>
            <a:r>
              <a:rPr lang="nl-NL" dirty="0" err="1"/>
              <a:t>to</a:t>
            </a:r>
            <a:r>
              <a:rPr lang="nl-NL" dirty="0"/>
              <a:t> Deployment</a:t>
            </a:r>
          </a:p>
        </p:txBody>
      </p:sp>
      <p:graphicFrame>
        <p:nvGraphicFramePr>
          <p:cNvPr id="6" name="Tijdelijke aanduiding voor inhoud 5">
            <a:extLst>
              <a:ext uri="{FF2B5EF4-FFF2-40B4-BE49-F238E27FC236}">
                <a16:creationId xmlns:a16="http://schemas.microsoft.com/office/drawing/2014/main" id="{C7B01E8E-BE29-4CF9-AA0B-C78FDA5F7C7F}"/>
              </a:ext>
            </a:extLst>
          </p:cNvPr>
          <p:cNvGraphicFramePr>
            <a:graphicFrameLocks noGrp="1"/>
          </p:cNvGraphicFramePr>
          <p:nvPr>
            <p:ph idx="1"/>
            <p:extLst>
              <p:ext uri="{D42A27DB-BD31-4B8C-83A1-F6EECF244321}">
                <p14:modId xmlns:p14="http://schemas.microsoft.com/office/powerpoint/2010/main" val="4209148653"/>
              </p:ext>
            </p:extLst>
          </p:nvPr>
        </p:nvGraphicFramePr>
        <p:xfrm>
          <a:off x="352425" y="1800225"/>
          <a:ext cx="8229600" cy="4414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Pijl: rechts 7">
            <a:extLst>
              <a:ext uri="{FF2B5EF4-FFF2-40B4-BE49-F238E27FC236}">
                <a16:creationId xmlns:a16="http://schemas.microsoft.com/office/drawing/2014/main" id="{4EA326A8-5B50-4107-A559-E7F88959D0C8}"/>
              </a:ext>
            </a:extLst>
          </p:cNvPr>
          <p:cNvSpPr/>
          <p:nvPr/>
        </p:nvSpPr>
        <p:spPr>
          <a:xfrm>
            <a:off x="6552000" y="4007644"/>
            <a:ext cx="538348" cy="84916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Tekstvak 8">
            <a:extLst>
              <a:ext uri="{FF2B5EF4-FFF2-40B4-BE49-F238E27FC236}">
                <a16:creationId xmlns:a16="http://schemas.microsoft.com/office/drawing/2014/main" id="{9F78A7FC-3777-45DF-BF08-3BB39C2E5BB6}"/>
              </a:ext>
            </a:extLst>
          </p:cNvPr>
          <p:cNvSpPr txBox="1"/>
          <p:nvPr/>
        </p:nvSpPr>
        <p:spPr>
          <a:xfrm>
            <a:off x="7090348" y="1625288"/>
            <a:ext cx="1491677" cy="707886"/>
          </a:xfrm>
          <a:prstGeom prst="rect">
            <a:avLst/>
          </a:prstGeom>
          <a:noFill/>
        </p:spPr>
        <p:txBody>
          <a:bodyPr wrap="square" rtlCol="0">
            <a:spAutoFit/>
          </a:bodyPr>
          <a:lstStyle/>
          <a:p>
            <a:r>
              <a:rPr lang="nl-NL" sz="2000" dirty="0" err="1">
                <a:solidFill>
                  <a:srgbClr val="C00000"/>
                </a:solidFill>
              </a:rPr>
              <a:t>Deployed</a:t>
            </a:r>
            <a:r>
              <a:rPr lang="nl-NL" sz="2000" dirty="0">
                <a:solidFill>
                  <a:srgbClr val="C00000"/>
                </a:solidFill>
              </a:rPr>
              <a:t> unit</a:t>
            </a:r>
          </a:p>
        </p:txBody>
      </p:sp>
      <p:sp>
        <p:nvSpPr>
          <p:cNvPr id="10" name="Tekstvak 9">
            <a:extLst>
              <a:ext uri="{FF2B5EF4-FFF2-40B4-BE49-F238E27FC236}">
                <a16:creationId xmlns:a16="http://schemas.microsoft.com/office/drawing/2014/main" id="{E34CFF01-B00F-410D-8573-14AC6A62451A}"/>
              </a:ext>
            </a:extLst>
          </p:cNvPr>
          <p:cNvSpPr txBox="1"/>
          <p:nvPr/>
        </p:nvSpPr>
        <p:spPr>
          <a:xfrm>
            <a:off x="1169233" y="5800020"/>
            <a:ext cx="3054041" cy="492443"/>
          </a:xfrm>
          <a:prstGeom prst="rect">
            <a:avLst/>
          </a:prstGeom>
          <a:noFill/>
        </p:spPr>
        <p:txBody>
          <a:bodyPr wrap="none" rtlCol="0">
            <a:spAutoFit/>
          </a:bodyPr>
          <a:lstStyle/>
          <a:p>
            <a:r>
              <a:rPr lang="nl-NL" dirty="0"/>
              <a:t>2nd order </a:t>
            </a:r>
            <a:r>
              <a:rPr lang="nl-NL" dirty="0" err="1"/>
              <a:t>effects</a:t>
            </a:r>
            <a:endParaRPr lang="nl-NL" dirty="0"/>
          </a:p>
        </p:txBody>
      </p:sp>
      <p:sp>
        <p:nvSpPr>
          <p:cNvPr id="15" name="Tekstvak 14">
            <a:extLst>
              <a:ext uri="{FF2B5EF4-FFF2-40B4-BE49-F238E27FC236}">
                <a16:creationId xmlns:a16="http://schemas.microsoft.com/office/drawing/2014/main" id="{18B22853-D464-4E23-8FF8-51020D6CF593}"/>
              </a:ext>
            </a:extLst>
          </p:cNvPr>
          <p:cNvSpPr txBox="1"/>
          <p:nvPr/>
        </p:nvSpPr>
        <p:spPr>
          <a:xfrm>
            <a:off x="1169233" y="5800020"/>
            <a:ext cx="2985113" cy="492443"/>
          </a:xfrm>
          <a:prstGeom prst="rect">
            <a:avLst/>
          </a:prstGeom>
          <a:noFill/>
        </p:spPr>
        <p:txBody>
          <a:bodyPr wrap="none" rtlCol="0">
            <a:spAutoFit/>
          </a:bodyPr>
          <a:lstStyle/>
          <a:p>
            <a:r>
              <a:rPr lang="nl-NL" dirty="0"/>
              <a:t>3rd order </a:t>
            </a:r>
            <a:r>
              <a:rPr lang="nl-NL" dirty="0" err="1"/>
              <a:t>effects</a:t>
            </a:r>
            <a:endParaRPr lang="nl-NL" dirty="0"/>
          </a:p>
        </p:txBody>
      </p:sp>
      <p:sp>
        <p:nvSpPr>
          <p:cNvPr id="16" name="Pijl: gekromd omlaag 15">
            <a:extLst>
              <a:ext uri="{FF2B5EF4-FFF2-40B4-BE49-F238E27FC236}">
                <a16:creationId xmlns:a16="http://schemas.microsoft.com/office/drawing/2014/main" id="{E02A5BCA-C4F6-41CC-9EE4-A386FFC0AD01}"/>
              </a:ext>
            </a:extLst>
          </p:cNvPr>
          <p:cNvSpPr/>
          <p:nvPr/>
        </p:nvSpPr>
        <p:spPr>
          <a:xfrm>
            <a:off x="1169233" y="1722825"/>
            <a:ext cx="614597" cy="4665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kromd omlaag 16">
            <a:extLst>
              <a:ext uri="{FF2B5EF4-FFF2-40B4-BE49-F238E27FC236}">
                <a16:creationId xmlns:a16="http://schemas.microsoft.com/office/drawing/2014/main" id="{3BBAA7CF-B33A-440A-B355-5B940228476B}"/>
              </a:ext>
            </a:extLst>
          </p:cNvPr>
          <p:cNvSpPr/>
          <p:nvPr/>
        </p:nvSpPr>
        <p:spPr>
          <a:xfrm>
            <a:off x="3915975" y="1722825"/>
            <a:ext cx="614597" cy="4665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Tekstvak 18">
            <a:extLst>
              <a:ext uri="{FF2B5EF4-FFF2-40B4-BE49-F238E27FC236}">
                <a16:creationId xmlns:a16="http://schemas.microsoft.com/office/drawing/2014/main" id="{22C89866-4903-45FE-9FD5-D6191AF2E651}"/>
              </a:ext>
            </a:extLst>
          </p:cNvPr>
          <p:cNvSpPr txBox="1"/>
          <p:nvPr/>
        </p:nvSpPr>
        <p:spPr>
          <a:xfrm>
            <a:off x="1727696" y="1648096"/>
            <a:ext cx="4062334" cy="492443"/>
          </a:xfrm>
          <a:prstGeom prst="rect">
            <a:avLst/>
          </a:prstGeom>
          <a:noFill/>
        </p:spPr>
        <p:txBody>
          <a:bodyPr wrap="square" rtlCol="0">
            <a:spAutoFit/>
          </a:bodyPr>
          <a:lstStyle/>
          <a:p>
            <a:r>
              <a:rPr lang="nl-NL" b="1" dirty="0">
                <a:solidFill>
                  <a:srgbClr val="002060"/>
                </a:solidFill>
              </a:rPr>
              <a:t>BACKFILL</a:t>
            </a:r>
          </a:p>
        </p:txBody>
      </p:sp>
      <p:sp>
        <p:nvSpPr>
          <p:cNvPr id="20" name="Niet toegestaan-symbool 19">
            <a:extLst>
              <a:ext uri="{FF2B5EF4-FFF2-40B4-BE49-F238E27FC236}">
                <a16:creationId xmlns:a16="http://schemas.microsoft.com/office/drawing/2014/main" id="{438C4EF2-EB8B-455A-8356-6CA5E38F9073}"/>
              </a:ext>
            </a:extLst>
          </p:cNvPr>
          <p:cNvSpPr/>
          <p:nvPr/>
        </p:nvSpPr>
        <p:spPr>
          <a:xfrm>
            <a:off x="4845649" y="3198927"/>
            <a:ext cx="1888761" cy="1812577"/>
          </a:xfrm>
          <a:prstGeom prst="noSmoking">
            <a:avLst/>
          </a:prstGeom>
          <a:pattFill prst="wdDnDiag">
            <a:fgClr>
              <a:srgbClr val="FFC000"/>
            </a:fgClr>
            <a:bgClr>
              <a:srgbClr val="C00000"/>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2000" dirty="0">
                <a:ln w="0">
                  <a:solidFill>
                    <a:schemeClr val="bg1"/>
                  </a:solidFill>
                </a:ln>
                <a:solidFill>
                  <a:schemeClr val="bg1"/>
                </a:solidFill>
                <a:effectLst>
                  <a:outerShdw blurRad="38100" dist="19050" dir="2700000" algn="tl" rotWithShape="0">
                    <a:schemeClr val="dk1">
                      <a:alpha val="40000"/>
                    </a:schemeClr>
                  </a:outerShdw>
                </a:effectLst>
              </a:rPr>
              <a:t>training</a:t>
            </a:r>
            <a:endParaRPr lang="nl-NL" sz="3200"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21" name="Tijdelijke aanduiding voor voettekst 4">
            <a:extLst>
              <a:ext uri="{FF2B5EF4-FFF2-40B4-BE49-F238E27FC236}">
                <a16:creationId xmlns:a16="http://schemas.microsoft.com/office/drawing/2014/main" id="{A7832F90-2FB4-4117-92D0-8A71135F2B73}"/>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3"/>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4"/>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36710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2" presetClass="exit" presetSubtype="4"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45"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anim calcmode="lin" valueType="num">
                                      <p:cBhvr>
                                        <p:cTn id="24" dur="2000" fill="hold"/>
                                        <p:tgtEl>
                                          <p:spTgt spid="20"/>
                                        </p:tgtEl>
                                        <p:attrNameLst>
                                          <p:attrName>ppt_w</p:attrName>
                                        </p:attrNameLst>
                                      </p:cBhvr>
                                      <p:tavLst>
                                        <p:tav tm="0" fmla="#ppt_w*sin(2.5*pi*$)">
                                          <p:val>
                                            <p:fltVal val="0"/>
                                          </p:val>
                                        </p:tav>
                                        <p:tav tm="100000">
                                          <p:val>
                                            <p:fltVal val="1"/>
                                          </p:val>
                                        </p:tav>
                                      </p:tavLst>
                                    </p:anim>
                                    <p:anim calcmode="lin" valueType="num">
                                      <p:cBhvr>
                                        <p:cTn id="2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0" grpId="0"/>
      <p:bldP spid="15" grpId="0"/>
      <p:bldP spid="16" grpId="0" animBg="1"/>
      <p:bldP spid="17" grpId="0" animBg="1"/>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CE69D-C7C7-4459-90D9-6E89DB2E5039}"/>
              </a:ext>
            </a:extLst>
          </p:cNvPr>
          <p:cNvSpPr>
            <a:spLocks noGrp="1"/>
          </p:cNvSpPr>
          <p:nvPr>
            <p:ph type="title"/>
          </p:nvPr>
        </p:nvSpPr>
        <p:spPr>
          <a:xfrm>
            <a:off x="352425" y="1033582"/>
            <a:ext cx="8229600" cy="571500"/>
          </a:xfrm>
        </p:spPr>
        <p:txBody>
          <a:bodyPr/>
          <a:lstStyle/>
          <a:p>
            <a:r>
              <a:rPr lang="en-AU" dirty="0"/>
              <a:t>Recommendations (selection)	</a:t>
            </a:r>
          </a:p>
        </p:txBody>
      </p:sp>
      <p:sp>
        <p:nvSpPr>
          <p:cNvPr id="3" name="Tijdelijke aanduiding voor inhoud 2">
            <a:extLst>
              <a:ext uri="{FF2B5EF4-FFF2-40B4-BE49-F238E27FC236}">
                <a16:creationId xmlns:a16="http://schemas.microsoft.com/office/drawing/2014/main" id="{6929DD9B-697D-41E3-AD4B-26BCCB914A6B}"/>
              </a:ext>
            </a:extLst>
          </p:cNvPr>
          <p:cNvSpPr>
            <a:spLocks noGrp="1"/>
          </p:cNvSpPr>
          <p:nvPr>
            <p:ph idx="1"/>
          </p:nvPr>
        </p:nvSpPr>
        <p:spPr>
          <a:xfrm>
            <a:off x="374400" y="1485432"/>
            <a:ext cx="8619698" cy="4414838"/>
          </a:xfrm>
        </p:spPr>
        <p:txBody>
          <a:bodyPr/>
          <a:lstStyle/>
          <a:p>
            <a:r>
              <a:rPr lang="en-CA" b="1" dirty="0">
                <a:solidFill>
                  <a:schemeClr val="tx1"/>
                </a:solidFill>
              </a:rPr>
              <a:t>(1) Smaller organic building blocks (‘force elements’).</a:t>
            </a:r>
          </a:p>
          <a:p>
            <a:endParaRPr lang="en-CA" sz="1200" b="1" dirty="0">
              <a:solidFill>
                <a:schemeClr val="tx1"/>
              </a:solidFill>
            </a:endParaRPr>
          </a:p>
          <a:p>
            <a:r>
              <a:rPr lang="en-CA" b="1" dirty="0">
                <a:solidFill>
                  <a:schemeClr val="tx1"/>
                </a:solidFill>
              </a:rPr>
              <a:t>(2) Improve to SMART Management Performance Reporting</a:t>
            </a:r>
          </a:p>
          <a:p>
            <a:endParaRPr lang="en-CA" sz="1200" b="1" dirty="0">
              <a:solidFill>
                <a:schemeClr val="tx1"/>
              </a:solidFill>
            </a:endParaRPr>
          </a:p>
          <a:p>
            <a:r>
              <a:rPr lang="en-CA" b="1" dirty="0">
                <a:solidFill>
                  <a:schemeClr val="tx1"/>
                </a:solidFill>
              </a:rPr>
              <a:t>(3) Develop a ‘cost-to-readiness’ model that provides insight into the relationship between costs and readiness</a:t>
            </a:r>
          </a:p>
          <a:p>
            <a:endParaRPr lang="en-CA" sz="1200" b="1" dirty="0">
              <a:solidFill>
                <a:schemeClr val="tx1"/>
              </a:solidFill>
            </a:endParaRPr>
          </a:p>
          <a:p>
            <a:r>
              <a:rPr lang="en-CA" b="1" dirty="0">
                <a:solidFill>
                  <a:schemeClr val="tx1"/>
                </a:solidFill>
              </a:rPr>
              <a:t>(4) Ringfence operational ready troops to prevent readiness losses</a:t>
            </a:r>
          </a:p>
          <a:p>
            <a:endParaRPr lang="en-CA" sz="1200" b="1" dirty="0">
              <a:solidFill>
                <a:schemeClr val="tx1"/>
              </a:solidFill>
            </a:endParaRPr>
          </a:p>
          <a:p>
            <a:r>
              <a:rPr lang="en-CA" b="1" dirty="0">
                <a:solidFill>
                  <a:schemeClr val="tx1"/>
                </a:solidFill>
              </a:rPr>
              <a:t>(5) Invest in scale, standardisation, commonality &amp; cots-mots</a:t>
            </a:r>
          </a:p>
          <a:p>
            <a:endParaRPr lang="en-CA" sz="1200" b="1" dirty="0">
              <a:solidFill>
                <a:schemeClr val="tx1"/>
              </a:solidFill>
            </a:endParaRPr>
          </a:p>
          <a:p>
            <a:r>
              <a:rPr lang="en-CA" b="1" dirty="0">
                <a:solidFill>
                  <a:schemeClr val="tx1"/>
                </a:solidFill>
              </a:rPr>
              <a:t>(6) Improve inter-ministerial cooperation and coordination</a:t>
            </a:r>
          </a:p>
          <a:p>
            <a:endParaRPr lang="en-CA" sz="1400" b="1" dirty="0">
              <a:solidFill>
                <a:schemeClr val="tx1"/>
              </a:solidFill>
            </a:endParaRPr>
          </a:p>
          <a:p>
            <a:r>
              <a:rPr lang="en-CA" b="1" dirty="0">
                <a:solidFill>
                  <a:schemeClr val="tx1"/>
                </a:solidFill>
              </a:rPr>
              <a:t>(7) Invest in Enablers (CS/CSS/Transport), replace in time</a:t>
            </a:r>
          </a:p>
          <a:p>
            <a:endParaRPr lang="en-CA" sz="1200" b="1" dirty="0">
              <a:solidFill>
                <a:schemeClr val="tx1"/>
              </a:solidFill>
            </a:endParaRPr>
          </a:p>
          <a:p>
            <a:r>
              <a:rPr lang="en-CA" b="1" dirty="0">
                <a:solidFill>
                  <a:schemeClr val="tx1"/>
                </a:solidFill>
              </a:rPr>
              <a:t>(8) Deployment Cost register (for 2nd and 3rd order effects) </a:t>
            </a:r>
          </a:p>
          <a:p>
            <a:endParaRPr lang="en-CA" b="1" dirty="0">
              <a:solidFill>
                <a:schemeClr val="tx1"/>
              </a:solidFill>
            </a:endParaRPr>
          </a:p>
        </p:txBody>
      </p:sp>
      <p:sp>
        <p:nvSpPr>
          <p:cNvPr id="6" name="Tijdelijke aanduiding voor voettekst 4">
            <a:extLst>
              <a:ext uri="{FF2B5EF4-FFF2-40B4-BE49-F238E27FC236}">
                <a16:creationId xmlns:a16="http://schemas.microsoft.com/office/drawing/2014/main" id="{AE4BA253-C6F2-43FC-BF58-22CE09469373}"/>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210675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538" y="996654"/>
            <a:ext cx="8229600" cy="475129"/>
          </a:xfrm>
          <a:noFill/>
        </p:spPr>
        <p:txBody>
          <a:bodyPr/>
          <a:lstStyle/>
          <a:p>
            <a:r>
              <a:rPr lang="en-US" dirty="0"/>
              <a:t>Success factors of the review</a:t>
            </a:r>
            <a:br>
              <a:rPr lang="en-US" dirty="0"/>
            </a:br>
            <a:r>
              <a:rPr lang="en-US" dirty="0"/>
              <a:t>			</a:t>
            </a:r>
          </a:p>
        </p:txBody>
      </p:sp>
      <p:sp>
        <p:nvSpPr>
          <p:cNvPr id="3" name="Tijdelijke aanduiding voor tekst 2"/>
          <p:cNvSpPr>
            <a:spLocks noGrp="1"/>
          </p:cNvSpPr>
          <p:nvPr>
            <p:ph type="body" sz="half" idx="1"/>
          </p:nvPr>
        </p:nvSpPr>
        <p:spPr>
          <a:xfrm>
            <a:off x="0" y="1690211"/>
            <a:ext cx="5038398" cy="4780710"/>
          </a:xfrm>
        </p:spPr>
        <p:txBody>
          <a:bodyPr/>
          <a:lstStyle/>
          <a:p>
            <a:pPr>
              <a:buFontTx/>
              <a:buChar char="-"/>
            </a:pPr>
            <a:r>
              <a:rPr lang="en-US" dirty="0"/>
              <a:t>Excellent chairman with stature</a:t>
            </a:r>
          </a:p>
          <a:p>
            <a:pPr marL="0" indent="0"/>
            <a:r>
              <a:rPr lang="en-US" dirty="0"/>
              <a:t>     and diplomatic skills</a:t>
            </a:r>
          </a:p>
          <a:p>
            <a:pPr>
              <a:buFontTx/>
              <a:buChar char="-"/>
            </a:pPr>
            <a:endParaRPr lang="en-US" sz="900" dirty="0"/>
          </a:p>
          <a:p>
            <a:pPr>
              <a:buFontTx/>
              <a:buChar char="-"/>
            </a:pPr>
            <a:r>
              <a:rPr lang="en-US" dirty="0"/>
              <a:t>Trust between the secretaries</a:t>
            </a:r>
          </a:p>
          <a:p>
            <a:pPr>
              <a:buFontTx/>
              <a:buChar char="-"/>
            </a:pPr>
            <a:endParaRPr lang="en-US" sz="900" dirty="0"/>
          </a:p>
          <a:p>
            <a:pPr>
              <a:buFontTx/>
              <a:buChar char="-"/>
            </a:pPr>
            <a:r>
              <a:rPr lang="en-US" dirty="0"/>
              <a:t>Joint team with consultants</a:t>
            </a:r>
          </a:p>
          <a:p>
            <a:pPr>
              <a:buFontTx/>
              <a:buChar char="-"/>
            </a:pPr>
            <a:endParaRPr lang="en-US" sz="900" dirty="0"/>
          </a:p>
          <a:p>
            <a:pPr>
              <a:buFontTx/>
              <a:buChar char="-"/>
            </a:pPr>
            <a:r>
              <a:rPr lang="en-US" dirty="0"/>
              <a:t>Working visits to build team</a:t>
            </a:r>
          </a:p>
          <a:p>
            <a:pPr>
              <a:buFontTx/>
              <a:buChar char="-"/>
            </a:pPr>
            <a:endParaRPr lang="en-US" sz="900" dirty="0"/>
          </a:p>
          <a:p>
            <a:pPr>
              <a:buFontTx/>
              <a:buChar char="-"/>
            </a:pPr>
            <a:r>
              <a:rPr lang="en-US" dirty="0"/>
              <a:t>Clear deadline </a:t>
            </a:r>
            <a:r>
              <a:rPr lang="en-US" dirty="0">
                <a:sym typeface="Wingdings" pitchFamily="2" charset="2"/>
              </a:rPr>
              <a:t></a:t>
            </a:r>
            <a:r>
              <a:rPr lang="en-US" dirty="0"/>
              <a:t> elections</a:t>
            </a:r>
          </a:p>
          <a:p>
            <a:pPr>
              <a:buFontTx/>
              <a:buChar char="-"/>
            </a:pPr>
            <a:endParaRPr lang="en-US" sz="900" dirty="0"/>
          </a:p>
          <a:p>
            <a:pPr>
              <a:buFontTx/>
              <a:buChar char="-"/>
            </a:pPr>
            <a:r>
              <a:rPr lang="en-US" dirty="0"/>
              <a:t>One “basket” with</a:t>
            </a:r>
          </a:p>
          <a:p>
            <a:pPr marL="0" indent="0"/>
            <a:r>
              <a:rPr lang="en-US" dirty="0"/>
              <a:t>    recommendations</a:t>
            </a:r>
          </a:p>
          <a:p>
            <a:pPr>
              <a:buFontTx/>
              <a:buChar char="-"/>
            </a:pPr>
            <a:endParaRPr lang="en-US" sz="900" dirty="0"/>
          </a:p>
          <a:p>
            <a:pPr>
              <a:buFontTx/>
              <a:buChar char="-"/>
            </a:pPr>
            <a:r>
              <a:rPr lang="en-US" dirty="0"/>
              <a:t>Buy in from MoD</a:t>
            </a:r>
          </a:p>
          <a:p>
            <a:pPr>
              <a:buFontTx/>
              <a:buChar char="-"/>
            </a:pPr>
            <a:endParaRPr lang="en-US" sz="900" dirty="0"/>
          </a:p>
          <a:p>
            <a:pPr>
              <a:buFontTx/>
              <a:buChar char="-"/>
            </a:pPr>
            <a:r>
              <a:rPr lang="en-US" dirty="0">
                <a:solidFill>
                  <a:srgbClr val="C00000"/>
                </a:solidFill>
              </a:rPr>
              <a:t>Contact international colleagues </a:t>
            </a:r>
          </a:p>
        </p:txBody>
      </p:sp>
      <p:sp>
        <p:nvSpPr>
          <p:cNvPr id="5" name="Tijdelijke aanduiding voor voettekst 4"/>
          <p:cNvSpPr>
            <a:spLocks noGrp="1"/>
          </p:cNvSpPr>
          <p:nvPr>
            <p:ph type="ftr" sz="quarter" idx="11"/>
          </p:nvPr>
        </p:nvSpPr>
        <p:spPr/>
        <p:txBody>
          <a:bodyPr/>
          <a:lstStyle/>
          <a:p>
            <a:pPr>
              <a:defRPr/>
            </a:pPr>
            <a:r>
              <a:rPr lang="en-US" dirty="0"/>
              <a:t>Spending Reviews in The Netherlands</a:t>
            </a:r>
            <a:endParaRPr lang="nl-NL" dirty="0"/>
          </a:p>
        </p:txBody>
      </p:sp>
      <p:sp>
        <p:nvSpPr>
          <p:cNvPr id="6" name="Tijdelijke aanduiding voor dianummer 5"/>
          <p:cNvSpPr>
            <a:spLocks noGrp="1"/>
          </p:cNvSpPr>
          <p:nvPr>
            <p:ph type="sldNum" sz="quarter" idx="12"/>
          </p:nvPr>
        </p:nvSpPr>
        <p:spPr/>
        <p:txBody>
          <a:bodyPr/>
          <a:lstStyle/>
          <a:p>
            <a:pPr>
              <a:defRPr/>
            </a:pPr>
            <a:fld id="{A5DEBAF9-9CE9-4D77-9C3C-CAE79505914F}" type="slidenum">
              <a:rPr lang="nl-NL" smtClean="0"/>
              <a:pPr>
                <a:defRPr/>
              </a:pPr>
              <a:t>19</a:t>
            </a:fld>
            <a:endParaRPr lang="nl-NL"/>
          </a:p>
        </p:txBody>
      </p:sp>
      <p:pic>
        <p:nvPicPr>
          <p:cNvPr id="86018" name="Picture 2" descr="http://assessmenttrainer.nl/wp-content/upload_folders/assessmenttrainer.nl/2016/03/Capaciteitentest-defensie-750x300.jpg"/>
          <p:cNvPicPr>
            <a:picLocks noChangeAspect="1" noChangeArrowheads="1"/>
          </p:cNvPicPr>
          <p:nvPr/>
        </p:nvPicPr>
        <p:blipFill>
          <a:blip r:embed="rId2" cstate="print"/>
          <a:srcRect/>
          <a:stretch>
            <a:fillRect/>
          </a:stretch>
        </p:blipFill>
        <p:spPr bwMode="auto">
          <a:xfrm>
            <a:off x="4533429" y="1900518"/>
            <a:ext cx="4608000" cy="1843200"/>
          </a:xfrm>
          <a:prstGeom prst="rect">
            <a:avLst/>
          </a:prstGeom>
          <a:noFill/>
        </p:spPr>
      </p:pic>
      <p:pic>
        <p:nvPicPr>
          <p:cNvPr id="86020" name="Picture 4" descr="http://www.maritiemnederland.com/upload/images/header/MN7-p38-41-Thema-marine-foto2-klein.jpg"/>
          <p:cNvPicPr>
            <a:picLocks noChangeAspect="1" noChangeArrowheads="1"/>
          </p:cNvPicPr>
          <p:nvPr/>
        </p:nvPicPr>
        <p:blipFill>
          <a:blip r:embed="rId3" cstate="print"/>
          <a:srcRect/>
          <a:stretch>
            <a:fillRect/>
          </a:stretch>
        </p:blipFill>
        <p:spPr bwMode="auto">
          <a:xfrm>
            <a:off x="4536141" y="4095733"/>
            <a:ext cx="4607859" cy="19769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RO_F_Logo_Powerpoint_diap_en 1 "/>
          <p:cNvPicPr>
            <a:picLocks noChangeAspect="1" noChangeArrowheads="1"/>
          </p:cNvPicPr>
          <p:nvPr/>
        </p:nvPicPr>
        <p:blipFill>
          <a:blip r:embed="rId2" cstate="print"/>
          <a:srcRect/>
          <a:stretch>
            <a:fillRect/>
          </a:stretch>
        </p:blipFill>
        <p:spPr bwMode="auto">
          <a:xfrm>
            <a:off x="1330037" y="0"/>
            <a:ext cx="6497782" cy="1422518"/>
          </a:xfrm>
          <a:prstGeom prst="rect">
            <a:avLst/>
          </a:prstGeom>
          <a:noFill/>
          <a:ln w="9525">
            <a:noFill/>
            <a:miter lim="800000"/>
            <a:headEnd/>
            <a:tailEnd/>
          </a:ln>
        </p:spPr>
      </p:pic>
      <p:sp>
        <p:nvSpPr>
          <p:cNvPr id="3" name="Tekstvak 2"/>
          <p:cNvSpPr txBox="1"/>
          <p:nvPr/>
        </p:nvSpPr>
        <p:spPr>
          <a:xfrm>
            <a:off x="4578928" y="1407528"/>
            <a:ext cx="4668982" cy="5016758"/>
          </a:xfrm>
          <a:prstGeom prst="rect">
            <a:avLst/>
          </a:prstGeom>
          <a:noFill/>
        </p:spPr>
        <p:txBody>
          <a:bodyPr wrap="square" rtlCol="0">
            <a:spAutoFit/>
          </a:bodyPr>
          <a:lstStyle/>
          <a:p>
            <a:r>
              <a:rPr lang="en-AU" sz="2400" b="1" dirty="0">
                <a:solidFill>
                  <a:schemeClr val="accent2"/>
                </a:solidFill>
              </a:rPr>
              <a:t>Outline</a:t>
            </a:r>
          </a:p>
          <a:p>
            <a:pPr marL="342900" indent="-342900">
              <a:buFont typeface="Arial" panose="020B0604020202020204" pitchFamily="34" charset="0"/>
              <a:buChar char="•"/>
            </a:pPr>
            <a:endParaRPr lang="en-AU" sz="2000" dirty="0">
              <a:solidFill>
                <a:schemeClr val="bg1"/>
              </a:solidFill>
            </a:endParaRPr>
          </a:p>
          <a:p>
            <a:pPr>
              <a:buFont typeface="Arial" pitchFamily="34" charset="0"/>
              <a:buChar char="•"/>
            </a:pPr>
            <a:r>
              <a:rPr lang="en-AU" sz="2000" dirty="0">
                <a:solidFill>
                  <a:schemeClr val="bg1"/>
                </a:solidFill>
              </a:rPr>
              <a:t> Key elements of Spending Reviews in the Netherlands</a:t>
            </a:r>
          </a:p>
          <a:p>
            <a:pPr>
              <a:buFont typeface="Arial" pitchFamily="34" charset="0"/>
              <a:buChar char="•"/>
            </a:pPr>
            <a:endParaRPr lang="en-AU" sz="2000" dirty="0">
              <a:solidFill>
                <a:schemeClr val="bg1"/>
              </a:solidFill>
            </a:endParaRPr>
          </a:p>
          <a:p>
            <a:pPr>
              <a:buFont typeface="Arial" pitchFamily="34" charset="0"/>
              <a:buChar char="•"/>
            </a:pPr>
            <a:r>
              <a:rPr lang="en-AU" sz="2000" dirty="0">
                <a:solidFill>
                  <a:schemeClr val="bg1"/>
                </a:solidFill>
              </a:rPr>
              <a:t> Governance of Spending Reviews</a:t>
            </a:r>
          </a:p>
          <a:p>
            <a:pPr marL="342900" indent="-342900">
              <a:buFont typeface="Arial" panose="020B0604020202020204" pitchFamily="34" charset="0"/>
              <a:buChar char="•"/>
            </a:pPr>
            <a:endParaRPr lang="en-AU" sz="1600" dirty="0">
              <a:solidFill>
                <a:schemeClr val="bg1"/>
              </a:solidFill>
            </a:endParaRPr>
          </a:p>
          <a:p>
            <a:pPr marL="342900" indent="-342900">
              <a:buFont typeface="Arial" panose="020B0604020202020204" pitchFamily="34" charset="0"/>
              <a:buChar char="•"/>
            </a:pPr>
            <a:r>
              <a:rPr lang="en-AU" sz="2000" dirty="0">
                <a:solidFill>
                  <a:schemeClr val="bg1"/>
                </a:solidFill>
              </a:rPr>
              <a:t>SR MILITARY READINESS</a:t>
            </a:r>
          </a:p>
          <a:p>
            <a:pPr marL="800100" lvl="1" indent="-342900">
              <a:buFont typeface="Arial" panose="020B0604020202020204" pitchFamily="34" charset="0"/>
              <a:buChar char="•"/>
            </a:pPr>
            <a:r>
              <a:rPr lang="en-AU" sz="2000" dirty="0">
                <a:solidFill>
                  <a:schemeClr val="bg1"/>
                </a:solidFill>
              </a:rPr>
              <a:t>Motivation</a:t>
            </a:r>
          </a:p>
          <a:p>
            <a:pPr marL="800100" lvl="1" indent="-342900">
              <a:buFont typeface="Arial" panose="020B0604020202020204" pitchFamily="34" charset="0"/>
              <a:buChar char="•"/>
            </a:pPr>
            <a:r>
              <a:rPr lang="en-AU" sz="2000" dirty="0">
                <a:solidFill>
                  <a:schemeClr val="bg1"/>
                </a:solidFill>
              </a:rPr>
              <a:t>Review Process</a:t>
            </a:r>
          </a:p>
          <a:p>
            <a:pPr marL="800100" lvl="1" indent="-342900">
              <a:buFont typeface="Arial" panose="020B0604020202020204" pitchFamily="34" charset="0"/>
              <a:buChar char="•"/>
            </a:pPr>
            <a:r>
              <a:rPr lang="en-AU" sz="2000" dirty="0">
                <a:solidFill>
                  <a:schemeClr val="bg1"/>
                </a:solidFill>
              </a:rPr>
              <a:t>Cases</a:t>
            </a:r>
          </a:p>
          <a:p>
            <a:pPr marL="800100" lvl="1" indent="-342900">
              <a:buFont typeface="Arial" panose="020B0604020202020204" pitchFamily="34" charset="0"/>
              <a:buChar char="•"/>
            </a:pPr>
            <a:r>
              <a:rPr lang="en-AU" sz="2000" dirty="0">
                <a:solidFill>
                  <a:schemeClr val="bg1"/>
                </a:solidFill>
              </a:rPr>
              <a:t>Input &amp; Output</a:t>
            </a:r>
          </a:p>
          <a:p>
            <a:pPr marL="800100" lvl="1" indent="-342900">
              <a:buFont typeface="Arial" panose="020B0604020202020204" pitchFamily="34" charset="0"/>
              <a:buChar char="•"/>
            </a:pPr>
            <a:r>
              <a:rPr lang="en-AU" sz="2000" dirty="0">
                <a:solidFill>
                  <a:schemeClr val="bg1"/>
                </a:solidFill>
              </a:rPr>
              <a:t>Measuring Readiness</a:t>
            </a:r>
          </a:p>
          <a:p>
            <a:pPr marL="800100" lvl="1" indent="-342900">
              <a:buFont typeface="Arial" panose="020B0604020202020204" pitchFamily="34" charset="0"/>
              <a:buChar char="•"/>
            </a:pPr>
            <a:r>
              <a:rPr lang="en-AU" sz="2000" dirty="0">
                <a:solidFill>
                  <a:schemeClr val="bg1"/>
                </a:solidFill>
              </a:rPr>
              <a:t>Recommendations</a:t>
            </a:r>
          </a:p>
          <a:p>
            <a:pPr marL="800100" lvl="1" indent="-342900">
              <a:buFont typeface="Arial" panose="020B0604020202020204" pitchFamily="34" charset="0"/>
              <a:buChar char="•"/>
            </a:pPr>
            <a:endParaRPr lang="en-AU" sz="2000" dirty="0">
              <a:solidFill>
                <a:schemeClr val="bg1"/>
              </a:solidFill>
            </a:endParaRPr>
          </a:p>
          <a:p>
            <a:pPr marL="342900" indent="-342900">
              <a:buFont typeface="Arial" panose="020B0604020202020204" pitchFamily="34" charset="0"/>
              <a:buChar char="•"/>
            </a:pPr>
            <a:endParaRPr lang="en-AU" sz="2000" dirty="0">
              <a:solidFill>
                <a:schemeClr val="bg1"/>
              </a:solidFill>
            </a:endParaRPr>
          </a:p>
        </p:txBody>
      </p:sp>
      <p:pic>
        <p:nvPicPr>
          <p:cNvPr id="4" name="Afbeelding 3" descr="koffer%202014_tcm181-239526.jpg"/>
          <p:cNvPicPr>
            <a:picLocks noChangeAspect="1"/>
          </p:cNvPicPr>
          <p:nvPr/>
        </p:nvPicPr>
        <p:blipFill>
          <a:blip r:embed="rId3" cstate="print"/>
          <a:stretch>
            <a:fillRect/>
          </a:stretch>
        </p:blipFill>
        <p:spPr>
          <a:xfrm>
            <a:off x="0" y="1436146"/>
            <a:ext cx="3491345" cy="54218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half" idx="1"/>
          </p:nvPr>
        </p:nvSpPr>
        <p:spPr/>
        <p:txBody>
          <a:bodyPr/>
          <a:lstStyle/>
          <a:p>
            <a:pPr>
              <a:buNone/>
            </a:pPr>
            <a:endParaRPr lang="nl-NL" sz="2400" dirty="0">
              <a:solidFill>
                <a:schemeClr val="tx1"/>
              </a:solidFill>
            </a:endParaRPr>
          </a:p>
          <a:p>
            <a:pPr>
              <a:buNone/>
            </a:pPr>
            <a:r>
              <a:rPr lang="nl-NL" sz="2400" dirty="0">
                <a:solidFill>
                  <a:schemeClr val="tx1"/>
                </a:solidFill>
              </a:rPr>
              <a:t>Sjoerd Keulen</a:t>
            </a:r>
          </a:p>
          <a:p>
            <a:pPr>
              <a:buNone/>
            </a:pPr>
            <a:endParaRPr lang="nl-NL" dirty="0">
              <a:solidFill>
                <a:schemeClr val="tx1"/>
              </a:solidFill>
              <a:hlinkClick r:id="rId2"/>
            </a:endParaRPr>
          </a:p>
        </p:txBody>
      </p:sp>
      <p:sp>
        <p:nvSpPr>
          <p:cNvPr id="4" name="Tijdelijke aanduiding voor tekst 3"/>
          <p:cNvSpPr>
            <a:spLocks noGrp="1"/>
          </p:cNvSpPr>
          <p:nvPr>
            <p:ph type="body" sz="half" idx="2"/>
          </p:nvPr>
        </p:nvSpPr>
        <p:spPr/>
        <p:txBody>
          <a:bodyPr/>
          <a:lstStyle/>
          <a:p>
            <a:pPr>
              <a:buNone/>
            </a:pPr>
            <a:r>
              <a:rPr lang="nl-NL" sz="5400" dirty="0" err="1"/>
              <a:t>Questions</a:t>
            </a:r>
            <a:r>
              <a:rPr lang="nl-NL" sz="5400" dirty="0"/>
              <a:t>?</a:t>
            </a:r>
            <a:endParaRPr lang="nl-NL" sz="2000" dirty="0"/>
          </a:p>
        </p:txBody>
      </p:sp>
      <p:sp>
        <p:nvSpPr>
          <p:cNvPr id="5" name="Tijdelijke aanduiding voor voettekst 4"/>
          <p:cNvSpPr>
            <a:spLocks noGrp="1"/>
          </p:cNvSpPr>
          <p:nvPr>
            <p:ph type="ftr" sz="quarter" idx="11"/>
          </p:nvPr>
        </p:nvSpPr>
        <p:spPr/>
        <p:txBody>
          <a:bodyPr/>
          <a:lstStyle/>
          <a:p>
            <a:pPr>
              <a:defRPr/>
            </a:pPr>
            <a:endParaRPr lang="nl-NL" dirty="0"/>
          </a:p>
        </p:txBody>
      </p:sp>
      <p:sp>
        <p:nvSpPr>
          <p:cNvPr id="6" name="Tijdelijke aanduiding voor dianummer 5"/>
          <p:cNvSpPr>
            <a:spLocks noGrp="1"/>
          </p:cNvSpPr>
          <p:nvPr>
            <p:ph type="sldNum" sz="quarter" idx="12"/>
          </p:nvPr>
        </p:nvSpPr>
        <p:spPr/>
        <p:txBody>
          <a:bodyPr/>
          <a:lstStyle/>
          <a:p>
            <a:pPr>
              <a:defRPr/>
            </a:pP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C9C33F9A-0D7A-48B6-91A3-7EEB7DEAA41A}" type="slidenum">
              <a:rPr lang="nl-NL" smtClean="0"/>
              <a:pPr>
                <a:defRPr/>
              </a:pPr>
              <a:t>3</a:t>
            </a:fld>
            <a:endParaRPr lang="nl-NL"/>
          </a:p>
        </p:txBody>
      </p:sp>
      <p:graphicFrame>
        <p:nvGraphicFramePr>
          <p:cNvPr id="1026" name="Grafiek 5"/>
          <p:cNvGraphicFramePr>
            <a:graphicFrameLocks/>
          </p:cNvGraphicFramePr>
          <p:nvPr/>
        </p:nvGraphicFramePr>
        <p:xfrm>
          <a:off x="602783" y="1093694"/>
          <a:ext cx="7835900" cy="5021263"/>
        </p:xfrm>
        <a:graphic>
          <a:graphicData uri="http://schemas.openxmlformats.org/presentationml/2006/ole">
            <mc:AlternateContent xmlns:mc="http://schemas.openxmlformats.org/markup-compatibility/2006">
              <mc:Choice xmlns:v="urn:schemas-microsoft-com:vml" Requires="v">
                <p:oleObj spid="_x0000_s34834" name="Worksheet" r:id="rId3" imgW="6200842" imgH="4314864" progId="Excel.Sheet.8">
                  <p:embed/>
                </p:oleObj>
              </mc:Choice>
              <mc:Fallback>
                <p:oleObj name="Worksheet" r:id="rId3" imgW="6200842" imgH="4314864" progId="Excel.Sheet.8">
                  <p:embed/>
                  <p:pic>
                    <p:nvPicPr>
                      <p:cNvPr id="1026" name="Grafiek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83" y="1093694"/>
                        <a:ext cx="7835900" cy="502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kstvak 15"/>
          <p:cNvSpPr txBox="1">
            <a:spLocks noChangeArrowheads="1"/>
          </p:cNvSpPr>
          <p:nvPr/>
        </p:nvSpPr>
        <p:spPr bwMode="auto">
          <a:xfrm rot="-5400000">
            <a:off x="-1619543" y="3066545"/>
            <a:ext cx="3977059" cy="461665"/>
          </a:xfrm>
          <a:prstGeom prst="rect">
            <a:avLst/>
          </a:prstGeom>
          <a:noFill/>
          <a:ln w="9525">
            <a:noFill/>
            <a:miter lim="800000"/>
            <a:headEnd/>
            <a:tailEnd/>
          </a:ln>
        </p:spPr>
        <p:txBody>
          <a:bodyPr wrap="square">
            <a:spAutoFit/>
          </a:bodyPr>
          <a:lstStyle/>
          <a:p>
            <a:r>
              <a:rPr lang="nl-NL" sz="1200" b="1" dirty="0" err="1"/>
              <a:t>Number</a:t>
            </a:r>
            <a:r>
              <a:rPr lang="nl-NL" sz="1200" b="1" dirty="0"/>
              <a:t> of Spending Reviews, </a:t>
            </a:r>
          </a:p>
          <a:p>
            <a:r>
              <a:rPr lang="nl-NL" sz="1200" b="1" dirty="0" err="1"/>
              <a:t>year</a:t>
            </a:r>
            <a:r>
              <a:rPr lang="nl-NL" sz="1200" b="1" dirty="0"/>
              <a:t> </a:t>
            </a:r>
            <a:r>
              <a:rPr lang="nl-NL" sz="1200" b="1" dirty="0" err="1"/>
              <a:t>commencement</a:t>
            </a:r>
            <a:r>
              <a:rPr lang="nl-NL" sz="1200" b="1" dirty="0"/>
              <a:t> of </a:t>
            </a:r>
            <a:r>
              <a:rPr lang="nl-NL" sz="1200" b="1" dirty="0" err="1"/>
              <a:t>review</a:t>
            </a:r>
            <a:endParaRPr lang="nl-NL" sz="1200" b="1" dirty="0"/>
          </a:p>
        </p:txBody>
      </p:sp>
      <p:sp>
        <p:nvSpPr>
          <p:cNvPr id="13" name="Ovaal 12"/>
          <p:cNvSpPr/>
          <p:nvPr/>
        </p:nvSpPr>
        <p:spPr>
          <a:xfrm>
            <a:off x="962054" y="1448054"/>
            <a:ext cx="432048" cy="4021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p:cNvSpPr/>
          <p:nvPr/>
        </p:nvSpPr>
        <p:spPr>
          <a:xfrm>
            <a:off x="6434662" y="2744198"/>
            <a:ext cx="432048" cy="2736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1355207" y="1669765"/>
            <a:ext cx="1370064" cy="400110"/>
          </a:xfrm>
          <a:prstGeom prst="rect">
            <a:avLst/>
          </a:prstGeom>
          <a:noFill/>
        </p:spPr>
        <p:txBody>
          <a:bodyPr wrap="square" rtlCol="0">
            <a:spAutoFit/>
          </a:bodyPr>
          <a:lstStyle/>
          <a:p>
            <a:r>
              <a:rPr lang="nl-NL" sz="1000" b="1" dirty="0" err="1"/>
              <a:t>Comprehensive</a:t>
            </a:r>
            <a:r>
              <a:rPr lang="nl-NL" sz="1000" b="1" dirty="0"/>
              <a:t> </a:t>
            </a:r>
            <a:r>
              <a:rPr lang="nl-NL" sz="1000" b="1" dirty="0" err="1"/>
              <a:t>spending</a:t>
            </a:r>
            <a:r>
              <a:rPr lang="nl-NL" sz="1000" b="1" dirty="0"/>
              <a:t> </a:t>
            </a:r>
            <a:r>
              <a:rPr lang="nl-NL" sz="1000" b="1" dirty="0" err="1"/>
              <a:t>review</a:t>
            </a:r>
            <a:endParaRPr lang="nl-NL" sz="1000" b="1" dirty="0"/>
          </a:p>
        </p:txBody>
      </p:sp>
      <p:sp>
        <p:nvSpPr>
          <p:cNvPr id="17" name="Tekstvak 16"/>
          <p:cNvSpPr txBox="1"/>
          <p:nvPr/>
        </p:nvSpPr>
        <p:spPr>
          <a:xfrm>
            <a:off x="6938717" y="2411506"/>
            <a:ext cx="1434318" cy="400110"/>
          </a:xfrm>
          <a:prstGeom prst="rect">
            <a:avLst/>
          </a:prstGeom>
          <a:noFill/>
        </p:spPr>
        <p:txBody>
          <a:bodyPr wrap="square" rtlCol="0">
            <a:spAutoFit/>
          </a:bodyPr>
          <a:lstStyle/>
          <a:p>
            <a:r>
              <a:rPr lang="nl-NL" sz="1000" b="1" dirty="0" err="1"/>
              <a:t>Comprehensive</a:t>
            </a:r>
            <a:r>
              <a:rPr lang="nl-NL" sz="1000" b="1" dirty="0"/>
              <a:t> </a:t>
            </a:r>
            <a:r>
              <a:rPr lang="nl-NL" sz="1000" b="1" dirty="0" err="1"/>
              <a:t>spending</a:t>
            </a:r>
            <a:r>
              <a:rPr lang="nl-NL" sz="1000" b="1" dirty="0"/>
              <a:t> </a:t>
            </a:r>
            <a:r>
              <a:rPr lang="nl-NL" sz="1000" b="1" dirty="0" err="1"/>
              <a:t>review</a:t>
            </a:r>
            <a:endParaRPr lang="nl-NL" sz="1000" b="1" dirty="0"/>
          </a:p>
        </p:txBody>
      </p:sp>
      <p:cxnSp>
        <p:nvCxnSpPr>
          <p:cNvPr id="21" name="Rechte verbindingslijn met pijl 20"/>
          <p:cNvCxnSpPr/>
          <p:nvPr/>
        </p:nvCxnSpPr>
        <p:spPr>
          <a:xfrm flipH="1">
            <a:off x="1394102" y="2096126"/>
            <a:ext cx="360040"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a:off x="6794702" y="2816206"/>
            <a:ext cx="360040"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hteraccolade 22"/>
          <p:cNvSpPr/>
          <p:nvPr/>
        </p:nvSpPr>
        <p:spPr>
          <a:xfrm rot="5400000">
            <a:off x="2449058" y="4929602"/>
            <a:ext cx="266352" cy="2376264"/>
          </a:xfrm>
          <a:prstGeom prst="rightBrace">
            <a:avLst>
              <a:gd name="adj1" fmla="val 8333"/>
              <a:gd name="adj2" fmla="val 46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Rechteraccolade 23"/>
          <p:cNvSpPr/>
          <p:nvPr/>
        </p:nvSpPr>
        <p:spPr>
          <a:xfrm rot="5400000">
            <a:off x="5766002" y="5382226"/>
            <a:ext cx="138336" cy="1342999"/>
          </a:xfrm>
          <a:prstGeom prst="rightBrace">
            <a:avLst>
              <a:gd name="adj1" fmla="val 8333"/>
              <a:gd name="adj2" fmla="val 46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Rechteraccolade 24"/>
          <p:cNvSpPr/>
          <p:nvPr/>
        </p:nvSpPr>
        <p:spPr>
          <a:xfrm rot="5400000">
            <a:off x="7428510" y="5462798"/>
            <a:ext cx="154304" cy="1277904"/>
          </a:xfrm>
          <a:prstGeom prst="rightBrace">
            <a:avLst>
              <a:gd name="adj1" fmla="val 8333"/>
              <a:gd name="adj2" fmla="val 46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6" name="Tekstvak 25"/>
          <p:cNvSpPr txBox="1"/>
          <p:nvPr/>
        </p:nvSpPr>
        <p:spPr>
          <a:xfrm>
            <a:off x="1826150" y="6272590"/>
            <a:ext cx="1800200" cy="246221"/>
          </a:xfrm>
          <a:prstGeom prst="rect">
            <a:avLst/>
          </a:prstGeom>
          <a:noFill/>
        </p:spPr>
        <p:txBody>
          <a:bodyPr wrap="square" rtlCol="0">
            <a:spAutoFit/>
          </a:bodyPr>
          <a:lstStyle/>
          <a:p>
            <a:pPr algn="ctr"/>
            <a:r>
              <a:rPr lang="nl-NL" sz="1000" b="1" dirty="0">
                <a:solidFill>
                  <a:schemeClr val="bg1"/>
                </a:solidFill>
              </a:rPr>
              <a:t>Focus </a:t>
            </a:r>
            <a:r>
              <a:rPr lang="nl-NL" sz="1000" b="1" dirty="0" err="1">
                <a:solidFill>
                  <a:schemeClr val="bg1"/>
                </a:solidFill>
              </a:rPr>
              <a:t>on</a:t>
            </a:r>
            <a:r>
              <a:rPr lang="nl-NL" sz="1000" b="1" dirty="0">
                <a:solidFill>
                  <a:schemeClr val="bg1"/>
                </a:solidFill>
              </a:rPr>
              <a:t> budget </a:t>
            </a:r>
            <a:r>
              <a:rPr lang="nl-NL" sz="1000" b="1" dirty="0" err="1">
                <a:solidFill>
                  <a:schemeClr val="bg1"/>
                </a:solidFill>
              </a:rPr>
              <a:t>cuts</a:t>
            </a:r>
            <a:endParaRPr lang="nl-NL" sz="1000" b="1" dirty="0">
              <a:solidFill>
                <a:schemeClr val="bg1"/>
              </a:solidFill>
            </a:endParaRPr>
          </a:p>
        </p:txBody>
      </p:sp>
      <p:sp>
        <p:nvSpPr>
          <p:cNvPr id="27" name="Tekstvak 26"/>
          <p:cNvSpPr txBox="1"/>
          <p:nvPr/>
        </p:nvSpPr>
        <p:spPr>
          <a:xfrm>
            <a:off x="5673787" y="6317413"/>
            <a:ext cx="1955178" cy="400110"/>
          </a:xfrm>
          <a:prstGeom prst="rect">
            <a:avLst/>
          </a:prstGeom>
          <a:noFill/>
        </p:spPr>
        <p:txBody>
          <a:bodyPr wrap="square" rtlCol="0">
            <a:spAutoFit/>
          </a:bodyPr>
          <a:lstStyle/>
          <a:p>
            <a:pPr algn="ctr"/>
            <a:r>
              <a:rPr lang="nl-NL" sz="1000" b="1" dirty="0">
                <a:solidFill>
                  <a:schemeClr val="bg1"/>
                </a:solidFill>
              </a:rPr>
              <a:t>Focus </a:t>
            </a:r>
            <a:r>
              <a:rPr lang="nl-NL" sz="1000" b="1" dirty="0" err="1">
                <a:solidFill>
                  <a:schemeClr val="bg1"/>
                </a:solidFill>
              </a:rPr>
              <a:t>on</a:t>
            </a:r>
            <a:r>
              <a:rPr lang="nl-NL" sz="1000" b="1" dirty="0">
                <a:solidFill>
                  <a:schemeClr val="bg1"/>
                </a:solidFill>
              </a:rPr>
              <a:t> </a:t>
            </a:r>
            <a:r>
              <a:rPr lang="nl-NL" sz="1000" b="1" dirty="0" err="1">
                <a:solidFill>
                  <a:schemeClr val="bg1"/>
                </a:solidFill>
              </a:rPr>
              <a:t>increasing</a:t>
            </a:r>
            <a:r>
              <a:rPr lang="nl-NL" sz="1000" b="1" dirty="0">
                <a:solidFill>
                  <a:schemeClr val="bg1"/>
                </a:solidFill>
              </a:rPr>
              <a:t> </a:t>
            </a:r>
            <a:r>
              <a:rPr lang="nl-NL" sz="1000" b="1" dirty="0" err="1">
                <a:solidFill>
                  <a:schemeClr val="bg1"/>
                </a:solidFill>
              </a:rPr>
              <a:t>effectiveness</a:t>
            </a:r>
            <a:r>
              <a:rPr lang="nl-NL" sz="1000" b="1" dirty="0">
                <a:solidFill>
                  <a:schemeClr val="bg1"/>
                </a:solidFill>
              </a:rPr>
              <a:t>/efficiency</a:t>
            </a:r>
          </a:p>
        </p:txBody>
      </p:sp>
      <p:sp>
        <p:nvSpPr>
          <p:cNvPr id="18" name="Tekstvak 17"/>
          <p:cNvSpPr txBox="1"/>
          <p:nvPr/>
        </p:nvSpPr>
        <p:spPr>
          <a:xfrm>
            <a:off x="662789" y="996158"/>
            <a:ext cx="8275535" cy="615553"/>
          </a:xfrm>
          <a:prstGeom prst="rect">
            <a:avLst/>
          </a:prstGeom>
          <a:noFill/>
        </p:spPr>
        <p:txBody>
          <a:bodyPr wrap="none" rtlCol="0">
            <a:spAutoFit/>
          </a:bodyPr>
          <a:lstStyle/>
          <a:p>
            <a:r>
              <a:rPr lang="en-US" sz="2000" dirty="0">
                <a:solidFill>
                  <a:srgbClr val="C00000"/>
                </a:solidFill>
              </a:rPr>
              <a:t>	</a:t>
            </a:r>
            <a:r>
              <a:rPr lang="en-US" sz="2400" dirty="0">
                <a:solidFill>
                  <a:srgbClr val="C00000"/>
                </a:solidFill>
              </a:rPr>
              <a:t>Spending Reviews since 1981, 270 Completed</a:t>
            </a:r>
            <a:endParaRPr lang="nl-NL" sz="2000" dirty="0">
              <a:solidFill>
                <a:srgbClr val="C00000"/>
              </a:solidFill>
            </a:endParaRPr>
          </a:p>
          <a:p>
            <a:endParaRPr lang="nl-NL" sz="1000" b="1" i="1" dirty="0"/>
          </a:p>
        </p:txBody>
      </p:sp>
      <p:sp>
        <p:nvSpPr>
          <p:cNvPr id="19" name="Rechteraccolade 18"/>
          <p:cNvSpPr/>
          <p:nvPr/>
        </p:nvSpPr>
        <p:spPr>
          <a:xfrm rot="5400000">
            <a:off x="6636431" y="5390340"/>
            <a:ext cx="192126" cy="1667435"/>
          </a:xfrm>
          <a:prstGeom prst="rightBrace">
            <a:avLst>
              <a:gd name="adj1" fmla="val 8333"/>
              <a:gd name="adj2" fmla="val 46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Tekstvak 19"/>
          <p:cNvSpPr txBox="1"/>
          <p:nvPr/>
        </p:nvSpPr>
        <p:spPr>
          <a:xfrm>
            <a:off x="3672879" y="6272588"/>
            <a:ext cx="1800200" cy="553998"/>
          </a:xfrm>
          <a:prstGeom prst="rect">
            <a:avLst/>
          </a:prstGeom>
          <a:noFill/>
        </p:spPr>
        <p:txBody>
          <a:bodyPr wrap="square" rtlCol="0">
            <a:spAutoFit/>
          </a:bodyPr>
          <a:lstStyle/>
          <a:p>
            <a:pPr algn="ctr"/>
            <a:r>
              <a:rPr lang="nl-NL" sz="1000" b="1" dirty="0">
                <a:solidFill>
                  <a:schemeClr val="bg1"/>
                </a:solidFill>
              </a:rPr>
              <a:t>Focus </a:t>
            </a:r>
            <a:r>
              <a:rPr lang="nl-NL" sz="1000" b="1" dirty="0" err="1">
                <a:solidFill>
                  <a:schemeClr val="bg1"/>
                </a:solidFill>
              </a:rPr>
              <a:t>on</a:t>
            </a:r>
            <a:r>
              <a:rPr lang="nl-NL" sz="1000" b="1" dirty="0">
                <a:solidFill>
                  <a:schemeClr val="bg1"/>
                </a:solidFill>
              </a:rPr>
              <a:t> </a:t>
            </a:r>
            <a:r>
              <a:rPr lang="nl-NL" sz="1000" b="1" dirty="0" err="1">
                <a:solidFill>
                  <a:schemeClr val="bg1"/>
                </a:solidFill>
              </a:rPr>
              <a:t>efficient</a:t>
            </a:r>
            <a:r>
              <a:rPr lang="nl-NL" sz="1000" b="1" dirty="0">
                <a:solidFill>
                  <a:schemeClr val="bg1"/>
                </a:solidFill>
              </a:rPr>
              <a:t> management of </a:t>
            </a:r>
            <a:r>
              <a:rPr lang="nl-NL" sz="1000" b="1" dirty="0" err="1">
                <a:solidFill>
                  <a:schemeClr val="bg1"/>
                </a:solidFill>
              </a:rPr>
              <a:t>agencies</a:t>
            </a:r>
            <a:endParaRPr lang="nl-NL" sz="1000" b="1" dirty="0">
              <a:solidFill>
                <a:schemeClr val="bg1"/>
              </a:solidFill>
            </a:endParaRPr>
          </a:p>
        </p:txBody>
      </p:sp>
      <p:sp>
        <p:nvSpPr>
          <p:cNvPr id="29" name="Rechteraccolade 28"/>
          <p:cNvSpPr/>
          <p:nvPr/>
        </p:nvSpPr>
        <p:spPr>
          <a:xfrm rot="5400000">
            <a:off x="4403317" y="5382221"/>
            <a:ext cx="138336" cy="1342999"/>
          </a:xfrm>
          <a:prstGeom prst="rightBrace">
            <a:avLst>
              <a:gd name="adj1" fmla="val 8333"/>
              <a:gd name="adj2" fmla="val 46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98976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95536" y="1124744"/>
            <a:ext cx="8147050" cy="647700"/>
          </a:xfrm>
          <a:prstGeom prst="rect">
            <a:avLst/>
          </a:prstGeom>
          <a:noFill/>
          <a:ln w="9525">
            <a:noFill/>
            <a:round/>
            <a:headEnd/>
            <a:tailEnd/>
          </a:ln>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500" dirty="0" err="1">
                <a:solidFill>
                  <a:srgbClr val="C00000"/>
                </a:solidFill>
              </a:rPr>
              <a:t>Key</a:t>
            </a:r>
            <a:r>
              <a:rPr lang="nl-NL" sz="2500" dirty="0">
                <a:solidFill>
                  <a:srgbClr val="C00000"/>
                </a:solidFill>
              </a:rPr>
              <a:t> </a:t>
            </a:r>
            <a:r>
              <a:rPr lang="nl-NL" sz="2500" dirty="0" err="1">
                <a:solidFill>
                  <a:srgbClr val="C00000"/>
                </a:solidFill>
              </a:rPr>
              <a:t>elements</a:t>
            </a:r>
            <a:r>
              <a:rPr lang="nl-NL" sz="2500" dirty="0">
                <a:solidFill>
                  <a:srgbClr val="C00000"/>
                </a:solidFill>
              </a:rPr>
              <a:t> in the </a:t>
            </a:r>
            <a:r>
              <a:rPr lang="nl-NL" sz="2500" dirty="0" err="1">
                <a:solidFill>
                  <a:srgbClr val="C00000"/>
                </a:solidFill>
              </a:rPr>
              <a:t>success</a:t>
            </a:r>
            <a:r>
              <a:rPr lang="nl-NL" sz="2500" dirty="0">
                <a:solidFill>
                  <a:srgbClr val="C00000"/>
                </a:solidFill>
              </a:rPr>
              <a:t> of </a:t>
            </a:r>
            <a:r>
              <a:rPr lang="nl-NL" sz="2500" dirty="0" err="1">
                <a:solidFill>
                  <a:srgbClr val="C00000"/>
                </a:solidFill>
              </a:rPr>
              <a:t>spending</a:t>
            </a:r>
            <a:r>
              <a:rPr lang="nl-NL" sz="2500" dirty="0">
                <a:solidFill>
                  <a:srgbClr val="C00000"/>
                </a:solidFill>
              </a:rPr>
              <a:t> </a:t>
            </a:r>
            <a:r>
              <a:rPr lang="nl-NL" sz="2500" dirty="0" err="1">
                <a:solidFill>
                  <a:srgbClr val="C00000"/>
                </a:solidFill>
              </a:rPr>
              <a:t>reviews</a:t>
            </a:r>
            <a:r>
              <a:rPr lang="nl-NL" sz="2500" dirty="0">
                <a:solidFill>
                  <a:srgbClr val="C00000"/>
                </a:solidFill>
              </a:rPr>
              <a:t> in the </a:t>
            </a:r>
            <a:r>
              <a:rPr lang="nl-NL" sz="2500" dirty="0" err="1">
                <a:solidFill>
                  <a:srgbClr val="C00000"/>
                </a:solidFill>
              </a:rPr>
              <a:t>Netherlands</a:t>
            </a:r>
            <a:endParaRPr lang="nl-NL" sz="2500" dirty="0">
              <a:solidFill>
                <a:srgbClr val="C00000"/>
              </a:solidFill>
            </a:endParaRPr>
          </a:p>
        </p:txBody>
      </p:sp>
      <p:sp>
        <p:nvSpPr>
          <p:cNvPr id="47106" name="Text Box 2"/>
          <p:cNvSpPr txBox="1">
            <a:spLocks noChangeArrowheads="1"/>
          </p:cNvSpPr>
          <p:nvPr/>
        </p:nvSpPr>
        <p:spPr bwMode="auto">
          <a:xfrm>
            <a:off x="457200" y="1916113"/>
            <a:ext cx="8229600" cy="4357687"/>
          </a:xfrm>
          <a:prstGeom prst="rect">
            <a:avLst/>
          </a:prstGeom>
          <a:noFill/>
          <a:ln w="9525">
            <a:noFill/>
            <a:round/>
            <a:headEnd/>
            <a:tailEnd/>
          </a:ln>
          <a:effectLst/>
        </p:spPr>
        <p:txBody>
          <a:bodyPr/>
          <a:lstStyle/>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1. </a:t>
            </a:r>
            <a:r>
              <a:rPr lang="en-GB" sz="1600" b="1" dirty="0">
                <a:solidFill>
                  <a:schemeClr val="tx1"/>
                </a:solidFill>
                <a:cs typeface="Arial" charset="0"/>
              </a:rPr>
              <a:t>Effectiveness and efficiency</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	Aim of SR´s: increasing efficiency and effectiveness</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2. </a:t>
            </a:r>
            <a:r>
              <a:rPr lang="en-GB" sz="1600" b="1" dirty="0">
                <a:solidFill>
                  <a:schemeClr val="tx1"/>
                </a:solidFill>
              </a:rPr>
              <a:t>Connected</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rPr>
              <a:t>	Ongoing part of budget preparation process</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3. </a:t>
            </a:r>
            <a:r>
              <a:rPr lang="en-GB" sz="1600" b="1" dirty="0">
                <a:solidFill>
                  <a:schemeClr val="tx1"/>
                </a:solidFill>
              </a:rPr>
              <a:t>Independent</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US" sz="1600" dirty="0"/>
              <a:t>	SR topics are picked by civil servants 5-7 per year</a:t>
            </a:r>
            <a:endParaRPr lang="en-GB" sz="1600" dirty="0">
              <a:solidFill>
                <a:schemeClr val="tx1"/>
              </a:solidFill>
            </a:endParaRP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rPr>
              <a:t>	Independent working group with non veto principle on policy options</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4. </a:t>
            </a:r>
            <a:r>
              <a:rPr lang="en-GB" sz="1600" b="1" dirty="0">
                <a:solidFill>
                  <a:schemeClr val="tx1"/>
                </a:solidFill>
                <a:cs typeface="Arial" charset="0"/>
              </a:rPr>
              <a:t>Creative </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	Thinking out of the box </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a:solidFill>
                  <a:schemeClr val="tx1"/>
                </a:solidFill>
                <a:cs typeface="Arial" charset="0"/>
              </a:rPr>
              <a:t>	Using different sources and perspectives</a:t>
            </a:r>
          </a:p>
        </p:txBody>
      </p:sp>
      <p:sp>
        <p:nvSpPr>
          <p:cNvPr id="4" name="Tijdelijke aanduiding voor dianummer 2"/>
          <p:cNvSpPr>
            <a:spLocks noGrp="1"/>
          </p:cNvSpPr>
          <p:nvPr>
            <p:ph type="sldNum" idx="4294967295"/>
          </p:nvPr>
        </p:nvSpPr>
        <p:spPr>
          <a:xfrm>
            <a:off x="0" y="6494462"/>
            <a:ext cx="712788" cy="363538"/>
          </a:xfrm>
          <a:prstGeom prst="rect">
            <a:avLst/>
          </a:prstGeom>
        </p:spPr>
        <p:txBody>
          <a:bodyPr/>
          <a:lstStyle/>
          <a:p>
            <a:pPr>
              <a:defRPr/>
            </a:pPr>
            <a:fld id="{43995920-6B08-4E7D-82F2-EC74BD9E89B1}" type="slidenum">
              <a:rPr lang="nl-NL" smtClean="0"/>
              <a:pPr>
                <a:defRPr/>
              </a:pPr>
              <a:t>4</a:t>
            </a:fld>
            <a:endParaRPr lang="nl-NL" dirty="0"/>
          </a:p>
        </p:txBody>
      </p:sp>
      <p:sp>
        <p:nvSpPr>
          <p:cNvPr id="5" name="Tijdelijke aanduiding voor voettekst 4"/>
          <p:cNvSpPr>
            <a:spLocks noGrp="1"/>
          </p:cNvSpPr>
          <p:nvPr>
            <p:ph type="ftr" sz="quarter" idx="11"/>
          </p:nvPr>
        </p:nvSpPr>
        <p:spPr>
          <a:xfrm>
            <a:off x="4478338" y="6386513"/>
            <a:ext cx="4165600" cy="315912"/>
          </a:xfrm>
        </p:spPr>
        <p:txBody>
          <a:bodyPr/>
          <a:lstStyle/>
          <a:p>
            <a:pPr>
              <a:defRPr/>
            </a:pPr>
            <a:r>
              <a:rPr lang="en-US" dirty="0"/>
              <a:t>Spending Reviews in The Netherlands</a:t>
            </a:r>
            <a:endParaRPr lang="nl-NL" dirty="0"/>
          </a:p>
        </p:txBody>
      </p:sp>
    </p:spTree>
    <p:extLst>
      <p:ext uri="{BB962C8B-B14F-4D97-AF65-F5344CB8AC3E}">
        <p14:creationId xmlns:p14="http://schemas.microsoft.com/office/powerpoint/2010/main" val="37748942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pBeeldmerk"/>
          <p:cNvSpPr>
            <a:spLocks noGrp="1" noChangeArrowheads="1"/>
          </p:cNvSpPr>
          <p:nvPr>
            <p:ph type="sldNum" sz="quarter" idx="12"/>
          </p:nvPr>
        </p:nvSpPr>
        <p:spPr/>
        <p:txBody>
          <a:bodyPr/>
          <a:lstStyle/>
          <a:p>
            <a:pPr>
              <a:defRPr/>
            </a:pPr>
            <a:fld id="{E63EF6C5-BAE4-4927-8BFA-7E0889374C6C}" type="slidenum">
              <a:rPr lang="nl-NL"/>
              <a:pPr>
                <a:defRPr/>
              </a:pPr>
              <a:t>5</a:t>
            </a:fld>
            <a:endParaRPr lang="nl-NL"/>
          </a:p>
        </p:txBody>
      </p:sp>
      <p:sp>
        <p:nvSpPr>
          <p:cNvPr id="6" name="Rectangle 2"/>
          <p:cNvSpPr>
            <a:spLocks noGrp="1" noChangeArrowheads="1"/>
          </p:cNvSpPr>
          <p:nvPr>
            <p:ph type="title" idx="4294967295"/>
          </p:nvPr>
        </p:nvSpPr>
        <p:spPr>
          <a:xfrm>
            <a:off x="366714" y="924223"/>
            <a:ext cx="8431212" cy="609600"/>
          </a:xfrm>
          <a:noFill/>
        </p:spPr>
        <p:txBody>
          <a:bodyPr anchor="ctr"/>
          <a:lstStyle/>
          <a:p>
            <a:pPr>
              <a:defRPr/>
            </a:pPr>
            <a:r>
              <a:rPr lang="en-US" noProof="0" dirty="0"/>
              <a:t>Governance arrangements for Spending Reviews</a:t>
            </a:r>
          </a:p>
        </p:txBody>
      </p:sp>
      <p:sp>
        <p:nvSpPr>
          <p:cNvPr id="14340" name="Rectangle 3"/>
          <p:cNvSpPr txBox="1">
            <a:spLocks noChangeArrowheads="1"/>
          </p:cNvSpPr>
          <p:nvPr/>
        </p:nvSpPr>
        <p:spPr bwMode="auto">
          <a:xfrm>
            <a:off x="127563" y="1533822"/>
            <a:ext cx="4862109" cy="5324177"/>
          </a:xfrm>
          <a:prstGeom prst="rect">
            <a:avLst/>
          </a:prstGeom>
          <a:noFill/>
          <a:ln w="9525">
            <a:noFill/>
            <a:miter lim="800000"/>
            <a:headEnd/>
            <a:tailEnd/>
          </a:ln>
        </p:spPr>
        <p:txBody>
          <a:bodyPr/>
          <a:lstStyle/>
          <a:p>
            <a:pPr marL="179388" lvl="1" indent="-179388" eaLnBrk="0" hangingPunct="0">
              <a:lnSpc>
                <a:spcPct val="150000"/>
              </a:lnSpc>
              <a:spcBef>
                <a:spcPct val="20000"/>
              </a:spcBef>
              <a:buFontTx/>
              <a:buBlip>
                <a:blip r:embed="rId3"/>
              </a:buBlip>
            </a:pPr>
            <a:r>
              <a:rPr lang="en-US" sz="1600" dirty="0"/>
              <a:t>Independent, non-political working groups</a:t>
            </a:r>
            <a:br>
              <a:rPr lang="en-US" sz="1600" dirty="0"/>
            </a:br>
            <a:endParaRPr lang="en-US" sz="900" dirty="0"/>
          </a:p>
          <a:p>
            <a:pPr marL="179388" lvl="1" indent="-179388" eaLnBrk="0" hangingPunct="0">
              <a:lnSpc>
                <a:spcPct val="150000"/>
              </a:lnSpc>
              <a:spcBef>
                <a:spcPct val="20000"/>
              </a:spcBef>
              <a:buFontTx/>
              <a:buBlip>
                <a:blip r:embed="rId3"/>
              </a:buBlip>
            </a:pPr>
            <a:r>
              <a:rPr lang="en-US" sz="1600" dirty="0"/>
              <a:t>Chaired independent chairman </a:t>
            </a:r>
          </a:p>
          <a:p>
            <a:pPr marL="179388" lvl="1" indent="-179388" eaLnBrk="0" hangingPunct="0">
              <a:lnSpc>
                <a:spcPct val="150000"/>
              </a:lnSpc>
              <a:spcBef>
                <a:spcPct val="20000"/>
              </a:spcBef>
              <a:buFontTx/>
              <a:buBlip>
                <a:blip r:embed="rId3"/>
              </a:buBlip>
            </a:pPr>
            <a:endParaRPr lang="en-US" sz="900" dirty="0"/>
          </a:p>
          <a:p>
            <a:pPr marL="179388" lvl="1" indent="-179388" eaLnBrk="0" hangingPunct="0">
              <a:lnSpc>
                <a:spcPct val="150000"/>
              </a:lnSpc>
              <a:spcBef>
                <a:spcPct val="20000"/>
              </a:spcBef>
              <a:buFontTx/>
              <a:buBlip>
                <a:blip r:embed="rId3"/>
              </a:buBlip>
            </a:pPr>
            <a:r>
              <a:rPr lang="en-US" sz="1600" dirty="0"/>
              <a:t>Report has two parts</a:t>
            </a:r>
          </a:p>
          <a:p>
            <a:pPr marL="179388" lvl="1" indent="-179388" eaLnBrk="0" hangingPunct="0">
              <a:lnSpc>
                <a:spcPct val="150000"/>
              </a:lnSpc>
              <a:spcBef>
                <a:spcPct val="20000"/>
              </a:spcBef>
              <a:buFontTx/>
              <a:buChar char="-"/>
            </a:pPr>
            <a:r>
              <a:rPr lang="en-US" sz="1600" dirty="0"/>
              <a:t>Policy description/theory</a:t>
            </a:r>
          </a:p>
          <a:p>
            <a:pPr marL="179388" lvl="1" indent="-179388" eaLnBrk="0" hangingPunct="0">
              <a:lnSpc>
                <a:spcPct val="150000"/>
              </a:lnSpc>
              <a:spcBef>
                <a:spcPct val="20000"/>
              </a:spcBef>
              <a:buFontTx/>
              <a:buChar char="-"/>
            </a:pPr>
            <a:r>
              <a:rPr lang="en-US" sz="1600" dirty="0"/>
              <a:t>Policy/Saving options</a:t>
            </a:r>
            <a:br>
              <a:rPr lang="en-US" sz="1600" dirty="0"/>
            </a:br>
            <a:endParaRPr lang="en-US" sz="900" dirty="0"/>
          </a:p>
          <a:p>
            <a:pPr marL="179388" lvl="1" indent="-179388" eaLnBrk="0" hangingPunct="0">
              <a:lnSpc>
                <a:spcPct val="150000"/>
              </a:lnSpc>
              <a:spcBef>
                <a:spcPct val="20000"/>
              </a:spcBef>
              <a:buFontTx/>
              <a:buBlip>
                <a:blip r:embed="rId3"/>
              </a:buBlip>
            </a:pPr>
            <a:r>
              <a:rPr lang="en-US" sz="1600" dirty="0"/>
              <a:t>Non veto principle in Working group</a:t>
            </a:r>
            <a:br>
              <a:rPr lang="en-US" sz="1600" dirty="0"/>
            </a:br>
            <a:endParaRPr lang="en-US" sz="900" dirty="0"/>
          </a:p>
          <a:p>
            <a:pPr marL="285750" lvl="1" indent="-285750" eaLnBrk="0" hangingPunct="0">
              <a:lnSpc>
                <a:spcPct val="150000"/>
              </a:lnSpc>
              <a:spcBef>
                <a:spcPct val="20000"/>
              </a:spcBef>
              <a:buFont typeface="Arial" panose="020B0604020202020204" pitchFamily="34" charset="0"/>
              <a:buChar char="•"/>
            </a:pPr>
            <a:r>
              <a:rPr lang="en-US" sz="1600" dirty="0"/>
              <a:t>Hard cut between ‘technocratic’ and	 ‘political decision making’ phase </a:t>
            </a:r>
          </a:p>
          <a:p>
            <a:pPr marL="285750" lvl="1" indent="-285750" eaLnBrk="0" hangingPunct="0">
              <a:lnSpc>
                <a:spcPct val="150000"/>
              </a:lnSpc>
              <a:spcBef>
                <a:spcPct val="20000"/>
              </a:spcBef>
              <a:buFont typeface="Arial" panose="020B0604020202020204" pitchFamily="34" charset="0"/>
              <a:buChar char="•"/>
            </a:pPr>
            <a:endParaRPr lang="nl-NL" sz="900" dirty="0"/>
          </a:p>
          <a:p>
            <a:pPr marL="285750" lvl="1" indent="-285750" eaLnBrk="0" hangingPunct="0">
              <a:lnSpc>
                <a:spcPct val="150000"/>
              </a:lnSpc>
              <a:spcBef>
                <a:spcPct val="20000"/>
              </a:spcBef>
              <a:buFont typeface="Arial" panose="020B0604020202020204" pitchFamily="34" charset="0"/>
              <a:buChar char="•"/>
            </a:pPr>
            <a:r>
              <a:rPr lang="nl-NL" sz="1600" dirty="0"/>
              <a:t>Report </a:t>
            </a:r>
            <a:r>
              <a:rPr lang="nl-NL" sz="1600" dirty="0" err="1"/>
              <a:t>and</a:t>
            </a:r>
            <a:r>
              <a:rPr lang="nl-NL" sz="1600" dirty="0"/>
              <a:t> cabinet respons are public</a:t>
            </a:r>
            <a:endParaRPr lang="en-US" sz="1600" dirty="0"/>
          </a:p>
          <a:p>
            <a:pPr marL="179388" lvl="1" indent="-179388" eaLnBrk="0" hangingPunct="0">
              <a:lnSpc>
                <a:spcPct val="150000"/>
              </a:lnSpc>
              <a:spcBef>
                <a:spcPct val="20000"/>
              </a:spcBef>
            </a:pPr>
            <a:endParaRPr lang="en-US" sz="1600" dirty="0"/>
          </a:p>
          <a:p>
            <a:pPr marL="179388" lvl="1" indent="-179388" eaLnBrk="0" hangingPunct="0">
              <a:lnSpc>
                <a:spcPct val="150000"/>
              </a:lnSpc>
              <a:spcBef>
                <a:spcPct val="20000"/>
              </a:spcBef>
            </a:pPr>
            <a:endParaRPr lang="en-US" sz="1600" dirty="0"/>
          </a:p>
        </p:txBody>
      </p:sp>
      <p:pic>
        <p:nvPicPr>
          <p:cNvPr id="8" name="Afbeelding 7" descr="foto-van-het-Binnenhof-in-Den-Haag.jpg"/>
          <p:cNvPicPr>
            <a:picLocks noChangeAspect="1"/>
          </p:cNvPicPr>
          <p:nvPr/>
        </p:nvPicPr>
        <p:blipFill>
          <a:blip r:embed="rId4" cstate="print"/>
          <a:stretch>
            <a:fillRect/>
          </a:stretch>
        </p:blipFill>
        <p:spPr>
          <a:xfrm>
            <a:off x="4309756" y="2366682"/>
            <a:ext cx="4834245" cy="3222830"/>
          </a:xfrm>
          <a:prstGeom prst="rect">
            <a:avLst/>
          </a:prstGeom>
        </p:spPr>
      </p:pic>
      <p:sp>
        <p:nvSpPr>
          <p:cNvPr id="9" name="Tijdelijke aanduiding voor voettekst 4"/>
          <p:cNvSpPr>
            <a:spLocks noGrp="1"/>
          </p:cNvSpPr>
          <p:nvPr>
            <p:ph type="ftr" sz="quarter" idx="11"/>
          </p:nvPr>
        </p:nvSpPr>
        <p:spPr>
          <a:xfrm>
            <a:off x="4478338" y="6386513"/>
            <a:ext cx="4165600" cy="315912"/>
          </a:xfrm>
        </p:spPr>
        <p:txBody>
          <a:bodyPr/>
          <a:lstStyle/>
          <a:p>
            <a:pPr>
              <a:defRPr/>
            </a:pPr>
            <a:r>
              <a:rPr lang="en-US" dirty="0"/>
              <a:t>Spending Reviews in The Netherlands</a:t>
            </a:r>
            <a:endParaRPr lang="nl-NL" dirty="0"/>
          </a:p>
        </p:txBody>
      </p:sp>
    </p:spTree>
    <p:extLst>
      <p:ext uri="{BB962C8B-B14F-4D97-AF65-F5344CB8AC3E}">
        <p14:creationId xmlns:p14="http://schemas.microsoft.com/office/powerpoint/2010/main" val="281319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78B3831-958C-488D-9A8B-9A400B839E40}"/>
              </a:ext>
            </a:extLst>
          </p:cNvPr>
          <p:cNvSpPr>
            <a:spLocks noGrp="1"/>
          </p:cNvSpPr>
          <p:nvPr>
            <p:ph type="title"/>
          </p:nvPr>
        </p:nvSpPr>
        <p:spPr/>
        <p:txBody>
          <a:bodyPr/>
          <a:lstStyle/>
          <a:p>
            <a:r>
              <a:rPr lang="nl-NL" dirty="0" err="1"/>
              <a:t>Spending</a:t>
            </a:r>
            <a:r>
              <a:rPr lang="nl-NL" dirty="0"/>
              <a:t> Review on Military Readiness</a:t>
            </a:r>
          </a:p>
        </p:txBody>
      </p:sp>
      <p:sp>
        <p:nvSpPr>
          <p:cNvPr id="8" name="Tijdelijke aanduiding voor tekst 7">
            <a:extLst>
              <a:ext uri="{FF2B5EF4-FFF2-40B4-BE49-F238E27FC236}">
                <a16:creationId xmlns:a16="http://schemas.microsoft.com/office/drawing/2014/main" id="{DEF9B43D-9BDA-46AB-8596-4B7C96890BC1}"/>
              </a:ext>
            </a:extLst>
          </p:cNvPr>
          <p:cNvSpPr>
            <a:spLocks noGrp="1"/>
          </p:cNvSpPr>
          <p:nvPr>
            <p:ph type="body" idx="1"/>
          </p:nvPr>
        </p:nvSpPr>
        <p:spPr/>
        <p:txBody>
          <a:bodyPr/>
          <a:lstStyle/>
          <a:p>
            <a:endParaRPr lang="nl-NL"/>
          </a:p>
        </p:txBody>
      </p:sp>
      <p:pic>
        <p:nvPicPr>
          <p:cNvPr id="9" name="Picture 2" descr="\\SSCDATA13.frd.shsdir.nl\LT_685365$\Desktop\Chinook manschap woestijn.jpg">
            <a:extLst>
              <a:ext uri="{FF2B5EF4-FFF2-40B4-BE49-F238E27FC236}">
                <a16:creationId xmlns:a16="http://schemas.microsoft.com/office/drawing/2014/main" id="{AC25C5C5-ADCF-4602-A292-46189EAB6FE5}"/>
              </a:ext>
            </a:extLst>
          </p:cNvPr>
          <p:cNvPicPr>
            <a:picLocks noChangeAspect="1" noChangeArrowheads="1"/>
          </p:cNvPicPr>
          <p:nvPr/>
        </p:nvPicPr>
        <p:blipFill>
          <a:blip r:embed="rId2" cstate="print"/>
          <a:srcRect/>
          <a:stretch>
            <a:fillRect/>
          </a:stretch>
        </p:blipFill>
        <p:spPr bwMode="auto">
          <a:xfrm>
            <a:off x="-134910" y="2103438"/>
            <a:ext cx="4715178" cy="3143452"/>
          </a:xfrm>
          <a:prstGeom prst="rect">
            <a:avLst/>
          </a:prstGeom>
          <a:noFill/>
        </p:spPr>
      </p:pic>
    </p:spTree>
    <p:extLst>
      <p:ext uri="{BB962C8B-B14F-4D97-AF65-F5344CB8AC3E}">
        <p14:creationId xmlns:p14="http://schemas.microsoft.com/office/powerpoint/2010/main" val="274753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52425" y="1124744"/>
            <a:ext cx="8229600" cy="571500"/>
          </a:xfrm>
        </p:spPr>
        <p:txBody>
          <a:bodyPr/>
          <a:lstStyle/>
          <a:p>
            <a:r>
              <a:rPr lang="nl-NL" dirty="0" err="1"/>
              <a:t>Motivation</a:t>
            </a:r>
            <a:r>
              <a:rPr lang="nl-NL" dirty="0"/>
              <a:t> of </a:t>
            </a:r>
            <a:r>
              <a:rPr lang="nl-NL" dirty="0" err="1"/>
              <a:t>the</a:t>
            </a:r>
            <a:r>
              <a:rPr lang="nl-NL" dirty="0"/>
              <a:t> review	</a:t>
            </a:r>
          </a:p>
        </p:txBody>
      </p:sp>
      <p:sp>
        <p:nvSpPr>
          <p:cNvPr id="5" name="Tijdelijke aanduiding voor inhoud 4"/>
          <p:cNvSpPr>
            <a:spLocks noGrp="1"/>
          </p:cNvSpPr>
          <p:nvPr>
            <p:ph idx="1"/>
          </p:nvPr>
        </p:nvSpPr>
        <p:spPr>
          <a:xfrm>
            <a:off x="352424" y="1556792"/>
            <a:ext cx="8396040" cy="4833208"/>
          </a:xfrm>
        </p:spPr>
        <p:txBody>
          <a:bodyPr/>
          <a:lstStyle/>
          <a:p>
            <a:endParaRPr lang="nl-NL" b="1"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b="1" dirty="0">
              <a:solidFill>
                <a:schemeClr val="tx1"/>
              </a:solidFill>
            </a:endParaRPr>
          </a:p>
          <a:p>
            <a:endParaRPr lang="nl-NL" b="1" dirty="0">
              <a:solidFill>
                <a:schemeClr val="tx1"/>
              </a:solidFill>
            </a:endParaRPr>
          </a:p>
          <a:p>
            <a:r>
              <a:rPr lang="nl-NL" b="1" dirty="0">
                <a:solidFill>
                  <a:schemeClr val="tx1"/>
                </a:solidFill>
              </a:rPr>
              <a:t>Court of Audit 2016</a:t>
            </a:r>
          </a:p>
          <a:p>
            <a:r>
              <a:rPr lang="en-GB" sz="1600" dirty="0">
                <a:solidFill>
                  <a:schemeClr val="tx1"/>
                </a:solidFill>
              </a:rPr>
              <a:t>“the </a:t>
            </a:r>
            <a:r>
              <a:rPr lang="en-GB" sz="1600" dirty="0" err="1">
                <a:solidFill>
                  <a:schemeClr val="tx1"/>
                </a:solidFill>
              </a:rPr>
              <a:t>deployability</a:t>
            </a:r>
            <a:r>
              <a:rPr lang="en-GB" sz="1600" dirty="0">
                <a:solidFill>
                  <a:schemeClr val="tx1"/>
                </a:solidFill>
              </a:rPr>
              <a:t> of the Netherlands armed forces had reduced over the past few years and that as the Ministry of Defence continued to make unrealistic demands of itself, the organisation was being run dry. … There is too little materiel available and that increasingly more units could not fully complete the necessary training and instruction programmes.”</a:t>
            </a:r>
            <a:endParaRPr lang="nl-NL" sz="1600" dirty="0">
              <a:solidFill>
                <a:schemeClr val="tx1"/>
              </a:solidFill>
            </a:endParaRPr>
          </a:p>
        </p:txBody>
      </p:sp>
      <p:pic>
        <p:nvPicPr>
          <p:cNvPr id="2" name="Afbeelding 1">
            <a:extLst>
              <a:ext uri="{FF2B5EF4-FFF2-40B4-BE49-F238E27FC236}">
                <a16:creationId xmlns:a16="http://schemas.microsoft.com/office/drawing/2014/main" id="{3EBAAE14-7FD7-4A18-9405-CDB36A6D572F}"/>
              </a:ext>
            </a:extLst>
          </p:cNvPr>
          <p:cNvPicPr>
            <a:picLocks noChangeAspect="1"/>
          </p:cNvPicPr>
          <p:nvPr/>
        </p:nvPicPr>
        <p:blipFill>
          <a:blip r:embed="rId3"/>
          <a:stretch>
            <a:fillRect/>
          </a:stretch>
        </p:blipFill>
        <p:spPr>
          <a:xfrm>
            <a:off x="352423" y="2001683"/>
            <a:ext cx="7467600" cy="2362200"/>
          </a:xfrm>
          <a:prstGeom prst="rect">
            <a:avLst/>
          </a:prstGeom>
        </p:spPr>
      </p:pic>
      <p:pic>
        <p:nvPicPr>
          <p:cNvPr id="35842" name="Picture 2" descr="Afbeeldingsresultaat voor yellow light">
            <a:extLst>
              <a:ext uri="{FF2B5EF4-FFF2-40B4-BE49-F238E27FC236}">
                <a16:creationId xmlns:a16="http://schemas.microsoft.com/office/drawing/2014/main" id="{3C807FA0-D733-47B9-9D6A-C34A8A50B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1124744"/>
            <a:ext cx="163830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CAD185F5-CC14-44DA-B4C6-9469303E2E4A}"/>
              </a:ext>
            </a:extLst>
          </p:cNvPr>
          <p:cNvSpPr>
            <a:spLocks noGrp="1"/>
          </p:cNvSpPr>
          <p:nvPr>
            <p:ph type="body" sz="quarter" idx="11"/>
          </p:nvPr>
        </p:nvSpPr>
        <p:spPr/>
        <p:txBody>
          <a:bodyPr/>
          <a:lstStyle/>
          <a:p>
            <a:endParaRPr lang="nl-NL"/>
          </a:p>
        </p:txBody>
      </p:sp>
      <p:sp>
        <p:nvSpPr>
          <p:cNvPr id="9" name="Tijdelijke aanduiding voor voettekst 4">
            <a:extLst>
              <a:ext uri="{FF2B5EF4-FFF2-40B4-BE49-F238E27FC236}">
                <a16:creationId xmlns:a16="http://schemas.microsoft.com/office/drawing/2014/main" id="{A6EF7980-E741-4CD8-8FA6-9D48F809128E}"/>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368654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549BD-3A98-4ED0-8BF6-8ACE8C0A5471}"/>
              </a:ext>
            </a:extLst>
          </p:cNvPr>
          <p:cNvSpPr>
            <a:spLocks noGrp="1"/>
          </p:cNvSpPr>
          <p:nvPr>
            <p:ph type="title"/>
          </p:nvPr>
        </p:nvSpPr>
        <p:spPr/>
        <p:txBody>
          <a:bodyPr/>
          <a:lstStyle/>
          <a:p>
            <a:r>
              <a:rPr lang="nl-NL" dirty="0"/>
              <a:t>Review steps </a:t>
            </a:r>
            <a:r>
              <a:rPr lang="nl-NL" dirty="0" err="1"/>
              <a:t>and</a:t>
            </a:r>
            <a:r>
              <a:rPr lang="nl-NL" dirty="0"/>
              <a:t> </a:t>
            </a:r>
            <a:r>
              <a:rPr lang="nl-NL" dirty="0" err="1"/>
              <a:t>process</a:t>
            </a:r>
            <a:endParaRPr lang="nl-NL" dirty="0"/>
          </a:p>
        </p:txBody>
      </p:sp>
      <p:sp>
        <p:nvSpPr>
          <p:cNvPr id="3" name="Tijdelijke aanduiding voor inhoud 2">
            <a:extLst>
              <a:ext uri="{FF2B5EF4-FFF2-40B4-BE49-F238E27FC236}">
                <a16:creationId xmlns:a16="http://schemas.microsoft.com/office/drawing/2014/main" id="{4E29F275-007E-4F97-9BD8-300093A89B4B}"/>
              </a:ext>
            </a:extLst>
          </p:cNvPr>
          <p:cNvSpPr>
            <a:spLocks noGrp="1"/>
          </p:cNvSpPr>
          <p:nvPr>
            <p:ph idx="1"/>
          </p:nvPr>
        </p:nvSpPr>
        <p:spPr/>
        <p:txBody>
          <a:bodyPr/>
          <a:lstStyle/>
          <a:p>
            <a:r>
              <a:rPr lang="en-CA" b="1" dirty="0">
                <a:solidFill>
                  <a:schemeClr val="tx1"/>
                </a:solidFill>
              </a:rPr>
              <a:t>Working Group</a:t>
            </a:r>
          </a:p>
          <a:p>
            <a:r>
              <a:rPr lang="en-CA" dirty="0">
                <a:solidFill>
                  <a:schemeClr val="tx1"/>
                </a:solidFill>
              </a:rPr>
              <a:t>Members Defence, Foreign Affairs, Prime Ministers Office, Finance (independent Technology Research)</a:t>
            </a:r>
          </a:p>
          <a:p>
            <a:r>
              <a:rPr lang="en-CA" dirty="0">
                <a:solidFill>
                  <a:schemeClr val="tx1"/>
                </a:solidFill>
              </a:rPr>
              <a:t>Chairman: Independent D.J. van den Berg (former SG </a:t>
            </a:r>
            <a:r>
              <a:rPr lang="en-CA" dirty="0" err="1">
                <a:solidFill>
                  <a:schemeClr val="tx1"/>
                </a:solidFill>
              </a:rPr>
              <a:t>MoFA</a:t>
            </a:r>
            <a:r>
              <a:rPr lang="en-CA" dirty="0">
                <a:solidFill>
                  <a:schemeClr val="tx1"/>
                </a:solidFill>
              </a:rPr>
              <a:t>, CEO)</a:t>
            </a:r>
          </a:p>
          <a:p>
            <a:endParaRPr lang="en-CA" dirty="0">
              <a:solidFill>
                <a:schemeClr val="tx1"/>
              </a:solidFill>
            </a:endParaRPr>
          </a:p>
          <a:p>
            <a:r>
              <a:rPr lang="en-CA" b="1" dirty="0">
                <a:solidFill>
                  <a:schemeClr val="tx1"/>
                </a:solidFill>
              </a:rPr>
              <a:t>Process Steps</a:t>
            </a:r>
          </a:p>
          <a:p>
            <a:pPr>
              <a:buAutoNum type="arabicPeriod"/>
            </a:pPr>
            <a:r>
              <a:rPr lang="en-CA" dirty="0">
                <a:solidFill>
                  <a:schemeClr val="tx1"/>
                </a:solidFill>
              </a:rPr>
              <a:t>Case selection and Data approval</a:t>
            </a:r>
          </a:p>
          <a:p>
            <a:pPr>
              <a:buAutoNum type="arabicPeriod"/>
            </a:pPr>
            <a:r>
              <a:rPr lang="en-CA" dirty="0">
                <a:solidFill>
                  <a:schemeClr val="tx1"/>
                </a:solidFill>
              </a:rPr>
              <a:t>Case studies in Joint Team with McKinsey and civil servants</a:t>
            </a:r>
          </a:p>
          <a:p>
            <a:pPr>
              <a:buAutoNum type="arabicPeriod"/>
            </a:pPr>
            <a:r>
              <a:rPr lang="en-CA" dirty="0">
                <a:solidFill>
                  <a:schemeClr val="tx1"/>
                </a:solidFill>
              </a:rPr>
              <a:t>International Survey to establish benchmark for cases</a:t>
            </a:r>
          </a:p>
          <a:p>
            <a:pPr>
              <a:buAutoNum type="arabicPeriod"/>
            </a:pPr>
            <a:r>
              <a:rPr lang="en-CA" dirty="0">
                <a:solidFill>
                  <a:schemeClr val="tx1"/>
                </a:solidFill>
              </a:rPr>
              <a:t>Working Visits to best practices cost-readiness modeling (UK, DK)</a:t>
            </a:r>
          </a:p>
          <a:p>
            <a:pPr>
              <a:buAutoNum type="arabicPeriod"/>
            </a:pPr>
            <a:r>
              <a:rPr lang="en-CA" dirty="0">
                <a:solidFill>
                  <a:schemeClr val="tx1"/>
                </a:solidFill>
              </a:rPr>
              <a:t>Analysis Phase</a:t>
            </a:r>
          </a:p>
          <a:p>
            <a:pPr>
              <a:buAutoNum type="arabicPeriod"/>
            </a:pPr>
            <a:r>
              <a:rPr lang="en-CA" dirty="0">
                <a:solidFill>
                  <a:schemeClr val="tx1"/>
                </a:solidFill>
              </a:rPr>
              <a:t>Recommendation Phase (“the basket”)</a:t>
            </a:r>
          </a:p>
          <a:p>
            <a:endParaRPr lang="en-CA" dirty="0">
              <a:solidFill>
                <a:schemeClr val="tx1"/>
              </a:solidFill>
            </a:endParaRPr>
          </a:p>
        </p:txBody>
      </p:sp>
      <p:sp>
        <p:nvSpPr>
          <p:cNvPr id="6" name="Tijdelijke aanduiding voor voettekst 4">
            <a:extLst>
              <a:ext uri="{FF2B5EF4-FFF2-40B4-BE49-F238E27FC236}">
                <a16:creationId xmlns:a16="http://schemas.microsoft.com/office/drawing/2014/main" id="{D7C4CE45-BBD2-4357-9ED8-8CA6E2783CCE}"/>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191621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52425" y="1124744"/>
            <a:ext cx="8229600" cy="571500"/>
          </a:xfrm>
        </p:spPr>
        <p:txBody>
          <a:bodyPr/>
          <a:lstStyle/>
          <a:p>
            <a:r>
              <a:rPr lang="nl-NL" dirty="0"/>
              <a:t>Cases</a:t>
            </a:r>
          </a:p>
        </p:txBody>
      </p:sp>
      <p:sp>
        <p:nvSpPr>
          <p:cNvPr id="5" name="Tijdelijke aanduiding voor inhoud 4"/>
          <p:cNvSpPr>
            <a:spLocks noGrp="1"/>
          </p:cNvSpPr>
          <p:nvPr>
            <p:ph idx="1"/>
          </p:nvPr>
        </p:nvSpPr>
        <p:spPr>
          <a:xfrm>
            <a:off x="352424" y="1534442"/>
            <a:ext cx="8612064" cy="4414838"/>
          </a:xfrm>
        </p:spPr>
        <p:txBody>
          <a:bodyPr/>
          <a:lstStyle/>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352423" y="1629552"/>
            <a:ext cx="3243142" cy="211230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424019" y="4039349"/>
            <a:ext cx="3349238" cy="201615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425257" y="1533754"/>
            <a:ext cx="3348000" cy="2370597"/>
          </a:xfrm>
          <a:prstGeom prst="rect">
            <a:avLst/>
          </a:prstGeom>
          <a:noFill/>
          <a:ln w="9525">
            <a:noFill/>
            <a:miter lim="800000"/>
            <a:headEnd/>
            <a:tailEnd/>
          </a:ln>
        </p:spPr>
      </p:pic>
      <p:pic>
        <p:nvPicPr>
          <p:cNvPr id="8" name="Afbeelding 7" descr="Luchtbrigade2.jpg"/>
          <p:cNvPicPr>
            <a:picLocks noChangeAspect="1"/>
          </p:cNvPicPr>
          <p:nvPr/>
        </p:nvPicPr>
        <p:blipFill>
          <a:blip r:embed="rId6" cstate="print"/>
          <a:stretch>
            <a:fillRect/>
          </a:stretch>
        </p:blipFill>
        <p:spPr>
          <a:xfrm>
            <a:off x="352423" y="4039349"/>
            <a:ext cx="3243141" cy="2016152"/>
          </a:xfrm>
          <a:prstGeom prst="rect">
            <a:avLst/>
          </a:prstGeom>
        </p:spPr>
      </p:pic>
      <p:sp>
        <p:nvSpPr>
          <p:cNvPr id="12" name="Tijdelijke aanduiding voor voettekst 4">
            <a:extLst>
              <a:ext uri="{FF2B5EF4-FFF2-40B4-BE49-F238E27FC236}">
                <a16:creationId xmlns:a16="http://schemas.microsoft.com/office/drawing/2014/main" id="{99D95FAC-A487-4B0F-BADD-1676FD0C05A3}"/>
              </a:ext>
            </a:extLst>
          </p:cNvPr>
          <p:cNvSpPr txBox="1">
            <a:spLocks/>
          </p:cNvSpPr>
          <p:nvPr/>
        </p:nvSpPr>
        <p:spPr bwMode="auto">
          <a:xfrm>
            <a:off x="4478338" y="6386513"/>
            <a:ext cx="4165600" cy="315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chemeClr val="bg2"/>
              </a:buClr>
              <a:buSzPct val="90000"/>
              <a:buFontTx/>
              <a:buNone/>
              <a:tabLst/>
              <a:defRPr kumimoji="0" lang="nl-NL" sz="9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t>Spending Reviews in The Netherlands</a:t>
            </a:r>
            <a:endParaRPr lang="en-US" dirty="0"/>
          </a:p>
        </p:txBody>
      </p:sp>
    </p:spTree>
    <p:extLst>
      <p:ext uri="{BB962C8B-B14F-4D97-AF65-F5344CB8AC3E}">
        <p14:creationId xmlns:p14="http://schemas.microsoft.com/office/powerpoint/2010/main" val="2863987891"/>
      </p:ext>
    </p:extLst>
  </p:cSld>
  <p:clrMapOvr>
    <a:masterClrMapping/>
  </p:clrMapOvr>
</p:sld>
</file>

<file path=ppt/theme/theme1.xml><?xml version="1.0" encoding="utf-8"?>
<a:theme xmlns:a="http://schemas.openxmlformats.org/drawingml/2006/main" name="Inhoud bullet">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Inhoud bull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ardontwerp">
  <a:themeElements>
    <a:clrScheme name="Kleurenschema Groen">
      <a:dk1>
        <a:sysClr val="windowText" lastClr="000000"/>
      </a:dk1>
      <a:lt1>
        <a:sysClr val="window" lastClr="FFFFFF"/>
      </a:lt1>
      <a:dk2>
        <a:srgbClr val="F4BBD6"/>
      </a:dk2>
      <a:lt2>
        <a:srgbClr val="EEECE1"/>
      </a:lt2>
      <a:accent1>
        <a:srgbClr val="046F96"/>
      </a:accent1>
      <a:accent2>
        <a:srgbClr val="9ACCD4"/>
      </a:accent2>
      <a:accent3>
        <a:srgbClr val="ED8FBB"/>
      </a:accent3>
      <a:accent4>
        <a:srgbClr val="900079"/>
      </a:accent4>
      <a:accent5>
        <a:srgbClr val="47145C"/>
      </a:accent5>
      <a:accent6>
        <a:srgbClr val="0E4A10"/>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3603</TotalTime>
  <Words>864</Words>
  <Application>Microsoft Office PowerPoint</Application>
  <PresentationFormat>Diavoorstelling (4:3)</PresentationFormat>
  <Paragraphs>290</Paragraphs>
  <Slides>20</Slides>
  <Notes>6</Notes>
  <HiddenSlides>0</HiddenSlides>
  <MMClips>0</MMClips>
  <ScaleCrop>false</ScaleCrop>
  <HeadingPairs>
    <vt:vector size="8" baseType="variant">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20</vt:i4>
      </vt:variant>
    </vt:vector>
  </HeadingPairs>
  <TitlesOfParts>
    <vt:vector size="28" baseType="lpstr">
      <vt:lpstr>ＭＳ Ｐゴシック</vt:lpstr>
      <vt:lpstr>Arial</vt:lpstr>
      <vt:lpstr>Calibri</vt:lpstr>
      <vt:lpstr>Verdana</vt:lpstr>
      <vt:lpstr>Wingdings</vt:lpstr>
      <vt:lpstr>Inhoud bullet</vt:lpstr>
      <vt:lpstr>Standaardontwerp</vt:lpstr>
      <vt:lpstr>Worksheet</vt:lpstr>
      <vt:lpstr>PowerPoint-presentatie</vt:lpstr>
      <vt:lpstr>PowerPoint-presentatie</vt:lpstr>
      <vt:lpstr>PowerPoint-presentatie</vt:lpstr>
      <vt:lpstr>PowerPoint-presentatie</vt:lpstr>
      <vt:lpstr>Governance arrangements for Spending Reviews</vt:lpstr>
      <vt:lpstr>Spending Review on Military Readiness</vt:lpstr>
      <vt:lpstr>Motivation of the review </vt:lpstr>
      <vt:lpstr>Review steps and process</vt:lpstr>
      <vt:lpstr>Cases</vt:lpstr>
      <vt:lpstr>PowerPoint-presentatie</vt:lpstr>
      <vt:lpstr>Measuring Operational Readiness</vt:lpstr>
      <vt:lpstr>Units/Capacities at norm of Operational Readiness </vt:lpstr>
      <vt:lpstr>From Core task to Deployment </vt:lpstr>
      <vt:lpstr>Reasons for instable output</vt:lpstr>
      <vt:lpstr>Tasks and performance measurement</vt:lpstr>
      <vt:lpstr>From Organic Readiness to Deployment</vt:lpstr>
      <vt:lpstr>From Organic Readiness to Deployment</vt:lpstr>
      <vt:lpstr>Recommendations (selection) </vt:lpstr>
      <vt:lpstr>Success factors of the review    </vt:lpstr>
      <vt:lpstr>PowerPoint-presentatie</vt:lpstr>
    </vt:vector>
  </TitlesOfParts>
  <Company>Ministerie van Financiën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Schols and Timmermans (2016)</dc:creator>
  <cp:lastModifiedBy>Sjoerd Keulen</cp:lastModifiedBy>
  <cp:revision>329</cp:revision>
  <cp:lastPrinted>2017-09-05T18:23:01Z</cp:lastPrinted>
  <dcterms:created xsi:type="dcterms:W3CDTF">2009-01-23T09:04:29Z</dcterms:created>
  <dcterms:modified xsi:type="dcterms:W3CDTF">2018-05-23T16:44:03Z</dcterms:modified>
</cp:coreProperties>
</file>