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1" r:id="rId1"/>
    <p:sldMasterId id="2147484258" r:id="rId2"/>
  </p:sldMasterIdLst>
  <p:notesMasterIdLst>
    <p:notesMasterId r:id="rId23"/>
  </p:notesMasterIdLst>
  <p:handoutMasterIdLst>
    <p:handoutMasterId r:id="rId24"/>
  </p:handoutMasterIdLst>
  <p:sldIdLst>
    <p:sldId id="290" r:id="rId3"/>
    <p:sldId id="319" r:id="rId4"/>
    <p:sldId id="365" r:id="rId5"/>
    <p:sldId id="364" r:id="rId6"/>
    <p:sldId id="363" r:id="rId7"/>
    <p:sldId id="371" r:id="rId8"/>
    <p:sldId id="347" r:id="rId9"/>
    <p:sldId id="366" r:id="rId10"/>
    <p:sldId id="348" r:id="rId11"/>
    <p:sldId id="372" r:id="rId12"/>
    <p:sldId id="362" r:id="rId13"/>
    <p:sldId id="353" r:id="rId14"/>
    <p:sldId id="352" r:id="rId15"/>
    <p:sldId id="373" r:id="rId16"/>
    <p:sldId id="367" r:id="rId17"/>
    <p:sldId id="374" r:id="rId18"/>
    <p:sldId id="375" r:id="rId19"/>
    <p:sldId id="368" r:id="rId20"/>
    <p:sldId id="345" r:id="rId21"/>
    <p:sldId id="330" r:id="rId22"/>
  </p:sldIdLst>
  <p:sldSz cx="9144000" cy="6858000" type="screen4x3"/>
  <p:notesSz cx="6877050" cy="100028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C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D26"/>
    <a:srgbClr val="72CCE8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84" autoAdjust="0"/>
  </p:normalViewPr>
  <p:slideViewPr>
    <p:cSldViewPr snapToGrid="0">
      <p:cViewPr varScale="1">
        <p:scale>
          <a:sx n="102" d="100"/>
          <a:sy n="102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34B33-D948-453D-8A93-F6FD731662E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EC0AAEA-DE8B-4718-9EFC-2D7C86985129}">
      <dgm:prSet phldrT="[Tekst]"/>
      <dgm:spPr/>
      <dgm:t>
        <a:bodyPr/>
        <a:lstStyle/>
        <a:p>
          <a:r>
            <a:rPr lang="hr-HR" dirty="0" smtClean="0"/>
            <a:t>Ulazni podaci</a:t>
          </a:r>
          <a:endParaRPr lang="nl-NL" dirty="0"/>
        </a:p>
      </dgm:t>
    </dgm:pt>
    <dgm:pt modelId="{A666CF34-D0F7-4F5A-985A-89A7079139CE}" type="parTrans" cxnId="{AFD642F7-817D-4672-BE1D-0847E779F936}">
      <dgm:prSet/>
      <dgm:spPr/>
      <dgm:t>
        <a:bodyPr/>
        <a:lstStyle/>
        <a:p>
          <a:endParaRPr lang="nl-NL"/>
        </a:p>
      </dgm:t>
    </dgm:pt>
    <dgm:pt modelId="{43EEE02D-B8AA-41BB-92ED-C1AC0054CC7E}" type="sibTrans" cxnId="{AFD642F7-817D-4672-BE1D-0847E779F936}">
      <dgm:prSet/>
      <dgm:spPr/>
      <dgm:t>
        <a:bodyPr/>
        <a:lstStyle/>
        <a:p>
          <a:endParaRPr lang="nl-NL"/>
        </a:p>
      </dgm:t>
    </dgm:pt>
    <dgm:pt modelId="{3B459FFF-D4BB-429B-810A-717E4B568019}">
      <dgm:prSet phldrT="[Tekst]"/>
      <dgm:spPr/>
      <dgm:t>
        <a:bodyPr/>
        <a:lstStyle/>
        <a:p>
          <a:r>
            <a:rPr lang="hr-HR" noProof="0" dirty="0" smtClean="0"/>
            <a:t>Proračun</a:t>
          </a:r>
          <a:endParaRPr lang="en-US" noProof="0" dirty="0"/>
        </a:p>
      </dgm:t>
    </dgm:pt>
    <dgm:pt modelId="{40846129-7F48-402B-A264-6A8820A6C3C2}" type="parTrans" cxnId="{E0E5EEF9-CF93-41B0-A920-5D2ABBE94E72}">
      <dgm:prSet/>
      <dgm:spPr/>
      <dgm:t>
        <a:bodyPr/>
        <a:lstStyle/>
        <a:p>
          <a:endParaRPr lang="nl-NL"/>
        </a:p>
      </dgm:t>
    </dgm:pt>
    <dgm:pt modelId="{CF472178-E10E-4150-8ADF-438BD104FB92}" type="sibTrans" cxnId="{E0E5EEF9-CF93-41B0-A920-5D2ABBE94E72}">
      <dgm:prSet/>
      <dgm:spPr/>
      <dgm:t>
        <a:bodyPr/>
        <a:lstStyle/>
        <a:p>
          <a:endParaRPr lang="nl-NL"/>
        </a:p>
      </dgm:t>
    </dgm:pt>
    <dgm:pt modelId="{2949F775-64A7-43C4-AE4D-E711C6BD945A}">
      <dgm:prSet phldrT="[Tekst]"/>
      <dgm:spPr/>
      <dgm:t>
        <a:bodyPr/>
        <a:lstStyle/>
        <a:p>
          <a:r>
            <a:rPr lang="hr-HR" noProof="0" dirty="0" smtClean="0"/>
            <a:t>Osoblje</a:t>
          </a:r>
          <a:endParaRPr lang="en-US" noProof="0" dirty="0"/>
        </a:p>
      </dgm:t>
    </dgm:pt>
    <dgm:pt modelId="{701970DD-D55C-4C5C-8EEC-24DED74DD755}" type="parTrans" cxnId="{F1651E36-D7D7-46B9-9D0E-C3DB0DF97DCC}">
      <dgm:prSet/>
      <dgm:spPr/>
      <dgm:t>
        <a:bodyPr/>
        <a:lstStyle/>
        <a:p>
          <a:endParaRPr lang="nl-NL"/>
        </a:p>
      </dgm:t>
    </dgm:pt>
    <dgm:pt modelId="{A7A1E335-C4BA-4C5A-808B-25CD8BC4CB4A}" type="sibTrans" cxnId="{F1651E36-D7D7-46B9-9D0E-C3DB0DF97DCC}">
      <dgm:prSet/>
      <dgm:spPr/>
      <dgm:t>
        <a:bodyPr/>
        <a:lstStyle/>
        <a:p>
          <a:endParaRPr lang="nl-NL"/>
        </a:p>
      </dgm:t>
    </dgm:pt>
    <dgm:pt modelId="{864CF8EA-480D-47EF-972D-02DDBDB73BC1}">
      <dgm:prSet phldrT="[Tekst]"/>
      <dgm:spPr/>
      <dgm:t>
        <a:bodyPr/>
        <a:lstStyle/>
        <a:p>
          <a:r>
            <a:rPr lang="hr-HR" dirty="0" smtClean="0"/>
            <a:t>Izlazni podaci</a:t>
          </a:r>
          <a:endParaRPr lang="nl-NL" dirty="0"/>
        </a:p>
      </dgm:t>
    </dgm:pt>
    <dgm:pt modelId="{E0A8582D-6219-4653-B464-C44B10AC6312}" type="parTrans" cxnId="{E3B10EF1-3B3D-4F76-B214-07F446A8B03C}">
      <dgm:prSet/>
      <dgm:spPr/>
      <dgm:t>
        <a:bodyPr/>
        <a:lstStyle/>
        <a:p>
          <a:endParaRPr lang="nl-NL"/>
        </a:p>
      </dgm:t>
    </dgm:pt>
    <dgm:pt modelId="{4B8FA9CB-D58C-477E-889E-DF66C2013906}" type="sibTrans" cxnId="{E3B10EF1-3B3D-4F76-B214-07F446A8B03C}">
      <dgm:prSet/>
      <dgm:spPr/>
      <dgm:t>
        <a:bodyPr/>
        <a:lstStyle/>
        <a:p>
          <a:endParaRPr lang="nl-NL"/>
        </a:p>
      </dgm:t>
    </dgm:pt>
    <dgm:pt modelId="{2C17C8EF-81D6-47C3-9368-C8948C657801}">
      <dgm:prSet phldrT="[Tekst]"/>
      <dgm:spPr/>
      <dgm:t>
        <a:bodyPr/>
        <a:lstStyle/>
        <a:p>
          <a:r>
            <a:rPr lang="hr-HR" noProof="0" dirty="0" smtClean="0"/>
            <a:t>MORNARICA</a:t>
          </a:r>
          <a:r>
            <a:rPr lang="en-CA" noProof="0" dirty="0" smtClean="0"/>
            <a:t>: </a:t>
          </a:r>
          <a:r>
            <a:rPr lang="hr-HR" noProof="0" dirty="0" smtClean="0"/>
            <a:t>opremljeni brodovi s posadom</a:t>
          </a:r>
          <a:endParaRPr lang="en-CA" noProof="0" dirty="0"/>
        </a:p>
      </dgm:t>
    </dgm:pt>
    <dgm:pt modelId="{43EAB095-54CA-4967-8F3F-4015061D6A9A}" type="parTrans" cxnId="{33BF89E3-459A-430C-AD3C-64A668747384}">
      <dgm:prSet/>
      <dgm:spPr/>
      <dgm:t>
        <a:bodyPr/>
        <a:lstStyle/>
        <a:p>
          <a:endParaRPr lang="nl-NL"/>
        </a:p>
      </dgm:t>
    </dgm:pt>
    <dgm:pt modelId="{A7DC340E-BAD5-4958-8ADC-67754FB0E417}" type="sibTrans" cxnId="{33BF89E3-459A-430C-AD3C-64A668747384}">
      <dgm:prSet/>
      <dgm:spPr/>
      <dgm:t>
        <a:bodyPr/>
        <a:lstStyle/>
        <a:p>
          <a:endParaRPr lang="nl-NL"/>
        </a:p>
      </dgm:t>
    </dgm:pt>
    <dgm:pt modelId="{8CEB3185-DA36-4DFC-9F68-245C262AFB08}">
      <dgm:prSet phldrT="[Tekst]"/>
      <dgm:spPr/>
      <dgm:t>
        <a:bodyPr/>
        <a:lstStyle/>
        <a:p>
          <a:r>
            <a:rPr lang="hr-HR" noProof="0" dirty="0" smtClean="0"/>
            <a:t>ZRAKOPLOVSTVO</a:t>
          </a:r>
          <a:r>
            <a:rPr lang="en-CA" noProof="0" dirty="0" smtClean="0"/>
            <a:t>: </a:t>
          </a:r>
          <a:r>
            <a:rPr lang="hr-HR" noProof="0" dirty="0" smtClean="0"/>
            <a:t>opremljeni avioni s posadom</a:t>
          </a:r>
          <a:endParaRPr lang="en-CA" noProof="0" dirty="0"/>
        </a:p>
      </dgm:t>
    </dgm:pt>
    <dgm:pt modelId="{087482FD-3427-4F35-A4F5-4AD3267594C0}" type="parTrans" cxnId="{99788A26-B8D1-4531-BC5D-B6B7D0A6B849}">
      <dgm:prSet/>
      <dgm:spPr/>
      <dgm:t>
        <a:bodyPr/>
        <a:lstStyle/>
        <a:p>
          <a:endParaRPr lang="nl-NL"/>
        </a:p>
      </dgm:t>
    </dgm:pt>
    <dgm:pt modelId="{830BC786-4A63-4659-8CED-FCE2B5E51575}" type="sibTrans" cxnId="{99788A26-B8D1-4531-BC5D-B6B7D0A6B849}">
      <dgm:prSet/>
      <dgm:spPr/>
      <dgm:t>
        <a:bodyPr/>
        <a:lstStyle/>
        <a:p>
          <a:endParaRPr lang="nl-NL"/>
        </a:p>
      </dgm:t>
    </dgm:pt>
    <dgm:pt modelId="{64BC8505-72AE-4AAD-B1A8-23195529E35D}">
      <dgm:prSet phldrT="[Tekst]"/>
      <dgm:spPr/>
      <dgm:t>
        <a:bodyPr/>
        <a:lstStyle/>
        <a:p>
          <a:r>
            <a:rPr lang="hr-HR" dirty="0" smtClean="0"/>
            <a:t>Krajnji rezultat</a:t>
          </a:r>
          <a:endParaRPr lang="nl-NL" dirty="0"/>
        </a:p>
      </dgm:t>
    </dgm:pt>
    <dgm:pt modelId="{FD85024C-2B1F-404B-97F2-D5CF41B43D56}" type="parTrans" cxnId="{C079DC74-2A9D-4B0E-821E-58F86C59CB7C}">
      <dgm:prSet/>
      <dgm:spPr/>
      <dgm:t>
        <a:bodyPr/>
        <a:lstStyle/>
        <a:p>
          <a:endParaRPr lang="nl-NL"/>
        </a:p>
      </dgm:t>
    </dgm:pt>
    <dgm:pt modelId="{1421DE49-4E82-44C5-B86E-9BF9B886A226}" type="sibTrans" cxnId="{C079DC74-2A9D-4B0E-821E-58F86C59CB7C}">
      <dgm:prSet/>
      <dgm:spPr/>
      <dgm:t>
        <a:bodyPr/>
        <a:lstStyle/>
        <a:p>
          <a:endParaRPr lang="nl-NL"/>
        </a:p>
      </dgm:t>
    </dgm:pt>
    <dgm:pt modelId="{8A2785A9-0E13-42E4-BF5C-7852A7B66503}">
      <dgm:prSet phldrT="[Tekst]"/>
      <dgm:spPr/>
      <dgm:t>
        <a:bodyPr/>
        <a:lstStyle/>
        <a:p>
          <a:r>
            <a:rPr lang="hr-HR" noProof="0" dirty="0" smtClean="0"/>
            <a:t>Prvi glavni zadatak</a:t>
          </a:r>
          <a:r>
            <a:rPr lang="en-AU" noProof="0" dirty="0" smtClean="0"/>
            <a:t>: </a:t>
          </a:r>
          <a:r>
            <a:rPr lang="hr-HR" noProof="0" dirty="0" smtClean="0"/>
            <a:t>zaštititi nacionalni i saveznički teritorij</a:t>
          </a:r>
          <a:endParaRPr lang="en-AU" noProof="0" dirty="0"/>
        </a:p>
      </dgm:t>
    </dgm:pt>
    <dgm:pt modelId="{2BC26161-D5E3-45F9-963F-B6826AE795EF}" type="parTrans" cxnId="{12619E9A-827D-4D64-98CF-36F0448876F8}">
      <dgm:prSet/>
      <dgm:spPr/>
      <dgm:t>
        <a:bodyPr/>
        <a:lstStyle/>
        <a:p>
          <a:endParaRPr lang="nl-NL"/>
        </a:p>
      </dgm:t>
    </dgm:pt>
    <dgm:pt modelId="{1762D19B-A097-46F0-8CF9-FF3E38BB0AFA}" type="sibTrans" cxnId="{12619E9A-827D-4D64-98CF-36F0448876F8}">
      <dgm:prSet/>
      <dgm:spPr/>
      <dgm:t>
        <a:bodyPr/>
        <a:lstStyle/>
        <a:p>
          <a:endParaRPr lang="nl-NL"/>
        </a:p>
      </dgm:t>
    </dgm:pt>
    <dgm:pt modelId="{B2E702E3-8B09-409E-9E00-A26D52A62CCD}">
      <dgm:prSet phldrT="[Tekst]"/>
      <dgm:spPr/>
      <dgm:t>
        <a:bodyPr/>
        <a:lstStyle/>
        <a:p>
          <a:r>
            <a:rPr lang="hr-HR" noProof="0" dirty="0" smtClean="0"/>
            <a:t>Oprema</a:t>
          </a:r>
          <a:endParaRPr lang="en-US" noProof="0" dirty="0"/>
        </a:p>
      </dgm:t>
    </dgm:pt>
    <dgm:pt modelId="{9B0B208C-5204-42B0-805D-D3182B613DE9}" type="parTrans" cxnId="{9677CFB0-DE80-4137-9E29-E12CA5FB2720}">
      <dgm:prSet/>
      <dgm:spPr/>
      <dgm:t>
        <a:bodyPr/>
        <a:lstStyle/>
        <a:p>
          <a:endParaRPr lang="nl-NL"/>
        </a:p>
      </dgm:t>
    </dgm:pt>
    <dgm:pt modelId="{F2C63377-4F6C-4DEF-80A7-3CB0450877FD}" type="sibTrans" cxnId="{9677CFB0-DE80-4137-9E29-E12CA5FB2720}">
      <dgm:prSet/>
      <dgm:spPr/>
      <dgm:t>
        <a:bodyPr/>
        <a:lstStyle/>
        <a:p>
          <a:endParaRPr lang="nl-NL"/>
        </a:p>
      </dgm:t>
    </dgm:pt>
    <dgm:pt modelId="{6B9998DA-5A98-4A6B-86AD-6AED0C4AEC05}">
      <dgm:prSet phldrT="[Tekst]"/>
      <dgm:spPr/>
      <dgm:t>
        <a:bodyPr/>
        <a:lstStyle/>
        <a:p>
          <a:r>
            <a:rPr lang="hr-HR" noProof="0" dirty="0" smtClean="0"/>
            <a:t>Osposobljavanje</a:t>
          </a:r>
          <a:endParaRPr lang="en-US" noProof="0" dirty="0"/>
        </a:p>
      </dgm:t>
    </dgm:pt>
    <dgm:pt modelId="{7B167BC1-4DDE-41EE-8BD8-7550EFEEB6D3}" type="parTrans" cxnId="{CEEBDBBD-1A4A-455F-8AA8-5F7E1AFD415C}">
      <dgm:prSet/>
      <dgm:spPr/>
      <dgm:t>
        <a:bodyPr/>
        <a:lstStyle/>
        <a:p>
          <a:endParaRPr lang="nl-NL"/>
        </a:p>
      </dgm:t>
    </dgm:pt>
    <dgm:pt modelId="{69F509DE-594D-4AF4-9594-5604DAAEBE01}" type="sibTrans" cxnId="{CEEBDBBD-1A4A-455F-8AA8-5F7E1AFD415C}">
      <dgm:prSet/>
      <dgm:spPr/>
      <dgm:t>
        <a:bodyPr/>
        <a:lstStyle/>
        <a:p>
          <a:endParaRPr lang="nl-NL"/>
        </a:p>
      </dgm:t>
    </dgm:pt>
    <dgm:pt modelId="{A093389F-DBD8-4A8B-BEE3-EFE23BAA9A56}">
      <dgm:prSet phldrT="[Tekst]"/>
      <dgm:spPr/>
      <dgm:t>
        <a:bodyPr/>
        <a:lstStyle/>
        <a:p>
          <a:r>
            <a:rPr lang="hr-HR" noProof="0" dirty="0" smtClean="0"/>
            <a:t>VOJSKA</a:t>
          </a:r>
          <a:r>
            <a:rPr lang="en-CA" noProof="0" dirty="0" smtClean="0"/>
            <a:t>: </a:t>
          </a:r>
          <a:r>
            <a:rPr lang="hr-HR" noProof="0" dirty="0" smtClean="0"/>
            <a:t>obučene jedinice (bataljuni) s vojnicima i opremom</a:t>
          </a:r>
          <a:endParaRPr lang="en-CA" noProof="0" dirty="0"/>
        </a:p>
      </dgm:t>
    </dgm:pt>
    <dgm:pt modelId="{4AEF75D1-4E88-4A7D-9109-70877D1D67F0}" type="parTrans" cxnId="{1858808C-4A2D-41FD-A9EB-E30DBD696FE3}">
      <dgm:prSet/>
      <dgm:spPr/>
      <dgm:t>
        <a:bodyPr/>
        <a:lstStyle/>
        <a:p>
          <a:endParaRPr lang="nl-NL"/>
        </a:p>
      </dgm:t>
    </dgm:pt>
    <dgm:pt modelId="{3576DB69-C4AA-4207-836B-B801BADB3AE9}" type="sibTrans" cxnId="{1858808C-4A2D-41FD-A9EB-E30DBD696FE3}">
      <dgm:prSet/>
      <dgm:spPr/>
      <dgm:t>
        <a:bodyPr/>
        <a:lstStyle/>
        <a:p>
          <a:endParaRPr lang="nl-NL"/>
        </a:p>
      </dgm:t>
    </dgm:pt>
    <dgm:pt modelId="{B509D996-BC09-4471-863E-BA3A4196E699}">
      <dgm:prSet phldrT="[Tekst]"/>
      <dgm:spPr/>
      <dgm:t>
        <a:bodyPr/>
        <a:lstStyle/>
        <a:p>
          <a:r>
            <a:rPr lang="hr-HR" noProof="0" dirty="0" smtClean="0"/>
            <a:t>Drugi glavni zadatak</a:t>
          </a:r>
          <a:r>
            <a:rPr lang="en-AU" noProof="0" dirty="0" smtClean="0"/>
            <a:t>: </a:t>
          </a:r>
          <a:r>
            <a:rPr lang="hr-HR" noProof="0" dirty="0" smtClean="0"/>
            <a:t>slanje jedinica u misiju</a:t>
          </a:r>
          <a:endParaRPr lang="en-AU" noProof="0" dirty="0"/>
        </a:p>
      </dgm:t>
    </dgm:pt>
    <dgm:pt modelId="{8711C0C8-B074-4A77-965B-7411B3B4B4C6}" type="parTrans" cxnId="{F58282A5-BF91-479F-A7DD-DC2C9A8ACFFA}">
      <dgm:prSet/>
      <dgm:spPr/>
      <dgm:t>
        <a:bodyPr/>
        <a:lstStyle/>
        <a:p>
          <a:endParaRPr lang="nl-NL"/>
        </a:p>
      </dgm:t>
    </dgm:pt>
    <dgm:pt modelId="{E42E3D2C-B60B-473B-9015-748541A692D1}" type="sibTrans" cxnId="{F58282A5-BF91-479F-A7DD-DC2C9A8ACFFA}">
      <dgm:prSet/>
      <dgm:spPr/>
      <dgm:t>
        <a:bodyPr/>
        <a:lstStyle/>
        <a:p>
          <a:endParaRPr lang="nl-NL"/>
        </a:p>
      </dgm:t>
    </dgm:pt>
    <dgm:pt modelId="{63DC1F50-104F-4C2D-9821-B0320C3503EE}">
      <dgm:prSet phldrT="[Tekst]"/>
      <dgm:spPr/>
      <dgm:t>
        <a:bodyPr/>
        <a:lstStyle/>
        <a:p>
          <a:r>
            <a:rPr lang="hr-HR" noProof="0" dirty="0" smtClean="0"/>
            <a:t>Treći glavni zadatak</a:t>
          </a:r>
          <a:r>
            <a:rPr lang="en-AU" noProof="0" dirty="0" smtClean="0"/>
            <a:t>: </a:t>
          </a:r>
          <a:r>
            <a:rPr lang="hr-HR" noProof="0" dirty="0" smtClean="0"/>
            <a:t>pomoć unutarnjim vlastima (prirodne katastrofe, policija)</a:t>
          </a:r>
          <a:endParaRPr lang="en-AU" noProof="0" dirty="0"/>
        </a:p>
      </dgm:t>
    </dgm:pt>
    <dgm:pt modelId="{D927D617-282F-4C6A-B7D3-27D25B11A801}" type="parTrans" cxnId="{3E7E3A04-ADFE-447E-983B-F63F35153F14}">
      <dgm:prSet/>
      <dgm:spPr/>
      <dgm:t>
        <a:bodyPr/>
        <a:lstStyle/>
        <a:p>
          <a:endParaRPr lang="nl-NL"/>
        </a:p>
      </dgm:t>
    </dgm:pt>
    <dgm:pt modelId="{DFF44159-9DEE-4EAC-BAC8-9851E5F25041}" type="sibTrans" cxnId="{3E7E3A04-ADFE-447E-983B-F63F35153F14}">
      <dgm:prSet/>
      <dgm:spPr/>
      <dgm:t>
        <a:bodyPr/>
        <a:lstStyle/>
        <a:p>
          <a:endParaRPr lang="nl-NL"/>
        </a:p>
      </dgm:t>
    </dgm:pt>
    <dgm:pt modelId="{C880C49B-9CD5-471E-96B2-9A223B4751D1}" type="pres">
      <dgm:prSet presAssocID="{ECF34B33-D948-453D-8A93-F6FD731662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E7D9FE7-DB71-4EC4-A495-635C8DCF24D5}" type="pres">
      <dgm:prSet presAssocID="{2EC0AAEA-DE8B-4718-9EFC-2D7C86985129}" presName="composite" presStyleCnt="0"/>
      <dgm:spPr/>
    </dgm:pt>
    <dgm:pt modelId="{CFFE2E4E-F112-4088-A3B3-0F1EF80F22F2}" type="pres">
      <dgm:prSet presAssocID="{2EC0AAEA-DE8B-4718-9EFC-2D7C8698512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2C48A8-C33D-42E6-A437-F7CA29505C95}" type="pres">
      <dgm:prSet presAssocID="{2EC0AAEA-DE8B-4718-9EFC-2D7C8698512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057A45-2B73-4391-9AFF-73B7623344FE}" type="pres">
      <dgm:prSet presAssocID="{43EEE02D-B8AA-41BB-92ED-C1AC0054CC7E}" presName="sp" presStyleCnt="0"/>
      <dgm:spPr/>
    </dgm:pt>
    <dgm:pt modelId="{0930A57C-214E-4C59-884D-DA807218D757}" type="pres">
      <dgm:prSet presAssocID="{864CF8EA-480D-47EF-972D-02DDBDB73BC1}" presName="composite" presStyleCnt="0"/>
      <dgm:spPr/>
    </dgm:pt>
    <dgm:pt modelId="{085FE638-F0DB-4603-A1C3-846303B70B3C}" type="pres">
      <dgm:prSet presAssocID="{864CF8EA-480D-47EF-972D-02DDBDB73BC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30F709-F118-431C-B5E6-9CE2B18BA611}" type="pres">
      <dgm:prSet presAssocID="{864CF8EA-480D-47EF-972D-02DDBDB73BC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C13C7E-2985-4E3E-9117-992553F7DDDC}" type="pres">
      <dgm:prSet presAssocID="{4B8FA9CB-D58C-477E-889E-DF66C2013906}" presName="sp" presStyleCnt="0"/>
      <dgm:spPr/>
    </dgm:pt>
    <dgm:pt modelId="{53CD673B-2BE8-473C-B6B8-05752CB7E707}" type="pres">
      <dgm:prSet presAssocID="{64BC8505-72AE-4AAD-B1A8-23195529E35D}" presName="composite" presStyleCnt="0"/>
      <dgm:spPr/>
    </dgm:pt>
    <dgm:pt modelId="{34813889-0B17-485D-A549-23C969280E7E}" type="pres">
      <dgm:prSet presAssocID="{64BC8505-72AE-4AAD-B1A8-23195529E35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F4973D-0C30-4EA8-9FB7-7AC3D1949D83}" type="pres">
      <dgm:prSet presAssocID="{64BC8505-72AE-4AAD-B1A8-23195529E35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079DC74-2A9D-4B0E-821E-58F86C59CB7C}" srcId="{ECF34B33-D948-453D-8A93-F6FD731662E0}" destId="{64BC8505-72AE-4AAD-B1A8-23195529E35D}" srcOrd="2" destOrd="0" parTransId="{FD85024C-2B1F-404B-97F2-D5CF41B43D56}" sibTransId="{1421DE49-4E82-44C5-B86E-9BF9B886A226}"/>
    <dgm:cxn modelId="{1858808C-4A2D-41FD-A9EB-E30DBD696FE3}" srcId="{864CF8EA-480D-47EF-972D-02DDBDB73BC1}" destId="{A093389F-DBD8-4A8B-BEE3-EFE23BAA9A56}" srcOrd="0" destOrd="0" parTransId="{4AEF75D1-4E88-4A7D-9109-70877D1D67F0}" sibTransId="{3576DB69-C4AA-4207-836B-B801BADB3AE9}"/>
    <dgm:cxn modelId="{AFD642F7-817D-4672-BE1D-0847E779F936}" srcId="{ECF34B33-D948-453D-8A93-F6FD731662E0}" destId="{2EC0AAEA-DE8B-4718-9EFC-2D7C86985129}" srcOrd="0" destOrd="0" parTransId="{A666CF34-D0F7-4F5A-985A-89A7079139CE}" sibTransId="{43EEE02D-B8AA-41BB-92ED-C1AC0054CC7E}"/>
    <dgm:cxn modelId="{49DA3550-5F9F-4366-AA12-5981E4797971}" type="presOf" srcId="{2949F775-64A7-43C4-AE4D-E711C6BD945A}" destId="{B42C48A8-C33D-42E6-A437-F7CA29505C95}" srcOrd="0" destOrd="1" presId="urn:microsoft.com/office/officeart/2005/8/layout/chevron2"/>
    <dgm:cxn modelId="{681A76C3-9F7E-401E-8BEF-F2C4AE4C9058}" type="presOf" srcId="{8CEB3185-DA36-4DFC-9F68-245C262AFB08}" destId="{A630F709-F118-431C-B5E6-9CE2B18BA611}" srcOrd="0" destOrd="2" presId="urn:microsoft.com/office/officeart/2005/8/layout/chevron2"/>
    <dgm:cxn modelId="{99788A26-B8D1-4531-BC5D-B6B7D0A6B849}" srcId="{864CF8EA-480D-47EF-972D-02DDBDB73BC1}" destId="{8CEB3185-DA36-4DFC-9F68-245C262AFB08}" srcOrd="2" destOrd="0" parTransId="{087482FD-3427-4F35-A4F5-4AD3267594C0}" sibTransId="{830BC786-4A63-4659-8CED-FCE2B5E51575}"/>
    <dgm:cxn modelId="{33BF89E3-459A-430C-AD3C-64A668747384}" srcId="{864CF8EA-480D-47EF-972D-02DDBDB73BC1}" destId="{2C17C8EF-81D6-47C3-9368-C8948C657801}" srcOrd="1" destOrd="0" parTransId="{43EAB095-54CA-4967-8F3F-4015061D6A9A}" sibTransId="{A7DC340E-BAD5-4958-8ADC-67754FB0E417}"/>
    <dgm:cxn modelId="{E3B10EF1-3B3D-4F76-B214-07F446A8B03C}" srcId="{ECF34B33-D948-453D-8A93-F6FD731662E0}" destId="{864CF8EA-480D-47EF-972D-02DDBDB73BC1}" srcOrd="1" destOrd="0" parTransId="{E0A8582D-6219-4653-B464-C44B10AC6312}" sibTransId="{4B8FA9CB-D58C-477E-889E-DF66C2013906}"/>
    <dgm:cxn modelId="{76F896DD-565B-44DF-B999-BF83417B440D}" type="presOf" srcId="{3B459FFF-D4BB-429B-810A-717E4B568019}" destId="{B42C48A8-C33D-42E6-A437-F7CA29505C95}" srcOrd="0" destOrd="0" presId="urn:microsoft.com/office/officeart/2005/8/layout/chevron2"/>
    <dgm:cxn modelId="{F58282A5-BF91-479F-A7DD-DC2C9A8ACFFA}" srcId="{64BC8505-72AE-4AAD-B1A8-23195529E35D}" destId="{B509D996-BC09-4471-863E-BA3A4196E699}" srcOrd="1" destOrd="0" parTransId="{8711C0C8-B074-4A77-965B-7411B3B4B4C6}" sibTransId="{E42E3D2C-B60B-473B-9015-748541A692D1}"/>
    <dgm:cxn modelId="{BA889BED-0FC4-458E-B014-2B8BACC4B1EF}" type="presOf" srcId="{B2E702E3-8B09-409E-9E00-A26D52A62CCD}" destId="{B42C48A8-C33D-42E6-A437-F7CA29505C95}" srcOrd="0" destOrd="2" presId="urn:microsoft.com/office/officeart/2005/8/layout/chevron2"/>
    <dgm:cxn modelId="{E0E5EEF9-CF93-41B0-A920-5D2ABBE94E72}" srcId="{2EC0AAEA-DE8B-4718-9EFC-2D7C86985129}" destId="{3B459FFF-D4BB-429B-810A-717E4B568019}" srcOrd="0" destOrd="0" parTransId="{40846129-7F48-402B-A264-6A8820A6C3C2}" sibTransId="{CF472178-E10E-4150-8ADF-438BD104FB92}"/>
    <dgm:cxn modelId="{91D9B4EE-E010-4C83-AAAE-F3B6DC36D107}" type="presOf" srcId="{8A2785A9-0E13-42E4-BF5C-7852A7B66503}" destId="{8DF4973D-0C30-4EA8-9FB7-7AC3D1949D83}" srcOrd="0" destOrd="0" presId="urn:microsoft.com/office/officeart/2005/8/layout/chevron2"/>
    <dgm:cxn modelId="{F1651E36-D7D7-46B9-9D0E-C3DB0DF97DCC}" srcId="{2EC0AAEA-DE8B-4718-9EFC-2D7C86985129}" destId="{2949F775-64A7-43C4-AE4D-E711C6BD945A}" srcOrd="1" destOrd="0" parTransId="{701970DD-D55C-4C5C-8EEC-24DED74DD755}" sibTransId="{A7A1E335-C4BA-4C5A-808B-25CD8BC4CB4A}"/>
    <dgm:cxn modelId="{EC617929-CA57-476B-B1DC-9548D97EB0AA}" type="presOf" srcId="{6B9998DA-5A98-4A6B-86AD-6AED0C4AEC05}" destId="{B42C48A8-C33D-42E6-A437-F7CA29505C95}" srcOrd="0" destOrd="3" presId="urn:microsoft.com/office/officeart/2005/8/layout/chevron2"/>
    <dgm:cxn modelId="{4B768B80-0FF6-4848-B3F1-DC012FE764AF}" type="presOf" srcId="{2EC0AAEA-DE8B-4718-9EFC-2D7C86985129}" destId="{CFFE2E4E-F112-4088-A3B3-0F1EF80F22F2}" srcOrd="0" destOrd="0" presId="urn:microsoft.com/office/officeart/2005/8/layout/chevron2"/>
    <dgm:cxn modelId="{566E262F-A696-4727-AEF9-6B8E48932092}" type="presOf" srcId="{63DC1F50-104F-4C2D-9821-B0320C3503EE}" destId="{8DF4973D-0C30-4EA8-9FB7-7AC3D1949D83}" srcOrd="0" destOrd="2" presId="urn:microsoft.com/office/officeart/2005/8/layout/chevron2"/>
    <dgm:cxn modelId="{1B6A7761-010F-48FB-A259-0FD8A8B6338D}" type="presOf" srcId="{64BC8505-72AE-4AAD-B1A8-23195529E35D}" destId="{34813889-0B17-485D-A549-23C969280E7E}" srcOrd="0" destOrd="0" presId="urn:microsoft.com/office/officeart/2005/8/layout/chevron2"/>
    <dgm:cxn modelId="{3E7E3A04-ADFE-447E-983B-F63F35153F14}" srcId="{64BC8505-72AE-4AAD-B1A8-23195529E35D}" destId="{63DC1F50-104F-4C2D-9821-B0320C3503EE}" srcOrd="2" destOrd="0" parTransId="{D927D617-282F-4C6A-B7D3-27D25B11A801}" sibTransId="{DFF44159-9DEE-4EAC-BAC8-9851E5F25041}"/>
    <dgm:cxn modelId="{81E6BD2B-CAFF-4DEE-941C-87EBA2DEE46D}" type="presOf" srcId="{A093389F-DBD8-4A8B-BEE3-EFE23BAA9A56}" destId="{A630F709-F118-431C-B5E6-9CE2B18BA611}" srcOrd="0" destOrd="0" presId="urn:microsoft.com/office/officeart/2005/8/layout/chevron2"/>
    <dgm:cxn modelId="{9677CFB0-DE80-4137-9E29-E12CA5FB2720}" srcId="{2EC0AAEA-DE8B-4718-9EFC-2D7C86985129}" destId="{B2E702E3-8B09-409E-9E00-A26D52A62CCD}" srcOrd="2" destOrd="0" parTransId="{9B0B208C-5204-42B0-805D-D3182B613DE9}" sibTransId="{F2C63377-4F6C-4DEF-80A7-3CB0450877FD}"/>
    <dgm:cxn modelId="{23FBFE71-10AF-4B60-95B7-0041D96D700B}" type="presOf" srcId="{ECF34B33-D948-453D-8A93-F6FD731662E0}" destId="{C880C49B-9CD5-471E-96B2-9A223B4751D1}" srcOrd="0" destOrd="0" presId="urn:microsoft.com/office/officeart/2005/8/layout/chevron2"/>
    <dgm:cxn modelId="{BFB1FCEA-5272-4A75-80B7-FAD4B7D27CA8}" type="presOf" srcId="{2C17C8EF-81D6-47C3-9368-C8948C657801}" destId="{A630F709-F118-431C-B5E6-9CE2B18BA611}" srcOrd="0" destOrd="1" presId="urn:microsoft.com/office/officeart/2005/8/layout/chevron2"/>
    <dgm:cxn modelId="{CEEBDBBD-1A4A-455F-8AA8-5F7E1AFD415C}" srcId="{2EC0AAEA-DE8B-4718-9EFC-2D7C86985129}" destId="{6B9998DA-5A98-4A6B-86AD-6AED0C4AEC05}" srcOrd="3" destOrd="0" parTransId="{7B167BC1-4DDE-41EE-8BD8-7550EFEEB6D3}" sibTransId="{69F509DE-594D-4AF4-9594-5604DAAEBE01}"/>
    <dgm:cxn modelId="{2327BF98-48B3-4C76-BBDF-834E46B17BC1}" type="presOf" srcId="{864CF8EA-480D-47EF-972D-02DDBDB73BC1}" destId="{085FE638-F0DB-4603-A1C3-846303B70B3C}" srcOrd="0" destOrd="0" presId="urn:microsoft.com/office/officeart/2005/8/layout/chevron2"/>
    <dgm:cxn modelId="{12619E9A-827D-4D64-98CF-36F0448876F8}" srcId="{64BC8505-72AE-4AAD-B1A8-23195529E35D}" destId="{8A2785A9-0E13-42E4-BF5C-7852A7B66503}" srcOrd="0" destOrd="0" parTransId="{2BC26161-D5E3-45F9-963F-B6826AE795EF}" sibTransId="{1762D19B-A097-46F0-8CF9-FF3E38BB0AFA}"/>
    <dgm:cxn modelId="{0578DAD2-8B9B-47B1-A166-9CF294E964D4}" type="presOf" srcId="{B509D996-BC09-4471-863E-BA3A4196E699}" destId="{8DF4973D-0C30-4EA8-9FB7-7AC3D1949D83}" srcOrd="0" destOrd="1" presId="urn:microsoft.com/office/officeart/2005/8/layout/chevron2"/>
    <dgm:cxn modelId="{1BF5FC0D-5B65-4CF8-AFA4-71155773C3CA}" type="presParOf" srcId="{C880C49B-9CD5-471E-96B2-9A223B4751D1}" destId="{DE7D9FE7-DB71-4EC4-A495-635C8DCF24D5}" srcOrd="0" destOrd="0" presId="urn:microsoft.com/office/officeart/2005/8/layout/chevron2"/>
    <dgm:cxn modelId="{CB182264-59AF-4B66-8476-9D098E789C3F}" type="presParOf" srcId="{DE7D9FE7-DB71-4EC4-A495-635C8DCF24D5}" destId="{CFFE2E4E-F112-4088-A3B3-0F1EF80F22F2}" srcOrd="0" destOrd="0" presId="urn:microsoft.com/office/officeart/2005/8/layout/chevron2"/>
    <dgm:cxn modelId="{78482F54-C01C-47A7-806E-3F749A5495C4}" type="presParOf" srcId="{DE7D9FE7-DB71-4EC4-A495-635C8DCF24D5}" destId="{B42C48A8-C33D-42E6-A437-F7CA29505C95}" srcOrd="1" destOrd="0" presId="urn:microsoft.com/office/officeart/2005/8/layout/chevron2"/>
    <dgm:cxn modelId="{629C20AA-0A1A-4A8B-AAFF-2558F5B69C4C}" type="presParOf" srcId="{C880C49B-9CD5-471E-96B2-9A223B4751D1}" destId="{7C057A45-2B73-4391-9AFF-73B7623344FE}" srcOrd="1" destOrd="0" presId="urn:microsoft.com/office/officeart/2005/8/layout/chevron2"/>
    <dgm:cxn modelId="{BB2BEBA5-A1DD-4F55-88C2-E4ABA28627AB}" type="presParOf" srcId="{C880C49B-9CD5-471E-96B2-9A223B4751D1}" destId="{0930A57C-214E-4C59-884D-DA807218D757}" srcOrd="2" destOrd="0" presId="urn:microsoft.com/office/officeart/2005/8/layout/chevron2"/>
    <dgm:cxn modelId="{78695D96-D036-4EDE-B393-73A46354306E}" type="presParOf" srcId="{0930A57C-214E-4C59-884D-DA807218D757}" destId="{085FE638-F0DB-4603-A1C3-846303B70B3C}" srcOrd="0" destOrd="0" presId="urn:microsoft.com/office/officeart/2005/8/layout/chevron2"/>
    <dgm:cxn modelId="{D5DFBAD0-167E-4B82-9893-A196E5590AAD}" type="presParOf" srcId="{0930A57C-214E-4C59-884D-DA807218D757}" destId="{A630F709-F118-431C-B5E6-9CE2B18BA611}" srcOrd="1" destOrd="0" presId="urn:microsoft.com/office/officeart/2005/8/layout/chevron2"/>
    <dgm:cxn modelId="{79612A81-B00F-49A7-9DEF-23F802466D8C}" type="presParOf" srcId="{C880C49B-9CD5-471E-96B2-9A223B4751D1}" destId="{43C13C7E-2985-4E3E-9117-992553F7DDDC}" srcOrd="3" destOrd="0" presId="urn:microsoft.com/office/officeart/2005/8/layout/chevron2"/>
    <dgm:cxn modelId="{5F27D098-3FC6-4DCB-837B-200AECB65A8B}" type="presParOf" srcId="{C880C49B-9CD5-471E-96B2-9A223B4751D1}" destId="{53CD673B-2BE8-473C-B6B8-05752CB7E707}" srcOrd="4" destOrd="0" presId="urn:microsoft.com/office/officeart/2005/8/layout/chevron2"/>
    <dgm:cxn modelId="{846B81D6-E4B2-4CB3-83FF-4703783AF70D}" type="presParOf" srcId="{53CD673B-2BE8-473C-B6B8-05752CB7E707}" destId="{34813889-0B17-485D-A549-23C969280E7E}" srcOrd="0" destOrd="0" presId="urn:microsoft.com/office/officeart/2005/8/layout/chevron2"/>
    <dgm:cxn modelId="{7CBC196A-CA31-45FD-A763-2C408DA5B037}" type="presParOf" srcId="{53CD673B-2BE8-473C-B6B8-05752CB7E707}" destId="{8DF4973D-0C30-4EA8-9FB7-7AC3D1949D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8CA65-5435-420C-AF92-F28983772240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D8828DA-3A07-4938-83E5-1AFEED44F7B9}">
      <dgm:prSet phldrT="[Tekst]"/>
      <dgm:spPr/>
      <dgm:t>
        <a:bodyPr/>
        <a:lstStyle/>
        <a:p>
          <a:r>
            <a:rPr lang="nl-NL" dirty="0"/>
            <a:t>Bat 1</a:t>
          </a:r>
        </a:p>
      </dgm:t>
    </dgm:pt>
    <dgm:pt modelId="{AA3DC0CF-23DF-45D1-B2CB-22BDC193BA78}" type="parTrans" cxnId="{41CBD3F6-A86D-4DA6-8791-6CD9372840F7}">
      <dgm:prSet/>
      <dgm:spPr/>
      <dgm:t>
        <a:bodyPr/>
        <a:lstStyle/>
        <a:p>
          <a:endParaRPr lang="nl-NL"/>
        </a:p>
      </dgm:t>
    </dgm:pt>
    <dgm:pt modelId="{BA83B6F5-494C-43B7-B285-7A541BF6FCEA}" type="sibTrans" cxnId="{41CBD3F6-A86D-4DA6-8791-6CD9372840F7}">
      <dgm:prSet/>
      <dgm:spPr/>
      <dgm:t>
        <a:bodyPr/>
        <a:lstStyle/>
        <a:p>
          <a:endParaRPr lang="nl-NL"/>
        </a:p>
      </dgm:t>
    </dgm:pt>
    <dgm:pt modelId="{EB835E4D-EBF9-461D-94A8-826D474FE477}">
      <dgm:prSet phldrT="[Tekst]"/>
      <dgm:spPr/>
      <dgm:t>
        <a:bodyPr/>
        <a:lstStyle/>
        <a:p>
          <a:r>
            <a:rPr lang="hr-HR" dirty="0" smtClean="0"/>
            <a:t>Satnija</a:t>
          </a:r>
          <a:r>
            <a:rPr lang="nl-NL" dirty="0" smtClean="0"/>
            <a:t> </a:t>
          </a:r>
          <a:r>
            <a:rPr lang="nl-NL" dirty="0"/>
            <a:t>A</a:t>
          </a:r>
        </a:p>
      </dgm:t>
    </dgm:pt>
    <dgm:pt modelId="{6FC5E9CE-363B-4D18-BA51-2F0FB228CB7D}" type="parTrans" cxnId="{AF7A8158-77E1-4279-86D7-4791A1CF4943}">
      <dgm:prSet/>
      <dgm:spPr/>
      <dgm:t>
        <a:bodyPr/>
        <a:lstStyle/>
        <a:p>
          <a:endParaRPr lang="nl-NL"/>
        </a:p>
      </dgm:t>
    </dgm:pt>
    <dgm:pt modelId="{978B5744-7190-4ADF-A826-CCE94CD22126}" type="sibTrans" cxnId="{AF7A8158-77E1-4279-86D7-4791A1CF4943}">
      <dgm:prSet/>
      <dgm:spPr/>
      <dgm:t>
        <a:bodyPr/>
        <a:lstStyle/>
        <a:p>
          <a:endParaRPr lang="nl-NL"/>
        </a:p>
      </dgm:t>
    </dgm:pt>
    <dgm:pt modelId="{9728AC7D-4D2E-4D15-A9FA-BD8D27885721}">
      <dgm:prSet phldrT="[Tekst]"/>
      <dgm:spPr/>
      <dgm:t>
        <a:bodyPr/>
        <a:lstStyle/>
        <a:p>
          <a:r>
            <a:rPr lang="hr-HR" dirty="0" smtClean="0"/>
            <a:t>Satnija</a:t>
          </a:r>
          <a:r>
            <a:rPr lang="nl-NL" dirty="0" smtClean="0"/>
            <a:t> </a:t>
          </a:r>
          <a:r>
            <a:rPr lang="nl-NL" dirty="0"/>
            <a:t>B</a:t>
          </a:r>
        </a:p>
      </dgm:t>
    </dgm:pt>
    <dgm:pt modelId="{6C1AF88D-E9C3-4EF0-890E-CB7D32FFBFA6}" type="parTrans" cxnId="{F353EABD-4423-4954-A143-FA7AEC37931A}">
      <dgm:prSet/>
      <dgm:spPr/>
      <dgm:t>
        <a:bodyPr/>
        <a:lstStyle/>
        <a:p>
          <a:endParaRPr lang="nl-NL"/>
        </a:p>
      </dgm:t>
    </dgm:pt>
    <dgm:pt modelId="{DEC9B727-9C3D-49D5-AF32-52C9B1CE59DE}" type="sibTrans" cxnId="{F353EABD-4423-4954-A143-FA7AEC37931A}">
      <dgm:prSet/>
      <dgm:spPr/>
      <dgm:t>
        <a:bodyPr/>
        <a:lstStyle/>
        <a:p>
          <a:endParaRPr lang="nl-NL"/>
        </a:p>
      </dgm:t>
    </dgm:pt>
    <dgm:pt modelId="{65E27FB0-230F-4B00-AB96-88E08654C57E}">
      <dgm:prSet phldrT="[Tekst]"/>
      <dgm:spPr/>
      <dgm:t>
        <a:bodyPr/>
        <a:lstStyle/>
        <a:p>
          <a:r>
            <a:rPr lang="nl-NL" dirty="0"/>
            <a:t>Bat 2</a:t>
          </a:r>
        </a:p>
      </dgm:t>
    </dgm:pt>
    <dgm:pt modelId="{04264B4B-A1CD-4F9E-86F1-6008764A45E5}" type="parTrans" cxnId="{C3F20BE0-B7CA-434A-85CB-E3D64007636C}">
      <dgm:prSet/>
      <dgm:spPr/>
      <dgm:t>
        <a:bodyPr/>
        <a:lstStyle/>
        <a:p>
          <a:endParaRPr lang="nl-NL"/>
        </a:p>
      </dgm:t>
    </dgm:pt>
    <dgm:pt modelId="{8D967409-C280-485A-B78A-3BC92762D78D}" type="sibTrans" cxnId="{C3F20BE0-B7CA-434A-85CB-E3D64007636C}">
      <dgm:prSet/>
      <dgm:spPr/>
      <dgm:t>
        <a:bodyPr/>
        <a:lstStyle/>
        <a:p>
          <a:endParaRPr lang="nl-NL"/>
        </a:p>
      </dgm:t>
    </dgm:pt>
    <dgm:pt modelId="{829E24D2-51DB-4134-A813-22C170EA67A2}">
      <dgm:prSet phldrT="[Tekst]"/>
      <dgm:spPr/>
      <dgm:t>
        <a:bodyPr/>
        <a:lstStyle/>
        <a:p>
          <a:r>
            <a:rPr lang="hr-HR" dirty="0" smtClean="0"/>
            <a:t>Satnija</a:t>
          </a:r>
          <a:r>
            <a:rPr lang="nl-NL" dirty="0" smtClean="0"/>
            <a:t> </a:t>
          </a:r>
          <a:r>
            <a:rPr lang="nl-NL" dirty="0"/>
            <a:t>A</a:t>
          </a:r>
        </a:p>
      </dgm:t>
    </dgm:pt>
    <dgm:pt modelId="{1485AD6C-E5FD-4E01-A6F9-0AAED2541A67}" type="parTrans" cxnId="{6591F8F5-A2B1-44EF-882E-30AA6427B681}">
      <dgm:prSet/>
      <dgm:spPr/>
      <dgm:t>
        <a:bodyPr/>
        <a:lstStyle/>
        <a:p>
          <a:endParaRPr lang="nl-NL"/>
        </a:p>
      </dgm:t>
    </dgm:pt>
    <dgm:pt modelId="{1BC2CB37-6D9B-496C-8AF3-106DCF91066E}" type="sibTrans" cxnId="{6591F8F5-A2B1-44EF-882E-30AA6427B681}">
      <dgm:prSet/>
      <dgm:spPr/>
      <dgm:t>
        <a:bodyPr/>
        <a:lstStyle/>
        <a:p>
          <a:endParaRPr lang="nl-NL"/>
        </a:p>
      </dgm:t>
    </dgm:pt>
    <dgm:pt modelId="{21EC90DB-1DF9-4297-9888-C37599EF63C8}">
      <dgm:prSet phldrT="[Tekst]"/>
      <dgm:spPr/>
      <dgm:t>
        <a:bodyPr/>
        <a:lstStyle/>
        <a:p>
          <a:r>
            <a:rPr lang="nl-NL" dirty="0"/>
            <a:t>CS/CSS</a:t>
          </a:r>
        </a:p>
      </dgm:t>
    </dgm:pt>
    <dgm:pt modelId="{11F1AACD-25B0-442E-AE47-84948E98E76D}" type="parTrans" cxnId="{ADCE62FE-3055-4FE1-A5FC-3C71399DAC34}">
      <dgm:prSet/>
      <dgm:spPr/>
      <dgm:t>
        <a:bodyPr/>
        <a:lstStyle/>
        <a:p>
          <a:endParaRPr lang="nl-NL"/>
        </a:p>
      </dgm:t>
    </dgm:pt>
    <dgm:pt modelId="{14583F27-4F88-4B9A-BF82-901AFC8A9FAC}" type="sibTrans" cxnId="{ADCE62FE-3055-4FE1-A5FC-3C71399DAC34}">
      <dgm:prSet/>
      <dgm:spPr/>
      <dgm:t>
        <a:bodyPr/>
        <a:lstStyle/>
        <a:p>
          <a:endParaRPr lang="nl-NL"/>
        </a:p>
      </dgm:t>
    </dgm:pt>
    <dgm:pt modelId="{6A3D7EDE-89FF-4298-B9EB-80C6A538AE3F}">
      <dgm:prSet phldrT="[Tekst]"/>
      <dgm:spPr>
        <a:solidFill>
          <a:srgbClr val="529D26"/>
        </a:solidFill>
      </dgm:spPr>
      <dgm:t>
        <a:bodyPr/>
        <a:lstStyle/>
        <a:p>
          <a:r>
            <a:rPr lang="hr-HR" dirty="0" smtClean="0"/>
            <a:t>Kamioni</a:t>
          </a:r>
          <a:endParaRPr lang="nl-NL" dirty="0"/>
        </a:p>
      </dgm:t>
    </dgm:pt>
    <dgm:pt modelId="{6252395A-DD90-4FF8-A1FC-EF7AB643B531}" type="parTrans" cxnId="{AE58D61F-66AB-437A-B9BF-5B5DCCC8F67B}">
      <dgm:prSet/>
      <dgm:spPr/>
      <dgm:t>
        <a:bodyPr/>
        <a:lstStyle/>
        <a:p>
          <a:endParaRPr lang="nl-NL"/>
        </a:p>
      </dgm:t>
    </dgm:pt>
    <dgm:pt modelId="{85B5E1A8-34CE-4EBD-BE2A-7053110E436C}" type="sibTrans" cxnId="{AE58D61F-66AB-437A-B9BF-5B5DCCC8F67B}">
      <dgm:prSet/>
      <dgm:spPr/>
      <dgm:t>
        <a:bodyPr/>
        <a:lstStyle/>
        <a:p>
          <a:endParaRPr lang="nl-NL"/>
        </a:p>
      </dgm:t>
    </dgm:pt>
    <dgm:pt modelId="{4A91DD20-FDF1-4FE5-800D-69F6F871951E}">
      <dgm:prSet phldrT="[Tekst]"/>
      <dgm:spPr/>
      <dgm:t>
        <a:bodyPr/>
        <a:lstStyle/>
        <a:p>
          <a:r>
            <a:rPr lang="hr-HR" dirty="0" smtClean="0"/>
            <a:t>Satnija</a:t>
          </a:r>
          <a:r>
            <a:rPr lang="nl-NL" dirty="0" smtClean="0"/>
            <a:t> </a:t>
          </a:r>
          <a:r>
            <a:rPr lang="nl-NL" dirty="0"/>
            <a:t>C</a:t>
          </a:r>
        </a:p>
      </dgm:t>
    </dgm:pt>
    <dgm:pt modelId="{A430AD7B-CC61-49A4-9DF2-C9FDFF6EEC19}" type="parTrans" cxnId="{6E7130FE-AD71-43E2-9DEB-B9BF68AE3834}">
      <dgm:prSet/>
      <dgm:spPr/>
      <dgm:t>
        <a:bodyPr/>
        <a:lstStyle/>
        <a:p>
          <a:endParaRPr lang="nl-NL"/>
        </a:p>
      </dgm:t>
    </dgm:pt>
    <dgm:pt modelId="{E8A0DF80-FEAC-4377-B11D-D4E9D840A87B}" type="sibTrans" cxnId="{6E7130FE-AD71-43E2-9DEB-B9BF68AE3834}">
      <dgm:prSet/>
      <dgm:spPr/>
      <dgm:t>
        <a:bodyPr/>
        <a:lstStyle/>
        <a:p>
          <a:endParaRPr lang="nl-NL"/>
        </a:p>
      </dgm:t>
    </dgm:pt>
    <dgm:pt modelId="{6D7098B5-8300-4D8F-A5A6-7F018539AA65}">
      <dgm:prSet phldrT="[Tekst]"/>
      <dgm:spPr/>
      <dgm:t>
        <a:bodyPr/>
        <a:lstStyle/>
        <a:p>
          <a:r>
            <a:rPr lang="hr-HR" dirty="0" smtClean="0"/>
            <a:t>Teško oružje</a:t>
          </a:r>
          <a:endParaRPr lang="nl-NL" dirty="0"/>
        </a:p>
      </dgm:t>
    </dgm:pt>
    <dgm:pt modelId="{35C55F17-014F-4194-AA0A-3035B0CF2E43}" type="parTrans" cxnId="{98245F54-BBE2-4836-8BCC-882747ACECE8}">
      <dgm:prSet/>
      <dgm:spPr/>
      <dgm:t>
        <a:bodyPr/>
        <a:lstStyle/>
        <a:p>
          <a:endParaRPr lang="nl-NL"/>
        </a:p>
      </dgm:t>
    </dgm:pt>
    <dgm:pt modelId="{2A9EDB03-7586-47FE-9B00-D4AA8D5FB2F7}" type="sibTrans" cxnId="{98245F54-BBE2-4836-8BCC-882747ACECE8}">
      <dgm:prSet/>
      <dgm:spPr/>
      <dgm:t>
        <a:bodyPr/>
        <a:lstStyle/>
        <a:p>
          <a:endParaRPr lang="nl-NL"/>
        </a:p>
      </dgm:t>
    </dgm:pt>
    <dgm:pt modelId="{1612B5D7-184F-4285-8BDA-108F7AFFF155}">
      <dgm:prSet phldrT="[Tekst]"/>
      <dgm:spPr/>
      <dgm:t>
        <a:bodyPr/>
        <a:lstStyle/>
        <a:p>
          <a:endParaRPr lang="nl-NL" dirty="0"/>
        </a:p>
      </dgm:t>
    </dgm:pt>
    <dgm:pt modelId="{4BBDCAC9-80C2-42FC-995B-C6ACB86D1714}" type="parTrans" cxnId="{1541A98E-2347-4369-9E2B-E38C5AA4B487}">
      <dgm:prSet/>
      <dgm:spPr/>
      <dgm:t>
        <a:bodyPr/>
        <a:lstStyle/>
        <a:p>
          <a:endParaRPr lang="nl-NL"/>
        </a:p>
      </dgm:t>
    </dgm:pt>
    <dgm:pt modelId="{CF3B84E1-5352-43D5-B4D1-F5A23C8D3930}" type="sibTrans" cxnId="{1541A98E-2347-4369-9E2B-E38C5AA4B487}">
      <dgm:prSet/>
      <dgm:spPr/>
      <dgm:t>
        <a:bodyPr/>
        <a:lstStyle/>
        <a:p>
          <a:endParaRPr lang="nl-NL"/>
        </a:p>
      </dgm:t>
    </dgm:pt>
    <dgm:pt modelId="{165D4EE8-B3AE-49A5-8EB3-55F681B98376}">
      <dgm:prSet/>
      <dgm:spPr/>
      <dgm:t>
        <a:bodyPr/>
        <a:lstStyle/>
        <a:p>
          <a:r>
            <a:rPr lang="hr-HR" dirty="0" smtClean="0"/>
            <a:t>Satnija</a:t>
          </a:r>
          <a:r>
            <a:rPr lang="nl-NL" dirty="0" smtClean="0"/>
            <a:t> </a:t>
          </a:r>
          <a:r>
            <a:rPr lang="nl-NL" dirty="0"/>
            <a:t>B</a:t>
          </a:r>
        </a:p>
      </dgm:t>
    </dgm:pt>
    <dgm:pt modelId="{068EA1FA-6429-4D79-9A92-2B6E66BE6956}" type="parTrans" cxnId="{49FDDEA8-48F5-43F3-9B16-77539A7D8C85}">
      <dgm:prSet/>
      <dgm:spPr/>
      <dgm:t>
        <a:bodyPr/>
        <a:lstStyle/>
        <a:p>
          <a:endParaRPr lang="nl-NL"/>
        </a:p>
      </dgm:t>
    </dgm:pt>
    <dgm:pt modelId="{624ACB4D-897F-44E6-BDC1-5D0EE3D8DAAF}" type="sibTrans" cxnId="{49FDDEA8-48F5-43F3-9B16-77539A7D8C85}">
      <dgm:prSet/>
      <dgm:spPr/>
      <dgm:t>
        <a:bodyPr/>
        <a:lstStyle/>
        <a:p>
          <a:endParaRPr lang="nl-NL"/>
        </a:p>
      </dgm:t>
    </dgm:pt>
    <dgm:pt modelId="{D08E53CF-84AE-4893-809C-5F6D3D4585C1}">
      <dgm:prSet/>
      <dgm:spPr/>
      <dgm:t>
        <a:bodyPr/>
        <a:lstStyle/>
        <a:p>
          <a:r>
            <a:rPr lang="hr-HR" dirty="0" smtClean="0"/>
            <a:t>Satnija</a:t>
          </a:r>
          <a:r>
            <a:rPr lang="nl-NL" dirty="0" smtClean="0"/>
            <a:t> </a:t>
          </a:r>
          <a:r>
            <a:rPr lang="nl-NL" dirty="0"/>
            <a:t>C</a:t>
          </a:r>
        </a:p>
      </dgm:t>
    </dgm:pt>
    <dgm:pt modelId="{387AD8E9-6CFB-47C0-8B19-8F1DDA79773E}" type="parTrans" cxnId="{2A44C737-A51A-4AA3-8610-DAA471226649}">
      <dgm:prSet/>
      <dgm:spPr/>
      <dgm:t>
        <a:bodyPr/>
        <a:lstStyle/>
        <a:p>
          <a:endParaRPr lang="nl-NL"/>
        </a:p>
      </dgm:t>
    </dgm:pt>
    <dgm:pt modelId="{BFFF1D8D-AE42-436B-A643-A75556F2CB63}" type="sibTrans" cxnId="{2A44C737-A51A-4AA3-8610-DAA471226649}">
      <dgm:prSet/>
      <dgm:spPr/>
      <dgm:t>
        <a:bodyPr/>
        <a:lstStyle/>
        <a:p>
          <a:endParaRPr lang="nl-NL"/>
        </a:p>
      </dgm:t>
    </dgm:pt>
    <dgm:pt modelId="{832C3BA8-C620-49E7-AB6C-20FA284F767B}">
      <dgm:prSet/>
      <dgm:spPr/>
      <dgm:t>
        <a:bodyPr/>
        <a:lstStyle/>
        <a:p>
          <a:r>
            <a:rPr lang="hr-HR" dirty="0" smtClean="0"/>
            <a:t>Teško oružje</a:t>
          </a:r>
          <a:endParaRPr lang="nl-NL" dirty="0"/>
        </a:p>
      </dgm:t>
    </dgm:pt>
    <dgm:pt modelId="{199B7DB6-886C-4A06-B70D-002AB071CB22}" type="parTrans" cxnId="{18D78377-7091-4C7E-BEE0-5725F27A8635}">
      <dgm:prSet/>
      <dgm:spPr/>
      <dgm:t>
        <a:bodyPr/>
        <a:lstStyle/>
        <a:p>
          <a:endParaRPr lang="nl-NL"/>
        </a:p>
      </dgm:t>
    </dgm:pt>
    <dgm:pt modelId="{B2EAE779-0CE8-4843-B5E3-20D2E76654AF}" type="sibTrans" cxnId="{18D78377-7091-4C7E-BEE0-5725F27A8635}">
      <dgm:prSet/>
      <dgm:spPr/>
      <dgm:t>
        <a:bodyPr/>
        <a:lstStyle/>
        <a:p>
          <a:endParaRPr lang="nl-NL"/>
        </a:p>
      </dgm:t>
    </dgm:pt>
    <dgm:pt modelId="{737617EF-F7C8-4036-B7B0-5CA01AC960CC}">
      <dgm:prSet phldrT="[Tekst]"/>
      <dgm:spPr>
        <a:solidFill>
          <a:srgbClr val="529D26"/>
        </a:solidFill>
      </dgm:spPr>
      <dgm:t>
        <a:bodyPr/>
        <a:lstStyle/>
        <a:p>
          <a:r>
            <a:rPr lang="hr-HR" dirty="0" smtClean="0"/>
            <a:t>Helikopteri</a:t>
          </a:r>
          <a:endParaRPr lang="nl-NL" dirty="0"/>
        </a:p>
      </dgm:t>
    </dgm:pt>
    <dgm:pt modelId="{515D9FF7-2DA3-49F6-93B2-CB2389B77BAA}" type="parTrans" cxnId="{248338F8-A953-4BCD-8825-444FFAC9039E}">
      <dgm:prSet/>
      <dgm:spPr/>
      <dgm:t>
        <a:bodyPr/>
        <a:lstStyle/>
        <a:p>
          <a:endParaRPr lang="nl-NL"/>
        </a:p>
      </dgm:t>
    </dgm:pt>
    <dgm:pt modelId="{DE4AA6EA-BA1F-44C0-8AC7-6899503A6F26}" type="sibTrans" cxnId="{248338F8-A953-4BCD-8825-444FFAC9039E}">
      <dgm:prSet/>
      <dgm:spPr/>
      <dgm:t>
        <a:bodyPr/>
        <a:lstStyle/>
        <a:p>
          <a:endParaRPr lang="nl-NL"/>
        </a:p>
      </dgm:t>
    </dgm:pt>
    <dgm:pt modelId="{C9F48C28-99B3-47F1-B17F-919DC880CD17}">
      <dgm:prSet phldrT="[Tekst]"/>
      <dgm:spPr>
        <a:solidFill>
          <a:srgbClr val="529D26"/>
        </a:solidFill>
      </dgm:spPr>
      <dgm:t>
        <a:bodyPr/>
        <a:lstStyle/>
        <a:p>
          <a:r>
            <a:rPr lang="hr-HR" dirty="0" smtClean="0"/>
            <a:t>Topništvo</a:t>
          </a:r>
          <a:endParaRPr lang="nl-NL" dirty="0"/>
        </a:p>
      </dgm:t>
    </dgm:pt>
    <dgm:pt modelId="{058B434A-C2D8-4C23-96C7-23BA0CC2E6CB}" type="parTrans" cxnId="{FCF5059A-C4BB-4466-B8E7-6BCAF8AF1E70}">
      <dgm:prSet/>
      <dgm:spPr/>
      <dgm:t>
        <a:bodyPr/>
        <a:lstStyle/>
        <a:p>
          <a:endParaRPr lang="nl-NL"/>
        </a:p>
      </dgm:t>
    </dgm:pt>
    <dgm:pt modelId="{B1549D4B-1564-40E1-81D9-3E0E91ECEE8B}" type="sibTrans" cxnId="{FCF5059A-C4BB-4466-B8E7-6BCAF8AF1E70}">
      <dgm:prSet/>
      <dgm:spPr/>
      <dgm:t>
        <a:bodyPr/>
        <a:lstStyle/>
        <a:p>
          <a:endParaRPr lang="nl-NL"/>
        </a:p>
      </dgm:t>
    </dgm:pt>
    <dgm:pt modelId="{65BD4949-F577-430F-B9BF-B1916B3ECDD8}">
      <dgm:prSet phldrT="[Tekst]"/>
      <dgm:spPr>
        <a:solidFill>
          <a:srgbClr val="529D26"/>
        </a:solidFill>
      </dgm:spPr>
      <dgm:t>
        <a:bodyPr/>
        <a:lstStyle/>
        <a:p>
          <a:endParaRPr lang="nl-NL" dirty="0"/>
        </a:p>
      </dgm:t>
    </dgm:pt>
    <dgm:pt modelId="{801539C6-B07F-4A95-A8D4-092B38C44D95}" type="parTrans" cxnId="{45957F97-765C-44B1-BBED-13CCE5F72348}">
      <dgm:prSet/>
      <dgm:spPr/>
      <dgm:t>
        <a:bodyPr/>
        <a:lstStyle/>
        <a:p>
          <a:endParaRPr lang="nl-NL"/>
        </a:p>
      </dgm:t>
    </dgm:pt>
    <dgm:pt modelId="{1947235F-3830-41C6-8F86-93496AF07F59}" type="sibTrans" cxnId="{45957F97-765C-44B1-BBED-13CCE5F72348}">
      <dgm:prSet/>
      <dgm:spPr/>
      <dgm:t>
        <a:bodyPr/>
        <a:lstStyle/>
        <a:p>
          <a:endParaRPr lang="nl-NL"/>
        </a:p>
      </dgm:t>
    </dgm:pt>
    <dgm:pt modelId="{33F9288F-4130-4151-928C-36720F149B73}">
      <dgm:prSet phldrT="[Tekst]"/>
      <dgm:spPr>
        <a:solidFill>
          <a:srgbClr val="529D26"/>
        </a:solidFill>
      </dgm:spPr>
      <dgm:t>
        <a:bodyPr/>
        <a:lstStyle/>
        <a:p>
          <a:endParaRPr lang="nl-NL" dirty="0"/>
        </a:p>
      </dgm:t>
    </dgm:pt>
    <dgm:pt modelId="{841FA5AB-AF1F-4365-93DB-3B1D4EEDEC9F}" type="parTrans" cxnId="{C464EF27-2D9C-426F-BCC8-6B13AA15D300}">
      <dgm:prSet/>
      <dgm:spPr/>
      <dgm:t>
        <a:bodyPr/>
        <a:lstStyle/>
        <a:p>
          <a:endParaRPr lang="nl-NL"/>
        </a:p>
      </dgm:t>
    </dgm:pt>
    <dgm:pt modelId="{6E69AA0B-C85A-410D-AD94-BE66B6F353CB}" type="sibTrans" cxnId="{C464EF27-2D9C-426F-BCC8-6B13AA15D300}">
      <dgm:prSet/>
      <dgm:spPr/>
      <dgm:t>
        <a:bodyPr/>
        <a:lstStyle/>
        <a:p>
          <a:endParaRPr lang="nl-NL"/>
        </a:p>
      </dgm:t>
    </dgm:pt>
    <dgm:pt modelId="{CD7F650C-2F64-4800-9D00-04C9382F84C7}" type="pres">
      <dgm:prSet presAssocID="{05E8CA65-5435-420C-AF92-F2898377224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CA40BC4-49E5-42EF-9301-3EC0026AC067}" type="pres">
      <dgm:prSet presAssocID="{FD8828DA-3A07-4938-83E5-1AFEED44F7B9}" presName="compositeNode" presStyleCnt="0">
        <dgm:presLayoutVars>
          <dgm:bulletEnabled val="1"/>
        </dgm:presLayoutVars>
      </dgm:prSet>
      <dgm:spPr/>
    </dgm:pt>
    <dgm:pt modelId="{F5444071-DCE0-4CEA-B7F0-E98160EA446C}" type="pres">
      <dgm:prSet presAssocID="{FD8828DA-3A07-4938-83E5-1AFEED44F7B9}" presName="image" presStyleLbl="fgImgPlace1" presStyleIdx="0" presStyleCnt="3" custLinFactNeighborX="6093"/>
      <dgm:spPr/>
    </dgm:pt>
    <dgm:pt modelId="{6141FDF3-C263-4402-B06A-5698FB521038}" type="pres">
      <dgm:prSet presAssocID="{FD8828DA-3A07-4938-83E5-1AFEED44F7B9}" presName="childNode" presStyleLbl="node1" presStyleIdx="0" presStyleCnt="3" custScaleX="124397" custLinFactNeighborX="326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BDC005-98EA-4963-9DFF-AB671109BD4F}" type="pres">
      <dgm:prSet presAssocID="{FD8828DA-3A07-4938-83E5-1AFEED44F7B9}" presName="parentNode" presStyleLbl="revTx" presStyleIdx="0" presStyleCnt="3" custLinFactNeighborX="-2884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B80A07-5DB4-4840-B8DF-1B59D3DBF8BB}" type="pres">
      <dgm:prSet presAssocID="{BA83B6F5-494C-43B7-B285-7A541BF6FCEA}" presName="sibTrans" presStyleCnt="0"/>
      <dgm:spPr/>
    </dgm:pt>
    <dgm:pt modelId="{24E679EF-94F5-4709-A858-25ED0E4C737C}" type="pres">
      <dgm:prSet presAssocID="{65E27FB0-230F-4B00-AB96-88E08654C57E}" presName="compositeNode" presStyleCnt="0">
        <dgm:presLayoutVars>
          <dgm:bulletEnabled val="1"/>
        </dgm:presLayoutVars>
      </dgm:prSet>
      <dgm:spPr/>
    </dgm:pt>
    <dgm:pt modelId="{06FDA0DA-0FBD-4953-9312-1EE71B7EBE85}" type="pres">
      <dgm:prSet presAssocID="{65E27FB0-230F-4B00-AB96-88E08654C57E}" presName="image" presStyleLbl="fgImgPlace1" presStyleIdx="1" presStyleCnt="3"/>
      <dgm:spPr/>
    </dgm:pt>
    <dgm:pt modelId="{83E2320F-8BD2-4DD7-A792-E29432C3B317}" type="pres">
      <dgm:prSet presAssocID="{65E27FB0-230F-4B00-AB96-88E08654C57E}" presName="childNode" presStyleLbl="node1" presStyleIdx="1" presStyleCnt="3" custScaleX="11579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2EE27C-F7E5-4626-9B4D-EECD0118D9F1}" type="pres">
      <dgm:prSet presAssocID="{65E27FB0-230F-4B00-AB96-88E08654C57E}" presName="parentNode" presStyleLbl="revTx" presStyleIdx="1" presStyleCnt="3" custLinFactNeighborX="-2031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888488-7D6F-4E26-B41E-F0DFBAF95A5E}" type="pres">
      <dgm:prSet presAssocID="{8D967409-C280-485A-B78A-3BC92762D78D}" presName="sibTrans" presStyleCnt="0"/>
      <dgm:spPr/>
    </dgm:pt>
    <dgm:pt modelId="{4348C75E-D9A2-4624-B7AE-278D82381707}" type="pres">
      <dgm:prSet presAssocID="{21EC90DB-1DF9-4297-9888-C37599EF63C8}" presName="compositeNode" presStyleCnt="0">
        <dgm:presLayoutVars>
          <dgm:bulletEnabled val="1"/>
        </dgm:presLayoutVars>
      </dgm:prSet>
      <dgm:spPr/>
    </dgm:pt>
    <dgm:pt modelId="{15B61033-9A6E-4250-8E1F-447DADACF14D}" type="pres">
      <dgm:prSet presAssocID="{21EC90DB-1DF9-4297-9888-C37599EF63C8}" presName="image" presStyleLbl="fgImgPlace1" presStyleIdx="2" presStyleCnt="3"/>
      <dgm:spPr/>
    </dgm:pt>
    <dgm:pt modelId="{D242E329-9C3F-4C5E-AE86-F01F952892FF}" type="pres">
      <dgm:prSet presAssocID="{21EC90DB-1DF9-4297-9888-C37599EF63C8}" presName="childNode" presStyleLbl="node1" presStyleIdx="2" presStyleCnt="3" custScaleX="1112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B5F4AB-56B5-46D3-BA93-211E082C4D5B}" type="pres">
      <dgm:prSet presAssocID="{21EC90DB-1DF9-4297-9888-C37599EF63C8}" presName="parentNode" presStyleLbl="revTx" presStyleIdx="2" presStyleCnt="3" custLinFactNeighborX="-1218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311B409-E611-4764-9B62-B2AC35D254B6}" type="presOf" srcId="{165D4EE8-B3AE-49A5-8EB3-55F681B98376}" destId="{83E2320F-8BD2-4DD7-A792-E29432C3B317}" srcOrd="0" destOrd="1" presId="urn:microsoft.com/office/officeart/2005/8/layout/hList2"/>
    <dgm:cxn modelId="{7AA2B041-2065-4B9D-864C-ED80AEB50F00}" type="presOf" srcId="{9728AC7D-4D2E-4D15-A9FA-BD8D27885721}" destId="{6141FDF3-C263-4402-B06A-5698FB521038}" srcOrd="0" destOrd="1" presId="urn:microsoft.com/office/officeart/2005/8/layout/hList2"/>
    <dgm:cxn modelId="{49FDDEA8-48F5-43F3-9B16-77539A7D8C85}" srcId="{65E27FB0-230F-4B00-AB96-88E08654C57E}" destId="{165D4EE8-B3AE-49A5-8EB3-55F681B98376}" srcOrd="1" destOrd="0" parTransId="{068EA1FA-6429-4D79-9A92-2B6E66BE6956}" sibTransId="{624ACB4D-897F-44E6-BDC1-5D0EE3D8DAAF}"/>
    <dgm:cxn modelId="{C809E536-6C9D-4E72-8E83-69A5410AF5FB}" type="presOf" srcId="{D08E53CF-84AE-4893-809C-5F6D3D4585C1}" destId="{83E2320F-8BD2-4DD7-A792-E29432C3B317}" srcOrd="0" destOrd="2" presId="urn:microsoft.com/office/officeart/2005/8/layout/hList2"/>
    <dgm:cxn modelId="{1541A98E-2347-4369-9E2B-E38C5AA4B487}" srcId="{FD8828DA-3A07-4938-83E5-1AFEED44F7B9}" destId="{1612B5D7-184F-4285-8BDA-108F7AFFF155}" srcOrd="4" destOrd="0" parTransId="{4BBDCAC9-80C2-42FC-995B-C6ACB86D1714}" sibTransId="{CF3B84E1-5352-43D5-B4D1-F5A23C8D3930}"/>
    <dgm:cxn modelId="{6E7130FE-AD71-43E2-9DEB-B9BF68AE3834}" srcId="{FD8828DA-3A07-4938-83E5-1AFEED44F7B9}" destId="{4A91DD20-FDF1-4FE5-800D-69F6F871951E}" srcOrd="2" destOrd="0" parTransId="{A430AD7B-CC61-49A4-9DF2-C9FDFF6EEC19}" sibTransId="{E8A0DF80-FEAC-4377-B11D-D4E9D840A87B}"/>
    <dgm:cxn modelId="{6591F8F5-A2B1-44EF-882E-30AA6427B681}" srcId="{65E27FB0-230F-4B00-AB96-88E08654C57E}" destId="{829E24D2-51DB-4134-A813-22C170EA67A2}" srcOrd="0" destOrd="0" parTransId="{1485AD6C-E5FD-4E01-A6F9-0AAED2541A67}" sibTransId="{1BC2CB37-6D9B-496C-8AF3-106DCF91066E}"/>
    <dgm:cxn modelId="{C3F20BE0-B7CA-434A-85CB-E3D64007636C}" srcId="{05E8CA65-5435-420C-AF92-F28983772240}" destId="{65E27FB0-230F-4B00-AB96-88E08654C57E}" srcOrd="1" destOrd="0" parTransId="{04264B4B-A1CD-4F9E-86F1-6008764A45E5}" sibTransId="{8D967409-C280-485A-B78A-3BC92762D78D}"/>
    <dgm:cxn modelId="{248338F8-A953-4BCD-8825-444FFAC9039E}" srcId="{21EC90DB-1DF9-4297-9888-C37599EF63C8}" destId="{737617EF-F7C8-4036-B7B0-5CA01AC960CC}" srcOrd="1" destOrd="0" parTransId="{515D9FF7-2DA3-49F6-93B2-CB2389B77BAA}" sibTransId="{DE4AA6EA-BA1F-44C0-8AC7-6899503A6F26}"/>
    <dgm:cxn modelId="{CDA96456-86D5-44B4-99BA-348CA26CB307}" type="presOf" srcId="{4A91DD20-FDF1-4FE5-800D-69F6F871951E}" destId="{6141FDF3-C263-4402-B06A-5698FB521038}" srcOrd="0" destOrd="2" presId="urn:microsoft.com/office/officeart/2005/8/layout/hList2"/>
    <dgm:cxn modelId="{F353EABD-4423-4954-A143-FA7AEC37931A}" srcId="{FD8828DA-3A07-4938-83E5-1AFEED44F7B9}" destId="{9728AC7D-4D2E-4D15-A9FA-BD8D27885721}" srcOrd="1" destOrd="0" parTransId="{6C1AF88D-E9C3-4EF0-890E-CB7D32FFBFA6}" sibTransId="{DEC9B727-9C3D-49D5-AF32-52C9B1CE59DE}"/>
    <dgm:cxn modelId="{FCF5059A-C4BB-4466-B8E7-6BCAF8AF1E70}" srcId="{21EC90DB-1DF9-4297-9888-C37599EF63C8}" destId="{C9F48C28-99B3-47F1-B17F-919DC880CD17}" srcOrd="4" destOrd="0" parTransId="{058B434A-C2D8-4C23-96C7-23BA0CC2E6CB}" sibTransId="{B1549D4B-1564-40E1-81D9-3E0E91ECEE8B}"/>
    <dgm:cxn modelId="{98245F54-BBE2-4836-8BCC-882747ACECE8}" srcId="{FD8828DA-3A07-4938-83E5-1AFEED44F7B9}" destId="{6D7098B5-8300-4D8F-A5A6-7F018539AA65}" srcOrd="3" destOrd="0" parTransId="{35C55F17-014F-4194-AA0A-3035B0CF2E43}" sibTransId="{2A9EDB03-7586-47FE-9B00-D4AA8D5FB2F7}"/>
    <dgm:cxn modelId="{D52F8968-0102-4611-A22C-D8A286C1512D}" type="presOf" srcId="{EB835E4D-EBF9-461D-94A8-826D474FE477}" destId="{6141FDF3-C263-4402-B06A-5698FB521038}" srcOrd="0" destOrd="0" presId="urn:microsoft.com/office/officeart/2005/8/layout/hList2"/>
    <dgm:cxn modelId="{2A44C737-A51A-4AA3-8610-DAA471226649}" srcId="{65E27FB0-230F-4B00-AB96-88E08654C57E}" destId="{D08E53CF-84AE-4893-809C-5F6D3D4585C1}" srcOrd="2" destOrd="0" parTransId="{387AD8E9-6CFB-47C0-8B19-8F1DDA79773E}" sibTransId="{BFFF1D8D-AE42-436B-A643-A75556F2CB63}"/>
    <dgm:cxn modelId="{AF7A8158-77E1-4279-86D7-4791A1CF4943}" srcId="{FD8828DA-3A07-4938-83E5-1AFEED44F7B9}" destId="{EB835E4D-EBF9-461D-94A8-826D474FE477}" srcOrd="0" destOrd="0" parTransId="{6FC5E9CE-363B-4D18-BA51-2F0FB228CB7D}" sibTransId="{978B5744-7190-4ADF-A826-CCE94CD22126}"/>
    <dgm:cxn modelId="{BB2F09E9-DD91-4D47-BA2E-BC087C9B3730}" type="presOf" srcId="{65BD4949-F577-430F-B9BF-B1916B3ECDD8}" destId="{D242E329-9C3F-4C5E-AE86-F01F952892FF}" srcOrd="0" destOrd="2" presId="urn:microsoft.com/office/officeart/2005/8/layout/hList2"/>
    <dgm:cxn modelId="{29F8D8C5-4658-4297-BCE7-7CD156F7A0B5}" type="presOf" srcId="{829E24D2-51DB-4134-A813-22C170EA67A2}" destId="{83E2320F-8BD2-4DD7-A792-E29432C3B317}" srcOrd="0" destOrd="0" presId="urn:microsoft.com/office/officeart/2005/8/layout/hList2"/>
    <dgm:cxn modelId="{C464EF27-2D9C-426F-BCC8-6B13AA15D300}" srcId="{21EC90DB-1DF9-4297-9888-C37599EF63C8}" destId="{33F9288F-4130-4151-928C-36720F149B73}" srcOrd="3" destOrd="0" parTransId="{841FA5AB-AF1F-4365-93DB-3B1D4EEDEC9F}" sibTransId="{6E69AA0B-C85A-410D-AD94-BE66B6F353CB}"/>
    <dgm:cxn modelId="{178AD23F-D73C-4B10-A0D1-33F3B26F51EC}" type="presOf" srcId="{C9F48C28-99B3-47F1-B17F-919DC880CD17}" destId="{D242E329-9C3F-4C5E-AE86-F01F952892FF}" srcOrd="0" destOrd="4" presId="urn:microsoft.com/office/officeart/2005/8/layout/hList2"/>
    <dgm:cxn modelId="{18D78377-7091-4C7E-BEE0-5725F27A8635}" srcId="{65E27FB0-230F-4B00-AB96-88E08654C57E}" destId="{832C3BA8-C620-49E7-AB6C-20FA284F767B}" srcOrd="3" destOrd="0" parTransId="{199B7DB6-886C-4A06-B70D-002AB071CB22}" sibTransId="{B2EAE779-0CE8-4843-B5E3-20D2E76654AF}"/>
    <dgm:cxn modelId="{45957F97-765C-44B1-BBED-13CCE5F72348}" srcId="{21EC90DB-1DF9-4297-9888-C37599EF63C8}" destId="{65BD4949-F577-430F-B9BF-B1916B3ECDD8}" srcOrd="2" destOrd="0" parTransId="{801539C6-B07F-4A95-A8D4-092B38C44D95}" sibTransId="{1947235F-3830-41C6-8F86-93496AF07F59}"/>
    <dgm:cxn modelId="{A518FDC0-7F69-4694-B4E5-26BF8B877D08}" type="presOf" srcId="{1612B5D7-184F-4285-8BDA-108F7AFFF155}" destId="{6141FDF3-C263-4402-B06A-5698FB521038}" srcOrd="0" destOrd="4" presId="urn:microsoft.com/office/officeart/2005/8/layout/hList2"/>
    <dgm:cxn modelId="{4BA99288-93D4-4E03-A9AA-DF3325A30FC8}" type="presOf" srcId="{65E27FB0-230F-4B00-AB96-88E08654C57E}" destId="{422EE27C-F7E5-4626-9B4D-EECD0118D9F1}" srcOrd="0" destOrd="0" presId="urn:microsoft.com/office/officeart/2005/8/layout/hList2"/>
    <dgm:cxn modelId="{0722D49E-138A-482E-A5F9-4B4A844B8947}" type="presOf" srcId="{6A3D7EDE-89FF-4298-B9EB-80C6A538AE3F}" destId="{D242E329-9C3F-4C5E-AE86-F01F952892FF}" srcOrd="0" destOrd="0" presId="urn:microsoft.com/office/officeart/2005/8/layout/hList2"/>
    <dgm:cxn modelId="{15E29C74-49AB-449D-9C5F-D6AFAA64B623}" type="presOf" srcId="{FD8828DA-3A07-4938-83E5-1AFEED44F7B9}" destId="{9DBDC005-98EA-4963-9DFF-AB671109BD4F}" srcOrd="0" destOrd="0" presId="urn:microsoft.com/office/officeart/2005/8/layout/hList2"/>
    <dgm:cxn modelId="{BEA92D10-4C61-4708-93AC-155E52836C4F}" type="presOf" srcId="{05E8CA65-5435-420C-AF92-F28983772240}" destId="{CD7F650C-2F64-4800-9D00-04C9382F84C7}" srcOrd="0" destOrd="0" presId="urn:microsoft.com/office/officeart/2005/8/layout/hList2"/>
    <dgm:cxn modelId="{AE58D61F-66AB-437A-B9BF-5B5DCCC8F67B}" srcId="{21EC90DB-1DF9-4297-9888-C37599EF63C8}" destId="{6A3D7EDE-89FF-4298-B9EB-80C6A538AE3F}" srcOrd="0" destOrd="0" parTransId="{6252395A-DD90-4FF8-A1FC-EF7AB643B531}" sibTransId="{85B5E1A8-34CE-4EBD-BE2A-7053110E436C}"/>
    <dgm:cxn modelId="{271D395C-2E24-40F9-804D-3029668B48BB}" type="presOf" srcId="{6D7098B5-8300-4D8F-A5A6-7F018539AA65}" destId="{6141FDF3-C263-4402-B06A-5698FB521038}" srcOrd="0" destOrd="3" presId="urn:microsoft.com/office/officeart/2005/8/layout/hList2"/>
    <dgm:cxn modelId="{41CBD3F6-A86D-4DA6-8791-6CD9372840F7}" srcId="{05E8CA65-5435-420C-AF92-F28983772240}" destId="{FD8828DA-3A07-4938-83E5-1AFEED44F7B9}" srcOrd="0" destOrd="0" parTransId="{AA3DC0CF-23DF-45D1-B2CB-22BDC193BA78}" sibTransId="{BA83B6F5-494C-43B7-B285-7A541BF6FCEA}"/>
    <dgm:cxn modelId="{ADCE62FE-3055-4FE1-A5FC-3C71399DAC34}" srcId="{05E8CA65-5435-420C-AF92-F28983772240}" destId="{21EC90DB-1DF9-4297-9888-C37599EF63C8}" srcOrd="2" destOrd="0" parTransId="{11F1AACD-25B0-442E-AE47-84948E98E76D}" sibTransId="{14583F27-4F88-4B9A-BF82-901AFC8A9FAC}"/>
    <dgm:cxn modelId="{F041E7E8-664C-4AB2-B189-7AA5D077B2E7}" type="presOf" srcId="{33F9288F-4130-4151-928C-36720F149B73}" destId="{D242E329-9C3F-4C5E-AE86-F01F952892FF}" srcOrd="0" destOrd="3" presId="urn:microsoft.com/office/officeart/2005/8/layout/hList2"/>
    <dgm:cxn modelId="{8DA3EF52-1572-4BB8-87C6-C6B961754500}" type="presOf" srcId="{21EC90DB-1DF9-4297-9888-C37599EF63C8}" destId="{74B5F4AB-56B5-46D3-BA93-211E082C4D5B}" srcOrd="0" destOrd="0" presId="urn:microsoft.com/office/officeart/2005/8/layout/hList2"/>
    <dgm:cxn modelId="{98391912-8A0F-4509-8542-7BF0D2E8BF4E}" type="presOf" srcId="{832C3BA8-C620-49E7-AB6C-20FA284F767B}" destId="{83E2320F-8BD2-4DD7-A792-E29432C3B317}" srcOrd="0" destOrd="3" presId="urn:microsoft.com/office/officeart/2005/8/layout/hList2"/>
    <dgm:cxn modelId="{633A3E4F-F794-4A2A-918D-E48A869D43CC}" type="presOf" srcId="{737617EF-F7C8-4036-B7B0-5CA01AC960CC}" destId="{D242E329-9C3F-4C5E-AE86-F01F952892FF}" srcOrd="0" destOrd="1" presId="urn:microsoft.com/office/officeart/2005/8/layout/hList2"/>
    <dgm:cxn modelId="{E2337C7C-F21E-4772-8CBB-9ABF12E03BB5}" type="presParOf" srcId="{CD7F650C-2F64-4800-9D00-04C9382F84C7}" destId="{CCA40BC4-49E5-42EF-9301-3EC0026AC067}" srcOrd="0" destOrd="0" presId="urn:microsoft.com/office/officeart/2005/8/layout/hList2"/>
    <dgm:cxn modelId="{642B71A0-3D6C-4BD4-B5BE-18C63D6E4F88}" type="presParOf" srcId="{CCA40BC4-49E5-42EF-9301-3EC0026AC067}" destId="{F5444071-DCE0-4CEA-B7F0-E98160EA446C}" srcOrd="0" destOrd="0" presId="urn:microsoft.com/office/officeart/2005/8/layout/hList2"/>
    <dgm:cxn modelId="{976262FC-13C7-4FF6-A6EE-E9D744C0D909}" type="presParOf" srcId="{CCA40BC4-49E5-42EF-9301-3EC0026AC067}" destId="{6141FDF3-C263-4402-B06A-5698FB521038}" srcOrd="1" destOrd="0" presId="urn:microsoft.com/office/officeart/2005/8/layout/hList2"/>
    <dgm:cxn modelId="{27A37534-4BB9-4B17-8AA2-2D60302FB60E}" type="presParOf" srcId="{CCA40BC4-49E5-42EF-9301-3EC0026AC067}" destId="{9DBDC005-98EA-4963-9DFF-AB671109BD4F}" srcOrd="2" destOrd="0" presId="urn:microsoft.com/office/officeart/2005/8/layout/hList2"/>
    <dgm:cxn modelId="{39211502-B50F-4E3B-ACA7-555C3817D468}" type="presParOf" srcId="{CD7F650C-2F64-4800-9D00-04C9382F84C7}" destId="{54B80A07-5DB4-4840-B8DF-1B59D3DBF8BB}" srcOrd="1" destOrd="0" presId="urn:microsoft.com/office/officeart/2005/8/layout/hList2"/>
    <dgm:cxn modelId="{4014F960-D2A6-4A22-A088-3C1FE12A8F10}" type="presParOf" srcId="{CD7F650C-2F64-4800-9D00-04C9382F84C7}" destId="{24E679EF-94F5-4709-A858-25ED0E4C737C}" srcOrd="2" destOrd="0" presId="urn:microsoft.com/office/officeart/2005/8/layout/hList2"/>
    <dgm:cxn modelId="{DE5BC35D-84F4-40A3-AFB0-7595495A20E4}" type="presParOf" srcId="{24E679EF-94F5-4709-A858-25ED0E4C737C}" destId="{06FDA0DA-0FBD-4953-9312-1EE71B7EBE85}" srcOrd="0" destOrd="0" presId="urn:microsoft.com/office/officeart/2005/8/layout/hList2"/>
    <dgm:cxn modelId="{040CA117-69A6-441C-8C89-3EF2C4DA6A67}" type="presParOf" srcId="{24E679EF-94F5-4709-A858-25ED0E4C737C}" destId="{83E2320F-8BD2-4DD7-A792-E29432C3B317}" srcOrd="1" destOrd="0" presId="urn:microsoft.com/office/officeart/2005/8/layout/hList2"/>
    <dgm:cxn modelId="{750C369B-C135-4C1C-AF4E-893DF22BCCDA}" type="presParOf" srcId="{24E679EF-94F5-4709-A858-25ED0E4C737C}" destId="{422EE27C-F7E5-4626-9B4D-EECD0118D9F1}" srcOrd="2" destOrd="0" presId="urn:microsoft.com/office/officeart/2005/8/layout/hList2"/>
    <dgm:cxn modelId="{EBF41EA4-D23F-4CBA-97A2-1C99A13CEB60}" type="presParOf" srcId="{CD7F650C-2F64-4800-9D00-04C9382F84C7}" destId="{17888488-7D6F-4E26-B41E-F0DFBAF95A5E}" srcOrd="3" destOrd="0" presId="urn:microsoft.com/office/officeart/2005/8/layout/hList2"/>
    <dgm:cxn modelId="{62E6749E-F2A0-42F0-BE2B-D76C587F20E7}" type="presParOf" srcId="{CD7F650C-2F64-4800-9D00-04C9382F84C7}" destId="{4348C75E-D9A2-4624-B7AE-278D82381707}" srcOrd="4" destOrd="0" presId="urn:microsoft.com/office/officeart/2005/8/layout/hList2"/>
    <dgm:cxn modelId="{5B65B06E-ED8C-43CA-8A43-65A8E168F806}" type="presParOf" srcId="{4348C75E-D9A2-4624-B7AE-278D82381707}" destId="{15B61033-9A6E-4250-8E1F-447DADACF14D}" srcOrd="0" destOrd="0" presId="urn:microsoft.com/office/officeart/2005/8/layout/hList2"/>
    <dgm:cxn modelId="{6B72CE9C-3167-4603-8CC1-CBEB30DBC5C4}" type="presParOf" srcId="{4348C75E-D9A2-4624-B7AE-278D82381707}" destId="{D242E329-9C3F-4C5E-AE86-F01F952892FF}" srcOrd="1" destOrd="0" presId="urn:microsoft.com/office/officeart/2005/8/layout/hList2"/>
    <dgm:cxn modelId="{A6881A44-5A91-4A38-9491-8CD6DD04D80D}" type="presParOf" srcId="{4348C75E-D9A2-4624-B7AE-278D82381707}" destId="{74B5F4AB-56B5-46D3-BA93-211E082C4D5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E8CA65-5435-420C-AF92-F28983772240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D8828DA-3A07-4938-83E5-1AFEED44F7B9}">
      <dgm:prSet phldrT="[Tekst]"/>
      <dgm:spPr/>
      <dgm:t>
        <a:bodyPr/>
        <a:lstStyle/>
        <a:p>
          <a:r>
            <a:rPr lang="nl-NL" dirty="0"/>
            <a:t>Bat 1</a:t>
          </a:r>
        </a:p>
      </dgm:t>
    </dgm:pt>
    <dgm:pt modelId="{AA3DC0CF-23DF-45D1-B2CB-22BDC193BA78}" type="parTrans" cxnId="{41CBD3F6-A86D-4DA6-8791-6CD9372840F7}">
      <dgm:prSet/>
      <dgm:spPr/>
      <dgm:t>
        <a:bodyPr/>
        <a:lstStyle/>
        <a:p>
          <a:endParaRPr lang="nl-NL"/>
        </a:p>
      </dgm:t>
    </dgm:pt>
    <dgm:pt modelId="{BA83B6F5-494C-43B7-B285-7A541BF6FCEA}" type="sibTrans" cxnId="{41CBD3F6-A86D-4DA6-8791-6CD9372840F7}">
      <dgm:prSet/>
      <dgm:spPr/>
      <dgm:t>
        <a:bodyPr/>
        <a:lstStyle/>
        <a:p>
          <a:endParaRPr lang="nl-NL"/>
        </a:p>
      </dgm:t>
    </dgm:pt>
    <dgm:pt modelId="{EB835E4D-EBF9-461D-94A8-826D474FE477}">
      <dgm:prSet phldrT="[Tekst]"/>
      <dgm:spPr/>
      <dgm:t>
        <a:bodyPr/>
        <a:lstStyle/>
        <a:p>
          <a:r>
            <a:rPr lang="nl-NL" dirty="0"/>
            <a:t>Company A</a:t>
          </a:r>
        </a:p>
      </dgm:t>
    </dgm:pt>
    <dgm:pt modelId="{6FC5E9CE-363B-4D18-BA51-2F0FB228CB7D}" type="parTrans" cxnId="{AF7A8158-77E1-4279-86D7-4791A1CF4943}">
      <dgm:prSet/>
      <dgm:spPr/>
      <dgm:t>
        <a:bodyPr/>
        <a:lstStyle/>
        <a:p>
          <a:endParaRPr lang="nl-NL"/>
        </a:p>
      </dgm:t>
    </dgm:pt>
    <dgm:pt modelId="{978B5744-7190-4ADF-A826-CCE94CD22126}" type="sibTrans" cxnId="{AF7A8158-77E1-4279-86D7-4791A1CF4943}">
      <dgm:prSet/>
      <dgm:spPr/>
      <dgm:t>
        <a:bodyPr/>
        <a:lstStyle/>
        <a:p>
          <a:endParaRPr lang="nl-NL"/>
        </a:p>
      </dgm:t>
    </dgm:pt>
    <dgm:pt modelId="{9728AC7D-4D2E-4D15-A9FA-BD8D27885721}">
      <dgm:prSet phldrT="[Tekst]"/>
      <dgm:spPr/>
      <dgm:t>
        <a:bodyPr/>
        <a:lstStyle/>
        <a:p>
          <a:r>
            <a:rPr lang="nl-NL" dirty="0"/>
            <a:t>Company B</a:t>
          </a:r>
        </a:p>
      </dgm:t>
    </dgm:pt>
    <dgm:pt modelId="{6C1AF88D-E9C3-4EF0-890E-CB7D32FFBFA6}" type="parTrans" cxnId="{F353EABD-4423-4954-A143-FA7AEC37931A}">
      <dgm:prSet/>
      <dgm:spPr/>
      <dgm:t>
        <a:bodyPr/>
        <a:lstStyle/>
        <a:p>
          <a:endParaRPr lang="nl-NL"/>
        </a:p>
      </dgm:t>
    </dgm:pt>
    <dgm:pt modelId="{DEC9B727-9C3D-49D5-AF32-52C9B1CE59DE}" type="sibTrans" cxnId="{F353EABD-4423-4954-A143-FA7AEC37931A}">
      <dgm:prSet/>
      <dgm:spPr/>
      <dgm:t>
        <a:bodyPr/>
        <a:lstStyle/>
        <a:p>
          <a:endParaRPr lang="nl-NL"/>
        </a:p>
      </dgm:t>
    </dgm:pt>
    <dgm:pt modelId="{65E27FB0-230F-4B00-AB96-88E08654C57E}">
      <dgm:prSet phldrT="[Tekst]"/>
      <dgm:spPr/>
      <dgm:t>
        <a:bodyPr/>
        <a:lstStyle/>
        <a:p>
          <a:r>
            <a:rPr lang="nl-NL" dirty="0"/>
            <a:t>Bat 2</a:t>
          </a:r>
        </a:p>
      </dgm:t>
    </dgm:pt>
    <dgm:pt modelId="{04264B4B-A1CD-4F9E-86F1-6008764A45E5}" type="parTrans" cxnId="{C3F20BE0-B7CA-434A-85CB-E3D64007636C}">
      <dgm:prSet/>
      <dgm:spPr/>
      <dgm:t>
        <a:bodyPr/>
        <a:lstStyle/>
        <a:p>
          <a:endParaRPr lang="nl-NL"/>
        </a:p>
      </dgm:t>
    </dgm:pt>
    <dgm:pt modelId="{8D967409-C280-485A-B78A-3BC92762D78D}" type="sibTrans" cxnId="{C3F20BE0-B7CA-434A-85CB-E3D64007636C}">
      <dgm:prSet/>
      <dgm:spPr/>
      <dgm:t>
        <a:bodyPr/>
        <a:lstStyle/>
        <a:p>
          <a:endParaRPr lang="nl-NL"/>
        </a:p>
      </dgm:t>
    </dgm:pt>
    <dgm:pt modelId="{829E24D2-51DB-4134-A813-22C170EA67A2}">
      <dgm:prSet phldrT="[Tekst]"/>
      <dgm:spPr/>
      <dgm:t>
        <a:bodyPr/>
        <a:lstStyle/>
        <a:p>
          <a:r>
            <a:rPr lang="nl-NL" dirty="0"/>
            <a:t>Company A</a:t>
          </a:r>
        </a:p>
      </dgm:t>
    </dgm:pt>
    <dgm:pt modelId="{1485AD6C-E5FD-4E01-A6F9-0AAED2541A67}" type="parTrans" cxnId="{6591F8F5-A2B1-44EF-882E-30AA6427B681}">
      <dgm:prSet/>
      <dgm:spPr/>
      <dgm:t>
        <a:bodyPr/>
        <a:lstStyle/>
        <a:p>
          <a:endParaRPr lang="nl-NL"/>
        </a:p>
      </dgm:t>
    </dgm:pt>
    <dgm:pt modelId="{1BC2CB37-6D9B-496C-8AF3-106DCF91066E}" type="sibTrans" cxnId="{6591F8F5-A2B1-44EF-882E-30AA6427B681}">
      <dgm:prSet/>
      <dgm:spPr/>
      <dgm:t>
        <a:bodyPr/>
        <a:lstStyle/>
        <a:p>
          <a:endParaRPr lang="nl-NL"/>
        </a:p>
      </dgm:t>
    </dgm:pt>
    <dgm:pt modelId="{21EC90DB-1DF9-4297-9888-C37599EF63C8}">
      <dgm:prSet phldrT="[Tekst]"/>
      <dgm:spPr/>
      <dgm:t>
        <a:bodyPr/>
        <a:lstStyle/>
        <a:p>
          <a:r>
            <a:rPr lang="nl-NL" dirty="0"/>
            <a:t>CS/CSS</a:t>
          </a:r>
        </a:p>
      </dgm:t>
    </dgm:pt>
    <dgm:pt modelId="{11F1AACD-25B0-442E-AE47-84948E98E76D}" type="parTrans" cxnId="{ADCE62FE-3055-4FE1-A5FC-3C71399DAC34}">
      <dgm:prSet/>
      <dgm:spPr/>
      <dgm:t>
        <a:bodyPr/>
        <a:lstStyle/>
        <a:p>
          <a:endParaRPr lang="nl-NL"/>
        </a:p>
      </dgm:t>
    </dgm:pt>
    <dgm:pt modelId="{14583F27-4F88-4B9A-BF82-901AFC8A9FAC}" type="sibTrans" cxnId="{ADCE62FE-3055-4FE1-A5FC-3C71399DAC34}">
      <dgm:prSet/>
      <dgm:spPr/>
      <dgm:t>
        <a:bodyPr/>
        <a:lstStyle/>
        <a:p>
          <a:endParaRPr lang="nl-NL"/>
        </a:p>
      </dgm:t>
    </dgm:pt>
    <dgm:pt modelId="{6A3D7EDE-89FF-4298-B9EB-80C6A538AE3F}">
      <dgm:prSet phldrT="[Tekst]"/>
      <dgm:spPr>
        <a:solidFill>
          <a:srgbClr val="529D26"/>
        </a:solidFill>
      </dgm:spPr>
      <dgm:t>
        <a:bodyPr/>
        <a:lstStyle/>
        <a:p>
          <a:r>
            <a:rPr lang="nl-NL" dirty="0"/>
            <a:t>Trucks</a:t>
          </a:r>
        </a:p>
      </dgm:t>
    </dgm:pt>
    <dgm:pt modelId="{6252395A-DD90-4FF8-A1FC-EF7AB643B531}" type="parTrans" cxnId="{AE58D61F-66AB-437A-B9BF-5B5DCCC8F67B}">
      <dgm:prSet/>
      <dgm:spPr/>
      <dgm:t>
        <a:bodyPr/>
        <a:lstStyle/>
        <a:p>
          <a:endParaRPr lang="nl-NL"/>
        </a:p>
      </dgm:t>
    </dgm:pt>
    <dgm:pt modelId="{85B5E1A8-34CE-4EBD-BE2A-7053110E436C}" type="sibTrans" cxnId="{AE58D61F-66AB-437A-B9BF-5B5DCCC8F67B}">
      <dgm:prSet/>
      <dgm:spPr/>
      <dgm:t>
        <a:bodyPr/>
        <a:lstStyle/>
        <a:p>
          <a:endParaRPr lang="nl-NL"/>
        </a:p>
      </dgm:t>
    </dgm:pt>
    <dgm:pt modelId="{4A91DD20-FDF1-4FE5-800D-69F6F871951E}">
      <dgm:prSet phldrT="[Tekst]"/>
      <dgm:spPr/>
      <dgm:t>
        <a:bodyPr/>
        <a:lstStyle/>
        <a:p>
          <a:r>
            <a:rPr lang="nl-NL" dirty="0"/>
            <a:t>Company C</a:t>
          </a:r>
        </a:p>
      </dgm:t>
    </dgm:pt>
    <dgm:pt modelId="{A430AD7B-CC61-49A4-9DF2-C9FDFF6EEC19}" type="parTrans" cxnId="{6E7130FE-AD71-43E2-9DEB-B9BF68AE3834}">
      <dgm:prSet/>
      <dgm:spPr/>
      <dgm:t>
        <a:bodyPr/>
        <a:lstStyle/>
        <a:p>
          <a:endParaRPr lang="nl-NL"/>
        </a:p>
      </dgm:t>
    </dgm:pt>
    <dgm:pt modelId="{E8A0DF80-FEAC-4377-B11D-D4E9D840A87B}" type="sibTrans" cxnId="{6E7130FE-AD71-43E2-9DEB-B9BF68AE3834}">
      <dgm:prSet/>
      <dgm:spPr/>
      <dgm:t>
        <a:bodyPr/>
        <a:lstStyle/>
        <a:p>
          <a:endParaRPr lang="nl-NL"/>
        </a:p>
      </dgm:t>
    </dgm:pt>
    <dgm:pt modelId="{6D7098B5-8300-4D8F-A5A6-7F018539AA65}">
      <dgm:prSet phldrT="[Tekst]"/>
      <dgm:spPr/>
      <dgm:t>
        <a:bodyPr/>
        <a:lstStyle/>
        <a:p>
          <a:r>
            <a:rPr lang="nl-NL" dirty="0"/>
            <a:t>Heavy </a:t>
          </a:r>
          <a:r>
            <a:rPr lang="nl-NL" dirty="0" err="1"/>
            <a:t>Weapons</a:t>
          </a:r>
          <a:endParaRPr lang="nl-NL" dirty="0"/>
        </a:p>
      </dgm:t>
    </dgm:pt>
    <dgm:pt modelId="{35C55F17-014F-4194-AA0A-3035B0CF2E43}" type="parTrans" cxnId="{98245F54-BBE2-4836-8BCC-882747ACECE8}">
      <dgm:prSet/>
      <dgm:spPr/>
      <dgm:t>
        <a:bodyPr/>
        <a:lstStyle/>
        <a:p>
          <a:endParaRPr lang="nl-NL"/>
        </a:p>
      </dgm:t>
    </dgm:pt>
    <dgm:pt modelId="{2A9EDB03-7586-47FE-9B00-D4AA8D5FB2F7}" type="sibTrans" cxnId="{98245F54-BBE2-4836-8BCC-882747ACECE8}">
      <dgm:prSet/>
      <dgm:spPr/>
      <dgm:t>
        <a:bodyPr/>
        <a:lstStyle/>
        <a:p>
          <a:endParaRPr lang="nl-NL"/>
        </a:p>
      </dgm:t>
    </dgm:pt>
    <dgm:pt modelId="{1612B5D7-184F-4285-8BDA-108F7AFFF155}">
      <dgm:prSet phldrT="[Tekst]"/>
      <dgm:spPr/>
      <dgm:t>
        <a:bodyPr/>
        <a:lstStyle/>
        <a:p>
          <a:endParaRPr lang="nl-NL" dirty="0"/>
        </a:p>
      </dgm:t>
    </dgm:pt>
    <dgm:pt modelId="{4BBDCAC9-80C2-42FC-995B-C6ACB86D1714}" type="parTrans" cxnId="{1541A98E-2347-4369-9E2B-E38C5AA4B487}">
      <dgm:prSet/>
      <dgm:spPr/>
      <dgm:t>
        <a:bodyPr/>
        <a:lstStyle/>
        <a:p>
          <a:endParaRPr lang="nl-NL"/>
        </a:p>
      </dgm:t>
    </dgm:pt>
    <dgm:pt modelId="{CF3B84E1-5352-43D5-B4D1-F5A23C8D3930}" type="sibTrans" cxnId="{1541A98E-2347-4369-9E2B-E38C5AA4B487}">
      <dgm:prSet/>
      <dgm:spPr/>
      <dgm:t>
        <a:bodyPr/>
        <a:lstStyle/>
        <a:p>
          <a:endParaRPr lang="nl-NL"/>
        </a:p>
      </dgm:t>
    </dgm:pt>
    <dgm:pt modelId="{165D4EE8-B3AE-49A5-8EB3-55F681B98376}">
      <dgm:prSet/>
      <dgm:spPr/>
      <dgm:t>
        <a:bodyPr/>
        <a:lstStyle/>
        <a:p>
          <a:r>
            <a:rPr lang="nl-NL" dirty="0"/>
            <a:t>Company B</a:t>
          </a:r>
        </a:p>
      </dgm:t>
    </dgm:pt>
    <dgm:pt modelId="{068EA1FA-6429-4D79-9A92-2B6E66BE6956}" type="parTrans" cxnId="{49FDDEA8-48F5-43F3-9B16-77539A7D8C85}">
      <dgm:prSet/>
      <dgm:spPr/>
      <dgm:t>
        <a:bodyPr/>
        <a:lstStyle/>
        <a:p>
          <a:endParaRPr lang="nl-NL"/>
        </a:p>
      </dgm:t>
    </dgm:pt>
    <dgm:pt modelId="{624ACB4D-897F-44E6-BDC1-5D0EE3D8DAAF}" type="sibTrans" cxnId="{49FDDEA8-48F5-43F3-9B16-77539A7D8C85}">
      <dgm:prSet/>
      <dgm:spPr/>
      <dgm:t>
        <a:bodyPr/>
        <a:lstStyle/>
        <a:p>
          <a:endParaRPr lang="nl-NL"/>
        </a:p>
      </dgm:t>
    </dgm:pt>
    <dgm:pt modelId="{D08E53CF-84AE-4893-809C-5F6D3D4585C1}">
      <dgm:prSet/>
      <dgm:spPr/>
      <dgm:t>
        <a:bodyPr/>
        <a:lstStyle/>
        <a:p>
          <a:r>
            <a:rPr lang="nl-NL" dirty="0"/>
            <a:t>Company C</a:t>
          </a:r>
        </a:p>
      </dgm:t>
    </dgm:pt>
    <dgm:pt modelId="{387AD8E9-6CFB-47C0-8B19-8F1DDA79773E}" type="parTrans" cxnId="{2A44C737-A51A-4AA3-8610-DAA471226649}">
      <dgm:prSet/>
      <dgm:spPr/>
      <dgm:t>
        <a:bodyPr/>
        <a:lstStyle/>
        <a:p>
          <a:endParaRPr lang="nl-NL"/>
        </a:p>
      </dgm:t>
    </dgm:pt>
    <dgm:pt modelId="{BFFF1D8D-AE42-436B-A643-A75556F2CB63}" type="sibTrans" cxnId="{2A44C737-A51A-4AA3-8610-DAA471226649}">
      <dgm:prSet/>
      <dgm:spPr/>
      <dgm:t>
        <a:bodyPr/>
        <a:lstStyle/>
        <a:p>
          <a:endParaRPr lang="nl-NL"/>
        </a:p>
      </dgm:t>
    </dgm:pt>
    <dgm:pt modelId="{832C3BA8-C620-49E7-AB6C-20FA284F767B}">
      <dgm:prSet/>
      <dgm:spPr/>
      <dgm:t>
        <a:bodyPr/>
        <a:lstStyle/>
        <a:p>
          <a:r>
            <a:rPr lang="nl-NL" dirty="0"/>
            <a:t>Heavy </a:t>
          </a:r>
          <a:r>
            <a:rPr lang="nl-NL" dirty="0" err="1"/>
            <a:t>Weapons</a:t>
          </a:r>
          <a:endParaRPr lang="nl-NL" dirty="0"/>
        </a:p>
      </dgm:t>
    </dgm:pt>
    <dgm:pt modelId="{199B7DB6-886C-4A06-B70D-002AB071CB22}" type="parTrans" cxnId="{18D78377-7091-4C7E-BEE0-5725F27A8635}">
      <dgm:prSet/>
      <dgm:spPr/>
      <dgm:t>
        <a:bodyPr/>
        <a:lstStyle/>
        <a:p>
          <a:endParaRPr lang="nl-NL"/>
        </a:p>
      </dgm:t>
    </dgm:pt>
    <dgm:pt modelId="{B2EAE779-0CE8-4843-B5E3-20D2E76654AF}" type="sibTrans" cxnId="{18D78377-7091-4C7E-BEE0-5725F27A8635}">
      <dgm:prSet/>
      <dgm:spPr/>
      <dgm:t>
        <a:bodyPr/>
        <a:lstStyle/>
        <a:p>
          <a:endParaRPr lang="nl-NL"/>
        </a:p>
      </dgm:t>
    </dgm:pt>
    <dgm:pt modelId="{737617EF-F7C8-4036-B7B0-5CA01AC960CC}">
      <dgm:prSet phldrT="[Tekst]"/>
      <dgm:spPr>
        <a:solidFill>
          <a:srgbClr val="529D26"/>
        </a:solidFill>
      </dgm:spPr>
      <dgm:t>
        <a:bodyPr/>
        <a:lstStyle/>
        <a:p>
          <a:r>
            <a:rPr lang="nl-NL" dirty="0" err="1"/>
            <a:t>Helicopters</a:t>
          </a:r>
          <a:endParaRPr lang="nl-NL" dirty="0"/>
        </a:p>
      </dgm:t>
    </dgm:pt>
    <dgm:pt modelId="{515D9FF7-2DA3-49F6-93B2-CB2389B77BAA}" type="parTrans" cxnId="{248338F8-A953-4BCD-8825-444FFAC9039E}">
      <dgm:prSet/>
      <dgm:spPr/>
      <dgm:t>
        <a:bodyPr/>
        <a:lstStyle/>
        <a:p>
          <a:endParaRPr lang="nl-NL"/>
        </a:p>
      </dgm:t>
    </dgm:pt>
    <dgm:pt modelId="{DE4AA6EA-BA1F-44C0-8AC7-6899503A6F26}" type="sibTrans" cxnId="{248338F8-A953-4BCD-8825-444FFAC9039E}">
      <dgm:prSet/>
      <dgm:spPr/>
      <dgm:t>
        <a:bodyPr/>
        <a:lstStyle/>
        <a:p>
          <a:endParaRPr lang="nl-NL"/>
        </a:p>
      </dgm:t>
    </dgm:pt>
    <dgm:pt modelId="{C9F48C28-99B3-47F1-B17F-919DC880CD17}">
      <dgm:prSet phldrT="[Tekst]"/>
      <dgm:spPr>
        <a:solidFill>
          <a:srgbClr val="529D26"/>
        </a:solidFill>
      </dgm:spPr>
      <dgm:t>
        <a:bodyPr/>
        <a:lstStyle/>
        <a:p>
          <a:r>
            <a:rPr lang="nl-NL" dirty="0" err="1"/>
            <a:t>Artillery</a:t>
          </a:r>
          <a:endParaRPr lang="nl-NL" dirty="0"/>
        </a:p>
      </dgm:t>
    </dgm:pt>
    <dgm:pt modelId="{058B434A-C2D8-4C23-96C7-23BA0CC2E6CB}" type="parTrans" cxnId="{FCF5059A-C4BB-4466-B8E7-6BCAF8AF1E70}">
      <dgm:prSet/>
      <dgm:spPr/>
      <dgm:t>
        <a:bodyPr/>
        <a:lstStyle/>
        <a:p>
          <a:endParaRPr lang="nl-NL"/>
        </a:p>
      </dgm:t>
    </dgm:pt>
    <dgm:pt modelId="{B1549D4B-1564-40E1-81D9-3E0E91ECEE8B}" type="sibTrans" cxnId="{FCF5059A-C4BB-4466-B8E7-6BCAF8AF1E70}">
      <dgm:prSet/>
      <dgm:spPr/>
      <dgm:t>
        <a:bodyPr/>
        <a:lstStyle/>
        <a:p>
          <a:endParaRPr lang="nl-NL"/>
        </a:p>
      </dgm:t>
    </dgm:pt>
    <dgm:pt modelId="{65BD4949-F577-430F-B9BF-B1916B3ECDD8}">
      <dgm:prSet phldrT="[Tekst]"/>
      <dgm:spPr>
        <a:solidFill>
          <a:srgbClr val="529D26"/>
        </a:solidFill>
      </dgm:spPr>
      <dgm:t>
        <a:bodyPr/>
        <a:lstStyle/>
        <a:p>
          <a:endParaRPr lang="nl-NL" dirty="0"/>
        </a:p>
      </dgm:t>
    </dgm:pt>
    <dgm:pt modelId="{801539C6-B07F-4A95-A8D4-092B38C44D95}" type="parTrans" cxnId="{45957F97-765C-44B1-BBED-13CCE5F72348}">
      <dgm:prSet/>
      <dgm:spPr/>
      <dgm:t>
        <a:bodyPr/>
        <a:lstStyle/>
        <a:p>
          <a:endParaRPr lang="nl-NL"/>
        </a:p>
      </dgm:t>
    </dgm:pt>
    <dgm:pt modelId="{1947235F-3830-41C6-8F86-93496AF07F59}" type="sibTrans" cxnId="{45957F97-765C-44B1-BBED-13CCE5F72348}">
      <dgm:prSet/>
      <dgm:spPr/>
      <dgm:t>
        <a:bodyPr/>
        <a:lstStyle/>
        <a:p>
          <a:endParaRPr lang="nl-NL"/>
        </a:p>
      </dgm:t>
    </dgm:pt>
    <dgm:pt modelId="{33F9288F-4130-4151-928C-36720F149B73}">
      <dgm:prSet phldrT="[Tekst]"/>
      <dgm:spPr>
        <a:solidFill>
          <a:srgbClr val="529D26"/>
        </a:solidFill>
      </dgm:spPr>
      <dgm:t>
        <a:bodyPr/>
        <a:lstStyle/>
        <a:p>
          <a:endParaRPr lang="nl-NL" dirty="0"/>
        </a:p>
      </dgm:t>
    </dgm:pt>
    <dgm:pt modelId="{841FA5AB-AF1F-4365-93DB-3B1D4EEDEC9F}" type="parTrans" cxnId="{C464EF27-2D9C-426F-BCC8-6B13AA15D300}">
      <dgm:prSet/>
      <dgm:spPr/>
      <dgm:t>
        <a:bodyPr/>
        <a:lstStyle/>
        <a:p>
          <a:endParaRPr lang="nl-NL"/>
        </a:p>
      </dgm:t>
    </dgm:pt>
    <dgm:pt modelId="{6E69AA0B-C85A-410D-AD94-BE66B6F353CB}" type="sibTrans" cxnId="{C464EF27-2D9C-426F-BCC8-6B13AA15D300}">
      <dgm:prSet/>
      <dgm:spPr/>
      <dgm:t>
        <a:bodyPr/>
        <a:lstStyle/>
        <a:p>
          <a:endParaRPr lang="nl-NL"/>
        </a:p>
      </dgm:t>
    </dgm:pt>
    <dgm:pt modelId="{CD7F650C-2F64-4800-9D00-04C9382F84C7}" type="pres">
      <dgm:prSet presAssocID="{05E8CA65-5435-420C-AF92-F2898377224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CA40BC4-49E5-42EF-9301-3EC0026AC067}" type="pres">
      <dgm:prSet presAssocID="{FD8828DA-3A07-4938-83E5-1AFEED44F7B9}" presName="compositeNode" presStyleCnt="0">
        <dgm:presLayoutVars>
          <dgm:bulletEnabled val="1"/>
        </dgm:presLayoutVars>
      </dgm:prSet>
      <dgm:spPr/>
    </dgm:pt>
    <dgm:pt modelId="{F5444071-DCE0-4CEA-B7F0-E98160EA446C}" type="pres">
      <dgm:prSet presAssocID="{FD8828DA-3A07-4938-83E5-1AFEED44F7B9}" presName="image" presStyleLbl="fgImgPlace1" presStyleIdx="0" presStyleCnt="3"/>
      <dgm:spPr/>
    </dgm:pt>
    <dgm:pt modelId="{6141FDF3-C263-4402-B06A-5698FB521038}" type="pres">
      <dgm:prSet presAssocID="{FD8828DA-3A07-4938-83E5-1AFEED44F7B9}" presName="childNode" presStyleLbl="node1" presStyleIdx="0" presStyleCnt="3" custScaleX="1243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BDC005-98EA-4963-9DFF-AB671109BD4F}" type="pres">
      <dgm:prSet presAssocID="{FD8828DA-3A07-4938-83E5-1AFEED44F7B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B80A07-5DB4-4840-B8DF-1B59D3DBF8BB}" type="pres">
      <dgm:prSet presAssocID="{BA83B6F5-494C-43B7-B285-7A541BF6FCEA}" presName="sibTrans" presStyleCnt="0"/>
      <dgm:spPr/>
    </dgm:pt>
    <dgm:pt modelId="{24E679EF-94F5-4709-A858-25ED0E4C737C}" type="pres">
      <dgm:prSet presAssocID="{65E27FB0-230F-4B00-AB96-88E08654C57E}" presName="compositeNode" presStyleCnt="0">
        <dgm:presLayoutVars>
          <dgm:bulletEnabled val="1"/>
        </dgm:presLayoutVars>
      </dgm:prSet>
      <dgm:spPr/>
    </dgm:pt>
    <dgm:pt modelId="{06FDA0DA-0FBD-4953-9312-1EE71B7EBE85}" type="pres">
      <dgm:prSet presAssocID="{65E27FB0-230F-4B00-AB96-88E08654C57E}" presName="image" presStyleLbl="fgImgPlace1" presStyleIdx="1" presStyleCnt="3"/>
      <dgm:spPr/>
    </dgm:pt>
    <dgm:pt modelId="{83E2320F-8BD2-4DD7-A792-E29432C3B317}" type="pres">
      <dgm:prSet presAssocID="{65E27FB0-230F-4B00-AB96-88E08654C57E}" presName="childNode" presStyleLbl="node1" presStyleIdx="1" presStyleCnt="3" custScaleX="11579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2EE27C-F7E5-4626-9B4D-EECD0118D9F1}" type="pres">
      <dgm:prSet presAssocID="{65E27FB0-230F-4B00-AB96-88E08654C57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888488-7D6F-4E26-B41E-F0DFBAF95A5E}" type="pres">
      <dgm:prSet presAssocID="{8D967409-C280-485A-B78A-3BC92762D78D}" presName="sibTrans" presStyleCnt="0"/>
      <dgm:spPr/>
    </dgm:pt>
    <dgm:pt modelId="{4348C75E-D9A2-4624-B7AE-278D82381707}" type="pres">
      <dgm:prSet presAssocID="{21EC90DB-1DF9-4297-9888-C37599EF63C8}" presName="compositeNode" presStyleCnt="0">
        <dgm:presLayoutVars>
          <dgm:bulletEnabled val="1"/>
        </dgm:presLayoutVars>
      </dgm:prSet>
      <dgm:spPr/>
    </dgm:pt>
    <dgm:pt modelId="{15B61033-9A6E-4250-8E1F-447DADACF14D}" type="pres">
      <dgm:prSet presAssocID="{21EC90DB-1DF9-4297-9888-C37599EF63C8}" presName="image" presStyleLbl="fgImgPlace1" presStyleIdx="2" presStyleCnt="3"/>
      <dgm:spPr/>
    </dgm:pt>
    <dgm:pt modelId="{D242E329-9C3F-4C5E-AE86-F01F952892FF}" type="pres">
      <dgm:prSet presAssocID="{21EC90DB-1DF9-4297-9888-C37599EF63C8}" presName="childNode" presStyleLbl="node1" presStyleIdx="2" presStyleCnt="3" custScaleX="1112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B5F4AB-56B5-46D3-BA93-211E082C4D5B}" type="pres">
      <dgm:prSet presAssocID="{21EC90DB-1DF9-4297-9888-C37599EF63C8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311B409-E611-4764-9B62-B2AC35D254B6}" type="presOf" srcId="{165D4EE8-B3AE-49A5-8EB3-55F681B98376}" destId="{83E2320F-8BD2-4DD7-A792-E29432C3B317}" srcOrd="0" destOrd="1" presId="urn:microsoft.com/office/officeart/2005/8/layout/hList2"/>
    <dgm:cxn modelId="{7AA2B041-2065-4B9D-864C-ED80AEB50F00}" type="presOf" srcId="{9728AC7D-4D2E-4D15-A9FA-BD8D27885721}" destId="{6141FDF3-C263-4402-B06A-5698FB521038}" srcOrd="0" destOrd="1" presId="urn:microsoft.com/office/officeart/2005/8/layout/hList2"/>
    <dgm:cxn modelId="{49FDDEA8-48F5-43F3-9B16-77539A7D8C85}" srcId="{65E27FB0-230F-4B00-AB96-88E08654C57E}" destId="{165D4EE8-B3AE-49A5-8EB3-55F681B98376}" srcOrd="1" destOrd="0" parTransId="{068EA1FA-6429-4D79-9A92-2B6E66BE6956}" sibTransId="{624ACB4D-897F-44E6-BDC1-5D0EE3D8DAAF}"/>
    <dgm:cxn modelId="{C809E536-6C9D-4E72-8E83-69A5410AF5FB}" type="presOf" srcId="{D08E53CF-84AE-4893-809C-5F6D3D4585C1}" destId="{83E2320F-8BD2-4DD7-A792-E29432C3B317}" srcOrd="0" destOrd="2" presId="urn:microsoft.com/office/officeart/2005/8/layout/hList2"/>
    <dgm:cxn modelId="{1541A98E-2347-4369-9E2B-E38C5AA4B487}" srcId="{FD8828DA-3A07-4938-83E5-1AFEED44F7B9}" destId="{1612B5D7-184F-4285-8BDA-108F7AFFF155}" srcOrd="4" destOrd="0" parTransId="{4BBDCAC9-80C2-42FC-995B-C6ACB86D1714}" sibTransId="{CF3B84E1-5352-43D5-B4D1-F5A23C8D3930}"/>
    <dgm:cxn modelId="{6E7130FE-AD71-43E2-9DEB-B9BF68AE3834}" srcId="{FD8828DA-3A07-4938-83E5-1AFEED44F7B9}" destId="{4A91DD20-FDF1-4FE5-800D-69F6F871951E}" srcOrd="2" destOrd="0" parTransId="{A430AD7B-CC61-49A4-9DF2-C9FDFF6EEC19}" sibTransId="{E8A0DF80-FEAC-4377-B11D-D4E9D840A87B}"/>
    <dgm:cxn modelId="{6591F8F5-A2B1-44EF-882E-30AA6427B681}" srcId="{65E27FB0-230F-4B00-AB96-88E08654C57E}" destId="{829E24D2-51DB-4134-A813-22C170EA67A2}" srcOrd="0" destOrd="0" parTransId="{1485AD6C-E5FD-4E01-A6F9-0AAED2541A67}" sibTransId="{1BC2CB37-6D9B-496C-8AF3-106DCF91066E}"/>
    <dgm:cxn modelId="{C3F20BE0-B7CA-434A-85CB-E3D64007636C}" srcId="{05E8CA65-5435-420C-AF92-F28983772240}" destId="{65E27FB0-230F-4B00-AB96-88E08654C57E}" srcOrd="1" destOrd="0" parTransId="{04264B4B-A1CD-4F9E-86F1-6008764A45E5}" sibTransId="{8D967409-C280-485A-B78A-3BC92762D78D}"/>
    <dgm:cxn modelId="{248338F8-A953-4BCD-8825-444FFAC9039E}" srcId="{21EC90DB-1DF9-4297-9888-C37599EF63C8}" destId="{737617EF-F7C8-4036-B7B0-5CA01AC960CC}" srcOrd="1" destOrd="0" parTransId="{515D9FF7-2DA3-49F6-93B2-CB2389B77BAA}" sibTransId="{DE4AA6EA-BA1F-44C0-8AC7-6899503A6F26}"/>
    <dgm:cxn modelId="{CDA96456-86D5-44B4-99BA-348CA26CB307}" type="presOf" srcId="{4A91DD20-FDF1-4FE5-800D-69F6F871951E}" destId="{6141FDF3-C263-4402-B06A-5698FB521038}" srcOrd="0" destOrd="2" presId="urn:microsoft.com/office/officeart/2005/8/layout/hList2"/>
    <dgm:cxn modelId="{F353EABD-4423-4954-A143-FA7AEC37931A}" srcId="{FD8828DA-3A07-4938-83E5-1AFEED44F7B9}" destId="{9728AC7D-4D2E-4D15-A9FA-BD8D27885721}" srcOrd="1" destOrd="0" parTransId="{6C1AF88D-E9C3-4EF0-890E-CB7D32FFBFA6}" sibTransId="{DEC9B727-9C3D-49D5-AF32-52C9B1CE59DE}"/>
    <dgm:cxn modelId="{FCF5059A-C4BB-4466-B8E7-6BCAF8AF1E70}" srcId="{21EC90DB-1DF9-4297-9888-C37599EF63C8}" destId="{C9F48C28-99B3-47F1-B17F-919DC880CD17}" srcOrd="4" destOrd="0" parTransId="{058B434A-C2D8-4C23-96C7-23BA0CC2E6CB}" sibTransId="{B1549D4B-1564-40E1-81D9-3E0E91ECEE8B}"/>
    <dgm:cxn modelId="{98245F54-BBE2-4836-8BCC-882747ACECE8}" srcId="{FD8828DA-3A07-4938-83E5-1AFEED44F7B9}" destId="{6D7098B5-8300-4D8F-A5A6-7F018539AA65}" srcOrd="3" destOrd="0" parTransId="{35C55F17-014F-4194-AA0A-3035B0CF2E43}" sibTransId="{2A9EDB03-7586-47FE-9B00-D4AA8D5FB2F7}"/>
    <dgm:cxn modelId="{D52F8968-0102-4611-A22C-D8A286C1512D}" type="presOf" srcId="{EB835E4D-EBF9-461D-94A8-826D474FE477}" destId="{6141FDF3-C263-4402-B06A-5698FB521038}" srcOrd="0" destOrd="0" presId="urn:microsoft.com/office/officeart/2005/8/layout/hList2"/>
    <dgm:cxn modelId="{2A44C737-A51A-4AA3-8610-DAA471226649}" srcId="{65E27FB0-230F-4B00-AB96-88E08654C57E}" destId="{D08E53CF-84AE-4893-809C-5F6D3D4585C1}" srcOrd="2" destOrd="0" parTransId="{387AD8E9-6CFB-47C0-8B19-8F1DDA79773E}" sibTransId="{BFFF1D8D-AE42-436B-A643-A75556F2CB63}"/>
    <dgm:cxn modelId="{AF7A8158-77E1-4279-86D7-4791A1CF4943}" srcId="{FD8828DA-3A07-4938-83E5-1AFEED44F7B9}" destId="{EB835E4D-EBF9-461D-94A8-826D474FE477}" srcOrd="0" destOrd="0" parTransId="{6FC5E9CE-363B-4D18-BA51-2F0FB228CB7D}" sibTransId="{978B5744-7190-4ADF-A826-CCE94CD22126}"/>
    <dgm:cxn modelId="{BB2F09E9-DD91-4D47-BA2E-BC087C9B3730}" type="presOf" srcId="{65BD4949-F577-430F-B9BF-B1916B3ECDD8}" destId="{D242E329-9C3F-4C5E-AE86-F01F952892FF}" srcOrd="0" destOrd="2" presId="urn:microsoft.com/office/officeart/2005/8/layout/hList2"/>
    <dgm:cxn modelId="{29F8D8C5-4658-4297-BCE7-7CD156F7A0B5}" type="presOf" srcId="{829E24D2-51DB-4134-A813-22C170EA67A2}" destId="{83E2320F-8BD2-4DD7-A792-E29432C3B317}" srcOrd="0" destOrd="0" presId="urn:microsoft.com/office/officeart/2005/8/layout/hList2"/>
    <dgm:cxn modelId="{C464EF27-2D9C-426F-BCC8-6B13AA15D300}" srcId="{21EC90DB-1DF9-4297-9888-C37599EF63C8}" destId="{33F9288F-4130-4151-928C-36720F149B73}" srcOrd="3" destOrd="0" parTransId="{841FA5AB-AF1F-4365-93DB-3B1D4EEDEC9F}" sibTransId="{6E69AA0B-C85A-410D-AD94-BE66B6F353CB}"/>
    <dgm:cxn modelId="{178AD23F-D73C-4B10-A0D1-33F3B26F51EC}" type="presOf" srcId="{C9F48C28-99B3-47F1-B17F-919DC880CD17}" destId="{D242E329-9C3F-4C5E-AE86-F01F952892FF}" srcOrd="0" destOrd="4" presId="urn:microsoft.com/office/officeart/2005/8/layout/hList2"/>
    <dgm:cxn modelId="{18D78377-7091-4C7E-BEE0-5725F27A8635}" srcId="{65E27FB0-230F-4B00-AB96-88E08654C57E}" destId="{832C3BA8-C620-49E7-AB6C-20FA284F767B}" srcOrd="3" destOrd="0" parTransId="{199B7DB6-886C-4A06-B70D-002AB071CB22}" sibTransId="{B2EAE779-0CE8-4843-B5E3-20D2E76654AF}"/>
    <dgm:cxn modelId="{45957F97-765C-44B1-BBED-13CCE5F72348}" srcId="{21EC90DB-1DF9-4297-9888-C37599EF63C8}" destId="{65BD4949-F577-430F-B9BF-B1916B3ECDD8}" srcOrd="2" destOrd="0" parTransId="{801539C6-B07F-4A95-A8D4-092B38C44D95}" sibTransId="{1947235F-3830-41C6-8F86-93496AF07F59}"/>
    <dgm:cxn modelId="{A518FDC0-7F69-4694-B4E5-26BF8B877D08}" type="presOf" srcId="{1612B5D7-184F-4285-8BDA-108F7AFFF155}" destId="{6141FDF3-C263-4402-B06A-5698FB521038}" srcOrd="0" destOrd="4" presId="urn:microsoft.com/office/officeart/2005/8/layout/hList2"/>
    <dgm:cxn modelId="{4BA99288-93D4-4E03-A9AA-DF3325A30FC8}" type="presOf" srcId="{65E27FB0-230F-4B00-AB96-88E08654C57E}" destId="{422EE27C-F7E5-4626-9B4D-EECD0118D9F1}" srcOrd="0" destOrd="0" presId="urn:microsoft.com/office/officeart/2005/8/layout/hList2"/>
    <dgm:cxn modelId="{0722D49E-138A-482E-A5F9-4B4A844B8947}" type="presOf" srcId="{6A3D7EDE-89FF-4298-B9EB-80C6A538AE3F}" destId="{D242E329-9C3F-4C5E-AE86-F01F952892FF}" srcOrd="0" destOrd="0" presId="urn:microsoft.com/office/officeart/2005/8/layout/hList2"/>
    <dgm:cxn modelId="{15E29C74-49AB-449D-9C5F-D6AFAA64B623}" type="presOf" srcId="{FD8828DA-3A07-4938-83E5-1AFEED44F7B9}" destId="{9DBDC005-98EA-4963-9DFF-AB671109BD4F}" srcOrd="0" destOrd="0" presId="urn:microsoft.com/office/officeart/2005/8/layout/hList2"/>
    <dgm:cxn modelId="{BEA92D10-4C61-4708-93AC-155E52836C4F}" type="presOf" srcId="{05E8CA65-5435-420C-AF92-F28983772240}" destId="{CD7F650C-2F64-4800-9D00-04C9382F84C7}" srcOrd="0" destOrd="0" presId="urn:microsoft.com/office/officeart/2005/8/layout/hList2"/>
    <dgm:cxn modelId="{AE58D61F-66AB-437A-B9BF-5B5DCCC8F67B}" srcId="{21EC90DB-1DF9-4297-9888-C37599EF63C8}" destId="{6A3D7EDE-89FF-4298-B9EB-80C6A538AE3F}" srcOrd="0" destOrd="0" parTransId="{6252395A-DD90-4FF8-A1FC-EF7AB643B531}" sibTransId="{85B5E1A8-34CE-4EBD-BE2A-7053110E436C}"/>
    <dgm:cxn modelId="{271D395C-2E24-40F9-804D-3029668B48BB}" type="presOf" srcId="{6D7098B5-8300-4D8F-A5A6-7F018539AA65}" destId="{6141FDF3-C263-4402-B06A-5698FB521038}" srcOrd="0" destOrd="3" presId="urn:microsoft.com/office/officeart/2005/8/layout/hList2"/>
    <dgm:cxn modelId="{41CBD3F6-A86D-4DA6-8791-6CD9372840F7}" srcId="{05E8CA65-5435-420C-AF92-F28983772240}" destId="{FD8828DA-3A07-4938-83E5-1AFEED44F7B9}" srcOrd="0" destOrd="0" parTransId="{AA3DC0CF-23DF-45D1-B2CB-22BDC193BA78}" sibTransId="{BA83B6F5-494C-43B7-B285-7A541BF6FCEA}"/>
    <dgm:cxn modelId="{ADCE62FE-3055-4FE1-A5FC-3C71399DAC34}" srcId="{05E8CA65-5435-420C-AF92-F28983772240}" destId="{21EC90DB-1DF9-4297-9888-C37599EF63C8}" srcOrd="2" destOrd="0" parTransId="{11F1AACD-25B0-442E-AE47-84948E98E76D}" sibTransId="{14583F27-4F88-4B9A-BF82-901AFC8A9FAC}"/>
    <dgm:cxn modelId="{F041E7E8-664C-4AB2-B189-7AA5D077B2E7}" type="presOf" srcId="{33F9288F-4130-4151-928C-36720F149B73}" destId="{D242E329-9C3F-4C5E-AE86-F01F952892FF}" srcOrd="0" destOrd="3" presId="urn:microsoft.com/office/officeart/2005/8/layout/hList2"/>
    <dgm:cxn modelId="{8DA3EF52-1572-4BB8-87C6-C6B961754500}" type="presOf" srcId="{21EC90DB-1DF9-4297-9888-C37599EF63C8}" destId="{74B5F4AB-56B5-46D3-BA93-211E082C4D5B}" srcOrd="0" destOrd="0" presId="urn:microsoft.com/office/officeart/2005/8/layout/hList2"/>
    <dgm:cxn modelId="{98391912-8A0F-4509-8542-7BF0D2E8BF4E}" type="presOf" srcId="{832C3BA8-C620-49E7-AB6C-20FA284F767B}" destId="{83E2320F-8BD2-4DD7-A792-E29432C3B317}" srcOrd="0" destOrd="3" presId="urn:microsoft.com/office/officeart/2005/8/layout/hList2"/>
    <dgm:cxn modelId="{633A3E4F-F794-4A2A-918D-E48A869D43CC}" type="presOf" srcId="{737617EF-F7C8-4036-B7B0-5CA01AC960CC}" destId="{D242E329-9C3F-4C5E-AE86-F01F952892FF}" srcOrd="0" destOrd="1" presId="urn:microsoft.com/office/officeart/2005/8/layout/hList2"/>
    <dgm:cxn modelId="{E2337C7C-F21E-4772-8CBB-9ABF12E03BB5}" type="presParOf" srcId="{CD7F650C-2F64-4800-9D00-04C9382F84C7}" destId="{CCA40BC4-49E5-42EF-9301-3EC0026AC067}" srcOrd="0" destOrd="0" presId="urn:microsoft.com/office/officeart/2005/8/layout/hList2"/>
    <dgm:cxn modelId="{642B71A0-3D6C-4BD4-B5BE-18C63D6E4F88}" type="presParOf" srcId="{CCA40BC4-49E5-42EF-9301-3EC0026AC067}" destId="{F5444071-DCE0-4CEA-B7F0-E98160EA446C}" srcOrd="0" destOrd="0" presId="urn:microsoft.com/office/officeart/2005/8/layout/hList2"/>
    <dgm:cxn modelId="{976262FC-13C7-4FF6-A6EE-E9D744C0D909}" type="presParOf" srcId="{CCA40BC4-49E5-42EF-9301-3EC0026AC067}" destId="{6141FDF3-C263-4402-B06A-5698FB521038}" srcOrd="1" destOrd="0" presId="urn:microsoft.com/office/officeart/2005/8/layout/hList2"/>
    <dgm:cxn modelId="{27A37534-4BB9-4B17-8AA2-2D60302FB60E}" type="presParOf" srcId="{CCA40BC4-49E5-42EF-9301-3EC0026AC067}" destId="{9DBDC005-98EA-4963-9DFF-AB671109BD4F}" srcOrd="2" destOrd="0" presId="urn:microsoft.com/office/officeart/2005/8/layout/hList2"/>
    <dgm:cxn modelId="{39211502-B50F-4E3B-ACA7-555C3817D468}" type="presParOf" srcId="{CD7F650C-2F64-4800-9D00-04C9382F84C7}" destId="{54B80A07-5DB4-4840-B8DF-1B59D3DBF8BB}" srcOrd="1" destOrd="0" presId="urn:microsoft.com/office/officeart/2005/8/layout/hList2"/>
    <dgm:cxn modelId="{4014F960-D2A6-4A22-A088-3C1FE12A8F10}" type="presParOf" srcId="{CD7F650C-2F64-4800-9D00-04C9382F84C7}" destId="{24E679EF-94F5-4709-A858-25ED0E4C737C}" srcOrd="2" destOrd="0" presId="urn:microsoft.com/office/officeart/2005/8/layout/hList2"/>
    <dgm:cxn modelId="{DE5BC35D-84F4-40A3-AFB0-7595495A20E4}" type="presParOf" srcId="{24E679EF-94F5-4709-A858-25ED0E4C737C}" destId="{06FDA0DA-0FBD-4953-9312-1EE71B7EBE85}" srcOrd="0" destOrd="0" presId="urn:microsoft.com/office/officeart/2005/8/layout/hList2"/>
    <dgm:cxn modelId="{040CA117-69A6-441C-8C89-3EF2C4DA6A67}" type="presParOf" srcId="{24E679EF-94F5-4709-A858-25ED0E4C737C}" destId="{83E2320F-8BD2-4DD7-A792-E29432C3B317}" srcOrd="1" destOrd="0" presId="urn:microsoft.com/office/officeart/2005/8/layout/hList2"/>
    <dgm:cxn modelId="{750C369B-C135-4C1C-AF4E-893DF22BCCDA}" type="presParOf" srcId="{24E679EF-94F5-4709-A858-25ED0E4C737C}" destId="{422EE27C-F7E5-4626-9B4D-EECD0118D9F1}" srcOrd="2" destOrd="0" presId="urn:microsoft.com/office/officeart/2005/8/layout/hList2"/>
    <dgm:cxn modelId="{EBF41EA4-D23F-4CBA-97A2-1C99A13CEB60}" type="presParOf" srcId="{CD7F650C-2F64-4800-9D00-04C9382F84C7}" destId="{17888488-7D6F-4E26-B41E-F0DFBAF95A5E}" srcOrd="3" destOrd="0" presId="urn:microsoft.com/office/officeart/2005/8/layout/hList2"/>
    <dgm:cxn modelId="{62E6749E-F2A0-42F0-BE2B-D76C587F20E7}" type="presParOf" srcId="{CD7F650C-2F64-4800-9D00-04C9382F84C7}" destId="{4348C75E-D9A2-4624-B7AE-278D82381707}" srcOrd="4" destOrd="0" presId="urn:microsoft.com/office/officeart/2005/8/layout/hList2"/>
    <dgm:cxn modelId="{5B65B06E-ED8C-43CA-8A43-65A8E168F806}" type="presParOf" srcId="{4348C75E-D9A2-4624-B7AE-278D82381707}" destId="{15B61033-9A6E-4250-8E1F-447DADACF14D}" srcOrd="0" destOrd="0" presId="urn:microsoft.com/office/officeart/2005/8/layout/hList2"/>
    <dgm:cxn modelId="{6B72CE9C-3167-4603-8CC1-CBEB30DBC5C4}" type="presParOf" srcId="{4348C75E-D9A2-4624-B7AE-278D82381707}" destId="{D242E329-9C3F-4C5E-AE86-F01F952892FF}" srcOrd="1" destOrd="0" presId="urn:microsoft.com/office/officeart/2005/8/layout/hList2"/>
    <dgm:cxn modelId="{A6881A44-5A91-4A38-9491-8CD6DD04D80D}" type="presParOf" srcId="{4348C75E-D9A2-4624-B7AE-278D82381707}" destId="{74B5F4AB-56B5-46D3-BA93-211E082C4D5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E8CA65-5435-420C-AF92-F28983772240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D8828DA-3A07-4938-83E5-1AFEED44F7B9}">
      <dgm:prSet phldrT="[Tekst]"/>
      <dgm:spPr/>
      <dgm:t>
        <a:bodyPr/>
        <a:lstStyle/>
        <a:p>
          <a:r>
            <a:rPr lang="nl-NL" dirty="0"/>
            <a:t>Bat 1</a:t>
          </a:r>
        </a:p>
      </dgm:t>
    </dgm:pt>
    <dgm:pt modelId="{AA3DC0CF-23DF-45D1-B2CB-22BDC193BA78}" type="parTrans" cxnId="{41CBD3F6-A86D-4DA6-8791-6CD9372840F7}">
      <dgm:prSet/>
      <dgm:spPr/>
      <dgm:t>
        <a:bodyPr/>
        <a:lstStyle/>
        <a:p>
          <a:endParaRPr lang="nl-NL"/>
        </a:p>
      </dgm:t>
    </dgm:pt>
    <dgm:pt modelId="{BA83B6F5-494C-43B7-B285-7A541BF6FCEA}" type="sibTrans" cxnId="{41CBD3F6-A86D-4DA6-8791-6CD9372840F7}">
      <dgm:prSet/>
      <dgm:spPr/>
      <dgm:t>
        <a:bodyPr/>
        <a:lstStyle/>
        <a:p>
          <a:endParaRPr lang="nl-NL"/>
        </a:p>
      </dgm:t>
    </dgm:pt>
    <dgm:pt modelId="{EB835E4D-EBF9-461D-94A8-826D474FE477}">
      <dgm:prSet phldrT="[Tekst]"/>
      <dgm:spPr/>
      <dgm:t>
        <a:bodyPr/>
        <a:lstStyle/>
        <a:p>
          <a:r>
            <a:rPr lang="hr-HR" dirty="0" smtClean="0"/>
            <a:t>Satnija </a:t>
          </a:r>
          <a:r>
            <a:rPr lang="nl-NL" dirty="0" smtClean="0"/>
            <a:t>A</a:t>
          </a:r>
          <a:endParaRPr lang="nl-NL" dirty="0"/>
        </a:p>
      </dgm:t>
    </dgm:pt>
    <dgm:pt modelId="{6FC5E9CE-363B-4D18-BA51-2F0FB228CB7D}" type="parTrans" cxnId="{AF7A8158-77E1-4279-86D7-4791A1CF4943}">
      <dgm:prSet/>
      <dgm:spPr/>
      <dgm:t>
        <a:bodyPr/>
        <a:lstStyle/>
        <a:p>
          <a:endParaRPr lang="nl-NL"/>
        </a:p>
      </dgm:t>
    </dgm:pt>
    <dgm:pt modelId="{978B5744-7190-4ADF-A826-CCE94CD22126}" type="sibTrans" cxnId="{AF7A8158-77E1-4279-86D7-4791A1CF4943}">
      <dgm:prSet/>
      <dgm:spPr/>
      <dgm:t>
        <a:bodyPr/>
        <a:lstStyle/>
        <a:p>
          <a:endParaRPr lang="nl-NL"/>
        </a:p>
      </dgm:t>
    </dgm:pt>
    <dgm:pt modelId="{9728AC7D-4D2E-4D15-A9FA-BD8D27885721}">
      <dgm:prSet phldrT="[Tekst]"/>
      <dgm:spPr/>
      <dgm:t>
        <a:bodyPr/>
        <a:lstStyle/>
        <a:p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Satnija</a:t>
          </a:r>
          <a:r>
            <a:rPr lang="nl-NL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nl-NL" dirty="0">
              <a:solidFill>
                <a:schemeClr val="bg1">
                  <a:lumMod val="50000"/>
                </a:schemeClr>
              </a:solidFill>
            </a:rPr>
            <a:t>B</a:t>
          </a:r>
        </a:p>
      </dgm:t>
    </dgm:pt>
    <dgm:pt modelId="{6C1AF88D-E9C3-4EF0-890E-CB7D32FFBFA6}" type="parTrans" cxnId="{F353EABD-4423-4954-A143-FA7AEC37931A}">
      <dgm:prSet/>
      <dgm:spPr/>
      <dgm:t>
        <a:bodyPr/>
        <a:lstStyle/>
        <a:p>
          <a:endParaRPr lang="nl-NL"/>
        </a:p>
      </dgm:t>
    </dgm:pt>
    <dgm:pt modelId="{DEC9B727-9C3D-49D5-AF32-52C9B1CE59DE}" type="sibTrans" cxnId="{F353EABD-4423-4954-A143-FA7AEC37931A}">
      <dgm:prSet/>
      <dgm:spPr/>
      <dgm:t>
        <a:bodyPr/>
        <a:lstStyle/>
        <a:p>
          <a:endParaRPr lang="nl-NL"/>
        </a:p>
      </dgm:t>
    </dgm:pt>
    <dgm:pt modelId="{65E27FB0-230F-4B00-AB96-88E08654C57E}">
      <dgm:prSet phldrT="[Tekst]"/>
      <dgm:spPr/>
      <dgm:t>
        <a:bodyPr/>
        <a:lstStyle/>
        <a:p>
          <a:r>
            <a:rPr lang="nl-NL" dirty="0"/>
            <a:t>Bat 2</a:t>
          </a:r>
        </a:p>
      </dgm:t>
    </dgm:pt>
    <dgm:pt modelId="{04264B4B-A1CD-4F9E-86F1-6008764A45E5}" type="parTrans" cxnId="{C3F20BE0-B7CA-434A-85CB-E3D64007636C}">
      <dgm:prSet/>
      <dgm:spPr/>
      <dgm:t>
        <a:bodyPr/>
        <a:lstStyle/>
        <a:p>
          <a:endParaRPr lang="nl-NL"/>
        </a:p>
      </dgm:t>
    </dgm:pt>
    <dgm:pt modelId="{8D967409-C280-485A-B78A-3BC92762D78D}" type="sibTrans" cxnId="{C3F20BE0-B7CA-434A-85CB-E3D64007636C}">
      <dgm:prSet/>
      <dgm:spPr/>
      <dgm:t>
        <a:bodyPr/>
        <a:lstStyle/>
        <a:p>
          <a:endParaRPr lang="nl-NL"/>
        </a:p>
      </dgm:t>
    </dgm:pt>
    <dgm:pt modelId="{829E24D2-51DB-4134-A813-22C170EA67A2}">
      <dgm:prSet phldrT="[Tekst]"/>
      <dgm:spPr/>
      <dgm:t>
        <a:bodyPr/>
        <a:lstStyle/>
        <a:p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Satnija</a:t>
          </a:r>
          <a:r>
            <a:rPr lang="nl-NL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nl-NL" dirty="0">
              <a:solidFill>
                <a:schemeClr val="bg1">
                  <a:lumMod val="50000"/>
                </a:schemeClr>
              </a:solidFill>
            </a:rPr>
            <a:t>A</a:t>
          </a:r>
        </a:p>
      </dgm:t>
    </dgm:pt>
    <dgm:pt modelId="{1485AD6C-E5FD-4E01-A6F9-0AAED2541A67}" type="parTrans" cxnId="{6591F8F5-A2B1-44EF-882E-30AA6427B681}">
      <dgm:prSet/>
      <dgm:spPr/>
      <dgm:t>
        <a:bodyPr/>
        <a:lstStyle/>
        <a:p>
          <a:endParaRPr lang="nl-NL"/>
        </a:p>
      </dgm:t>
    </dgm:pt>
    <dgm:pt modelId="{1BC2CB37-6D9B-496C-8AF3-106DCF91066E}" type="sibTrans" cxnId="{6591F8F5-A2B1-44EF-882E-30AA6427B681}">
      <dgm:prSet/>
      <dgm:spPr/>
      <dgm:t>
        <a:bodyPr/>
        <a:lstStyle/>
        <a:p>
          <a:endParaRPr lang="nl-NL"/>
        </a:p>
      </dgm:t>
    </dgm:pt>
    <dgm:pt modelId="{21EC90DB-1DF9-4297-9888-C37599EF63C8}">
      <dgm:prSet phldrT="[Tekst]"/>
      <dgm:spPr/>
      <dgm:t>
        <a:bodyPr/>
        <a:lstStyle/>
        <a:p>
          <a:r>
            <a:rPr lang="nl-NL" dirty="0"/>
            <a:t>CS/CSS</a:t>
          </a:r>
        </a:p>
      </dgm:t>
    </dgm:pt>
    <dgm:pt modelId="{11F1AACD-25B0-442E-AE47-84948E98E76D}" type="parTrans" cxnId="{ADCE62FE-3055-4FE1-A5FC-3C71399DAC34}">
      <dgm:prSet/>
      <dgm:spPr/>
      <dgm:t>
        <a:bodyPr/>
        <a:lstStyle/>
        <a:p>
          <a:endParaRPr lang="nl-NL"/>
        </a:p>
      </dgm:t>
    </dgm:pt>
    <dgm:pt modelId="{14583F27-4F88-4B9A-BF82-901AFC8A9FAC}" type="sibTrans" cxnId="{ADCE62FE-3055-4FE1-A5FC-3C71399DAC34}">
      <dgm:prSet/>
      <dgm:spPr/>
      <dgm:t>
        <a:bodyPr/>
        <a:lstStyle/>
        <a:p>
          <a:endParaRPr lang="nl-NL"/>
        </a:p>
      </dgm:t>
    </dgm:pt>
    <dgm:pt modelId="{6A3D7EDE-89FF-4298-B9EB-80C6A538AE3F}">
      <dgm:prSet phldrT="[Tekst]"/>
      <dgm:spPr>
        <a:solidFill>
          <a:srgbClr val="529D26"/>
        </a:solidFill>
      </dgm:spPr>
      <dgm:t>
        <a:bodyPr/>
        <a:lstStyle/>
        <a:p>
          <a:r>
            <a:rPr lang="hr-HR" dirty="0" smtClean="0"/>
            <a:t>Kamioni</a:t>
          </a:r>
          <a:endParaRPr lang="nl-NL" dirty="0"/>
        </a:p>
      </dgm:t>
    </dgm:pt>
    <dgm:pt modelId="{6252395A-DD90-4FF8-A1FC-EF7AB643B531}" type="parTrans" cxnId="{AE58D61F-66AB-437A-B9BF-5B5DCCC8F67B}">
      <dgm:prSet/>
      <dgm:spPr/>
      <dgm:t>
        <a:bodyPr/>
        <a:lstStyle/>
        <a:p>
          <a:endParaRPr lang="nl-NL"/>
        </a:p>
      </dgm:t>
    </dgm:pt>
    <dgm:pt modelId="{85B5E1A8-34CE-4EBD-BE2A-7053110E436C}" type="sibTrans" cxnId="{AE58D61F-66AB-437A-B9BF-5B5DCCC8F67B}">
      <dgm:prSet/>
      <dgm:spPr/>
      <dgm:t>
        <a:bodyPr/>
        <a:lstStyle/>
        <a:p>
          <a:endParaRPr lang="nl-NL"/>
        </a:p>
      </dgm:t>
    </dgm:pt>
    <dgm:pt modelId="{4A91DD20-FDF1-4FE5-800D-69F6F871951E}">
      <dgm:prSet phldrT="[Tekst]"/>
      <dgm:spPr/>
      <dgm:t>
        <a:bodyPr/>
        <a:lstStyle/>
        <a:p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Satnija</a:t>
          </a:r>
          <a:r>
            <a:rPr lang="nl-NL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nl-NL" dirty="0">
              <a:solidFill>
                <a:schemeClr val="bg1">
                  <a:lumMod val="50000"/>
                </a:schemeClr>
              </a:solidFill>
            </a:rPr>
            <a:t>C</a:t>
          </a:r>
        </a:p>
      </dgm:t>
    </dgm:pt>
    <dgm:pt modelId="{A430AD7B-CC61-49A4-9DF2-C9FDFF6EEC19}" type="parTrans" cxnId="{6E7130FE-AD71-43E2-9DEB-B9BF68AE3834}">
      <dgm:prSet/>
      <dgm:spPr/>
      <dgm:t>
        <a:bodyPr/>
        <a:lstStyle/>
        <a:p>
          <a:endParaRPr lang="nl-NL"/>
        </a:p>
      </dgm:t>
    </dgm:pt>
    <dgm:pt modelId="{E8A0DF80-FEAC-4377-B11D-D4E9D840A87B}" type="sibTrans" cxnId="{6E7130FE-AD71-43E2-9DEB-B9BF68AE3834}">
      <dgm:prSet/>
      <dgm:spPr/>
      <dgm:t>
        <a:bodyPr/>
        <a:lstStyle/>
        <a:p>
          <a:endParaRPr lang="nl-NL"/>
        </a:p>
      </dgm:t>
    </dgm:pt>
    <dgm:pt modelId="{6D7098B5-8300-4D8F-A5A6-7F018539AA65}">
      <dgm:prSet phldrT="[Tekst]"/>
      <dgm:spPr/>
      <dgm:t>
        <a:bodyPr/>
        <a:lstStyle/>
        <a:p>
          <a:r>
            <a:rPr lang="hr-HR" dirty="0" smtClean="0"/>
            <a:t>Teško oružje</a:t>
          </a:r>
          <a:endParaRPr lang="nl-NL" dirty="0"/>
        </a:p>
      </dgm:t>
    </dgm:pt>
    <dgm:pt modelId="{35C55F17-014F-4194-AA0A-3035B0CF2E43}" type="parTrans" cxnId="{98245F54-BBE2-4836-8BCC-882747ACECE8}">
      <dgm:prSet/>
      <dgm:spPr/>
      <dgm:t>
        <a:bodyPr/>
        <a:lstStyle/>
        <a:p>
          <a:endParaRPr lang="nl-NL"/>
        </a:p>
      </dgm:t>
    </dgm:pt>
    <dgm:pt modelId="{2A9EDB03-7586-47FE-9B00-D4AA8D5FB2F7}" type="sibTrans" cxnId="{98245F54-BBE2-4836-8BCC-882747ACECE8}">
      <dgm:prSet/>
      <dgm:spPr/>
      <dgm:t>
        <a:bodyPr/>
        <a:lstStyle/>
        <a:p>
          <a:endParaRPr lang="nl-NL"/>
        </a:p>
      </dgm:t>
    </dgm:pt>
    <dgm:pt modelId="{1612B5D7-184F-4285-8BDA-108F7AFFF155}">
      <dgm:prSet phldrT="[Tekst]"/>
      <dgm:spPr/>
      <dgm:t>
        <a:bodyPr/>
        <a:lstStyle/>
        <a:p>
          <a:endParaRPr lang="nl-NL" dirty="0"/>
        </a:p>
      </dgm:t>
    </dgm:pt>
    <dgm:pt modelId="{4BBDCAC9-80C2-42FC-995B-C6ACB86D1714}" type="parTrans" cxnId="{1541A98E-2347-4369-9E2B-E38C5AA4B487}">
      <dgm:prSet/>
      <dgm:spPr/>
      <dgm:t>
        <a:bodyPr/>
        <a:lstStyle/>
        <a:p>
          <a:endParaRPr lang="nl-NL"/>
        </a:p>
      </dgm:t>
    </dgm:pt>
    <dgm:pt modelId="{CF3B84E1-5352-43D5-B4D1-F5A23C8D3930}" type="sibTrans" cxnId="{1541A98E-2347-4369-9E2B-E38C5AA4B487}">
      <dgm:prSet/>
      <dgm:spPr/>
      <dgm:t>
        <a:bodyPr/>
        <a:lstStyle/>
        <a:p>
          <a:endParaRPr lang="nl-NL"/>
        </a:p>
      </dgm:t>
    </dgm:pt>
    <dgm:pt modelId="{165D4EE8-B3AE-49A5-8EB3-55F681B98376}">
      <dgm:prSet/>
      <dgm:spPr/>
      <dgm:t>
        <a:bodyPr/>
        <a:lstStyle/>
        <a:p>
          <a:r>
            <a:rPr lang="hr-HR" dirty="0" smtClean="0"/>
            <a:t>Satnija</a:t>
          </a:r>
          <a:r>
            <a:rPr lang="nl-NL" dirty="0" smtClean="0"/>
            <a:t> </a:t>
          </a:r>
          <a:r>
            <a:rPr lang="nl-NL" dirty="0"/>
            <a:t>B</a:t>
          </a:r>
        </a:p>
      </dgm:t>
    </dgm:pt>
    <dgm:pt modelId="{068EA1FA-6429-4D79-9A92-2B6E66BE6956}" type="parTrans" cxnId="{49FDDEA8-48F5-43F3-9B16-77539A7D8C85}">
      <dgm:prSet/>
      <dgm:spPr/>
      <dgm:t>
        <a:bodyPr/>
        <a:lstStyle/>
        <a:p>
          <a:endParaRPr lang="nl-NL"/>
        </a:p>
      </dgm:t>
    </dgm:pt>
    <dgm:pt modelId="{624ACB4D-897F-44E6-BDC1-5D0EE3D8DAAF}" type="sibTrans" cxnId="{49FDDEA8-48F5-43F3-9B16-77539A7D8C85}">
      <dgm:prSet/>
      <dgm:spPr/>
      <dgm:t>
        <a:bodyPr/>
        <a:lstStyle/>
        <a:p>
          <a:endParaRPr lang="nl-NL"/>
        </a:p>
      </dgm:t>
    </dgm:pt>
    <dgm:pt modelId="{D08E53CF-84AE-4893-809C-5F6D3D4585C1}">
      <dgm:prSet/>
      <dgm:spPr/>
      <dgm:t>
        <a:bodyPr/>
        <a:lstStyle/>
        <a:p>
          <a:r>
            <a:rPr lang="hr-HR" dirty="0" smtClean="0"/>
            <a:t>Satnija</a:t>
          </a:r>
          <a:r>
            <a:rPr lang="nl-NL" dirty="0" smtClean="0"/>
            <a:t> </a:t>
          </a:r>
          <a:r>
            <a:rPr lang="nl-NL" dirty="0"/>
            <a:t>C</a:t>
          </a:r>
        </a:p>
      </dgm:t>
    </dgm:pt>
    <dgm:pt modelId="{387AD8E9-6CFB-47C0-8B19-8F1DDA79773E}" type="parTrans" cxnId="{2A44C737-A51A-4AA3-8610-DAA471226649}">
      <dgm:prSet/>
      <dgm:spPr/>
      <dgm:t>
        <a:bodyPr/>
        <a:lstStyle/>
        <a:p>
          <a:endParaRPr lang="nl-NL"/>
        </a:p>
      </dgm:t>
    </dgm:pt>
    <dgm:pt modelId="{BFFF1D8D-AE42-436B-A643-A75556F2CB63}" type="sibTrans" cxnId="{2A44C737-A51A-4AA3-8610-DAA471226649}">
      <dgm:prSet/>
      <dgm:spPr/>
      <dgm:t>
        <a:bodyPr/>
        <a:lstStyle/>
        <a:p>
          <a:endParaRPr lang="nl-NL"/>
        </a:p>
      </dgm:t>
    </dgm:pt>
    <dgm:pt modelId="{832C3BA8-C620-49E7-AB6C-20FA284F767B}">
      <dgm:prSet/>
      <dgm:spPr/>
      <dgm:t>
        <a:bodyPr/>
        <a:lstStyle/>
        <a:p>
          <a:r>
            <a:rPr lang="hr-HR" b="0" dirty="0" smtClean="0">
              <a:solidFill>
                <a:schemeClr val="bg1">
                  <a:lumMod val="50000"/>
                </a:schemeClr>
              </a:solidFill>
            </a:rPr>
            <a:t>Teško oružje</a:t>
          </a:r>
          <a:endParaRPr lang="nl-NL" b="0" dirty="0">
            <a:solidFill>
              <a:schemeClr val="bg1">
                <a:lumMod val="50000"/>
              </a:schemeClr>
            </a:solidFill>
          </a:endParaRPr>
        </a:p>
      </dgm:t>
    </dgm:pt>
    <dgm:pt modelId="{199B7DB6-886C-4A06-B70D-002AB071CB22}" type="parTrans" cxnId="{18D78377-7091-4C7E-BEE0-5725F27A8635}">
      <dgm:prSet/>
      <dgm:spPr/>
      <dgm:t>
        <a:bodyPr/>
        <a:lstStyle/>
        <a:p>
          <a:endParaRPr lang="nl-NL"/>
        </a:p>
      </dgm:t>
    </dgm:pt>
    <dgm:pt modelId="{B2EAE779-0CE8-4843-B5E3-20D2E76654AF}" type="sibTrans" cxnId="{18D78377-7091-4C7E-BEE0-5725F27A8635}">
      <dgm:prSet/>
      <dgm:spPr/>
      <dgm:t>
        <a:bodyPr/>
        <a:lstStyle/>
        <a:p>
          <a:endParaRPr lang="nl-NL"/>
        </a:p>
      </dgm:t>
    </dgm:pt>
    <dgm:pt modelId="{737617EF-F7C8-4036-B7B0-5CA01AC960CC}">
      <dgm:prSet phldrT="[Tekst]"/>
      <dgm:spPr>
        <a:solidFill>
          <a:srgbClr val="529D26"/>
        </a:solidFill>
      </dgm:spPr>
      <dgm:t>
        <a:bodyPr/>
        <a:lstStyle/>
        <a:p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Helikopteri</a:t>
          </a:r>
          <a:endParaRPr lang="nl-NL" dirty="0">
            <a:solidFill>
              <a:schemeClr val="bg1">
                <a:lumMod val="50000"/>
              </a:schemeClr>
            </a:solidFill>
          </a:endParaRPr>
        </a:p>
      </dgm:t>
    </dgm:pt>
    <dgm:pt modelId="{515D9FF7-2DA3-49F6-93B2-CB2389B77BAA}" type="parTrans" cxnId="{248338F8-A953-4BCD-8825-444FFAC9039E}">
      <dgm:prSet/>
      <dgm:spPr/>
      <dgm:t>
        <a:bodyPr/>
        <a:lstStyle/>
        <a:p>
          <a:endParaRPr lang="nl-NL"/>
        </a:p>
      </dgm:t>
    </dgm:pt>
    <dgm:pt modelId="{DE4AA6EA-BA1F-44C0-8AC7-6899503A6F26}" type="sibTrans" cxnId="{248338F8-A953-4BCD-8825-444FFAC9039E}">
      <dgm:prSet/>
      <dgm:spPr/>
      <dgm:t>
        <a:bodyPr/>
        <a:lstStyle/>
        <a:p>
          <a:endParaRPr lang="nl-NL"/>
        </a:p>
      </dgm:t>
    </dgm:pt>
    <dgm:pt modelId="{C9F48C28-99B3-47F1-B17F-919DC880CD17}">
      <dgm:prSet phldrT="[Tekst]"/>
      <dgm:spPr>
        <a:solidFill>
          <a:srgbClr val="529D26"/>
        </a:solidFill>
      </dgm:spPr>
      <dgm:t>
        <a:bodyPr/>
        <a:lstStyle/>
        <a:p>
          <a:r>
            <a:rPr lang="hr-HR" dirty="0" smtClean="0">
              <a:solidFill>
                <a:schemeClr val="bg1">
                  <a:lumMod val="50000"/>
                </a:schemeClr>
              </a:solidFill>
            </a:rPr>
            <a:t>Topništvo</a:t>
          </a:r>
          <a:endParaRPr lang="nl-NL" dirty="0">
            <a:solidFill>
              <a:schemeClr val="bg1">
                <a:lumMod val="50000"/>
              </a:schemeClr>
            </a:solidFill>
          </a:endParaRPr>
        </a:p>
      </dgm:t>
    </dgm:pt>
    <dgm:pt modelId="{058B434A-C2D8-4C23-96C7-23BA0CC2E6CB}" type="parTrans" cxnId="{FCF5059A-C4BB-4466-B8E7-6BCAF8AF1E70}">
      <dgm:prSet/>
      <dgm:spPr/>
      <dgm:t>
        <a:bodyPr/>
        <a:lstStyle/>
        <a:p>
          <a:endParaRPr lang="nl-NL"/>
        </a:p>
      </dgm:t>
    </dgm:pt>
    <dgm:pt modelId="{B1549D4B-1564-40E1-81D9-3E0E91ECEE8B}" type="sibTrans" cxnId="{FCF5059A-C4BB-4466-B8E7-6BCAF8AF1E70}">
      <dgm:prSet/>
      <dgm:spPr/>
      <dgm:t>
        <a:bodyPr/>
        <a:lstStyle/>
        <a:p>
          <a:endParaRPr lang="nl-NL"/>
        </a:p>
      </dgm:t>
    </dgm:pt>
    <dgm:pt modelId="{65BD4949-F577-430F-B9BF-B1916B3ECDD8}">
      <dgm:prSet phldrT="[Tekst]"/>
      <dgm:spPr>
        <a:solidFill>
          <a:srgbClr val="529D26"/>
        </a:solidFill>
      </dgm:spPr>
      <dgm:t>
        <a:bodyPr/>
        <a:lstStyle/>
        <a:p>
          <a:endParaRPr lang="nl-NL" dirty="0"/>
        </a:p>
      </dgm:t>
    </dgm:pt>
    <dgm:pt modelId="{801539C6-B07F-4A95-A8D4-092B38C44D95}" type="parTrans" cxnId="{45957F97-765C-44B1-BBED-13CCE5F72348}">
      <dgm:prSet/>
      <dgm:spPr/>
      <dgm:t>
        <a:bodyPr/>
        <a:lstStyle/>
        <a:p>
          <a:endParaRPr lang="nl-NL"/>
        </a:p>
      </dgm:t>
    </dgm:pt>
    <dgm:pt modelId="{1947235F-3830-41C6-8F86-93496AF07F59}" type="sibTrans" cxnId="{45957F97-765C-44B1-BBED-13CCE5F72348}">
      <dgm:prSet/>
      <dgm:spPr/>
      <dgm:t>
        <a:bodyPr/>
        <a:lstStyle/>
        <a:p>
          <a:endParaRPr lang="nl-NL"/>
        </a:p>
      </dgm:t>
    </dgm:pt>
    <dgm:pt modelId="{33F9288F-4130-4151-928C-36720F149B73}">
      <dgm:prSet phldrT="[Tekst]"/>
      <dgm:spPr>
        <a:solidFill>
          <a:srgbClr val="529D26"/>
        </a:solidFill>
      </dgm:spPr>
      <dgm:t>
        <a:bodyPr/>
        <a:lstStyle/>
        <a:p>
          <a:endParaRPr lang="nl-NL" dirty="0"/>
        </a:p>
      </dgm:t>
    </dgm:pt>
    <dgm:pt modelId="{841FA5AB-AF1F-4365-93DB-3B1D4EEDEC9F}" type="parTrans" cxnId="{C464EF27-2D9C-426F-BCC8-6B13AA15D300}">
      <dgm:prSet/>
      <dgm:spPr/>
      <dgm:t>
        <a:bodyPr/>
        <a:lstStyle/>
        <a:p>
          <a:endParaRPr lang="nl-NL"/>
        </a:p>
      </dgm:t>
    </dgm:pt>
    <dgm:pt modelId="{6E69AA0B-C85A-410D-AD94-BE66B6F353CB}" type="sibTrans" cxnId="{C464EF27-2D9C-426F-BCC8-6B13AA15D300}">
      <dgm:prSet/>
      <dgm:spPr/>
      <dgm:t>
        <a:bodyPr/>
        <a:lstStyle/>
        <a:p>
          <a:endParaRPr lang="nl-NL"/>
        </a:p>
      </dgm:t>
    </dgm:pt>
    <dgm:pt modelId="{4B7D98DC-3074-4CF2-A836-0CEFDE5108A5}">
      <dgm:prSet/>
      <dgm:spPr/>
      <dgm:t>
        <a:bodyPr/>
        <a:lstStyle/>
        <a:p>
          <a:endParaRPr lang="nl-NL"/>
        </a:p>
      </dgm:t>
    </dgm:pt>
    <dgm:pt modelId="{E0075624-797C-4DA2-BC67-4F8E170E8516}" type="parTrans" cxnId="{1EB31250-48E4-4A58-90E5-B4A5429B6F68}">
      <dgm:prSet/>
      <dgm:spPr/>
      <dgm:t>
        <a:bodyPr/>
        <a:lstStyle/>
        <a:p>
          <a:endParaRPr lang="nl-NL"/>
        </a:p>
      </dgm:t>
    </dgm:pt>
    <dgm:pt modelId="{8F08F23A-A577-4548-855F-1CF7455673A4}" type="sibTrans" cxnId="{1EB31250-48E4-4A58-90E5-B4A5429B6F68}">
      <dgm:prSet/>
      <dgm:spPr/>
      <dgm:t>
        <a:bodyPr/>
        <a:lstStyle/>
        <a:p>
          <a:endParaRPr lang="nl-NL"/>
        </a:p>
      </dgm:t>
    </dgm:pt>
    <dgm:pt modelId="{03316A32-AC35-4784-AF7E-319D2F21810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hr-HR" dirty="0" smtClean="0"/>
            <a:t>Satnija</a:t>
          </a:r>
          <a:r>
            <a:rPr lang="nl-NL" dirty="0" smtClean="0"/>
            <a:t> </a:t>
          </a:r>
          <a:r>
            <a:rPr lang="nl-NL" dirty="0"/>
            <a:t>A</a:t>
          </a:r>
        </a:p>
      </dgm:t>
    </dgm:pt>
    <dgm:pt modelId="{74D0B902-2907-4AEA-B434-5972BFD78C1C}" type="parTrans" cxnId="{2E38CDEB-D1B6-4FC4-9157-538AA6A14B9F}">
      <dgm:prSet/>
      <dgm:spPr/>
      <dgm:t>
        <a:bodyPr/>
        <a:lstStyle/>
        <a:p>
          <a:endParaRPr lang="nl-NL"/>
        </a:p>
      </dgm:t>
    </dgm:pt>
    <dgm:pt modelId="{540FE043-010E-4045-98FB-AAC473EA7812}" type="sibTrans" cxnId="{2E38CDEB-D1B6-4FC4-9157-538AA6A14B9F}">
      <dgm:prSet/>
      <dgm:spPr/>
      <dgm:t>
        <a:bodyPr/>
        <a:lstStyle/>
        <a:p>
          <a:endParaRPr lang="nl-NL"/>
        </a:p>
      </dgm:t>
    </dgm:pt>
    <dgm:pt modelId="{DD8CCE38-DCDC-4A58-BA92-0B1133395B6B}">
      <dgm:prSet/>
      <dgm:spPr/>
      <dgm:t>
        <a:bodyPr/>
        <a:lstStyle/>
        <a:p>
          <a:r>
            <a:rPr lang="hr-HR" dirty="0" smtClean="0"/>
            <a:t>Satnija</a:t>
          </a:r>
          <a:r>
            <a:rPr lang="nl-NL" dirty="0" smtClean="0"/>
            <a:t> </a:t>
          </a:r>
          <a:r>
            <a:rPr lang="nl-NL" dirty="0"/>
            <a:t>B</a:t>
          </a:r>
        </a:p>
      </dgm:t>
    </dgm:pt>
    <dgm:pt modelId="{0D019287-9178-452A-BDE2-4E7C3D97E2A4}" type="parTrans" cxnId="{25873C28-7E1A-4A1E-9310-A6D8C5871253}">
      <dgm:prSet/>
      <dgm:spPr/>
      <dgm:t>
        <a:bodyPr/>
        <a:lstStyle/>
        <a:p>
          <a:endParaRPr lang="nl-NL"/>
        </a:p>
      </dgm:t>
    </dgm:pt>
    <dgm:pt modelId="{2F51427D-A1D4-4327-83BA-C35A53DC7937}" type="sibTrans" cxnId="{25873C28-7E1A-4A1E-9310-A6D8C5871253}">
      <dgm:prSet/>
      <dgm:spPr/>
      <dgm:t>
        <a:bodyPr/>
        <a:lstStyle/>
        <a:p>
          <a:endParaRPr lang="nl-NL"/>
        </a:p>
      </dgm:t>
    </dgm:pt>
    <dgm:pt modelId="{AB094670-E72D-4EE7-B59A-C1BE49125A6F}">
      <dgm:prSet/>
      <dgm:spPr/>
      <dgm:t>
        <a:bodyPr/>
        <a:lstStyle/>
        <a:p>
          <a:r>
            <a:rPr lang="hr-HR" dirty="0" smtClean="0"/>
            <a:t>Satnija</a:t>
          </a:r>
          <a:r>
            <a:rPr lang="nl-NL" dirty="0" smtClean="0"/>
            <a:t> </a:t>
          </a:r>
          <a:r>
            <a:rPr lang="nl-NL" dirty="0"/>
            <a:t>C</a:t>
          </a:r>
        </a:p>
      </dgm:t>
    </dgm:pt>
    <dgm:pt modelId="{948B7E4D-94DD-4D4A-BFC7-59D8B46788E1}" type="parTrans" cxnId="{C531FB87-2411-4925-B4B7-B5A1706338DA}">
      <dgm:prSet/>
      <dgm:spPr/>
      <dgm:t>
        <a:bodyPr/>
        <a:lstStyle/>
        <a:p>
          <a:endParaRPr lang="nl-NL"/>
        </a:p>
      </dgm:t>
    </dgm:pt>
    <dgm:pt modelId="{FC18EB18-C51F-428E-A735-5902C4DD1708}" type="sibTrans" cxnId="{C531FB87-2411-4925-B4B7-B5A1706338DA}">
      <dgm:prSet/>
      <dgm:spPr/>
      <dgm:t>
        <a:bodyPr/>
        <a:lstStyle/>
        <a:p>
          <a:endParaRPr lang="nl-NL"/>
        </a:p>
      </dgm:t>
    </dgm:pt>
    <dgm:pt modelId="{3292FC6B-4355-498E-A332-FD411BDA7523}">
      <dgm:prSet/>
      <dgm:spPr/>
      <dgm:t>
        <a:bodyPr/>
        <a:lstStyle/>
        <a:p>
          <a:r>
            <a:rPr lang="hr-HR" dirty="0" smtClean="0"/>
            <a:t>Teško oružje</a:t>
          </a:r>
          <a:endParaRPr lang="nl-NL" dirty="0"/>
        </a:p>
      </dgm:t>
    </dgm:pt>
    <dgm:pt modelId="{1D90377B-E6A0-4C57-A80A-076A21E927B4}" type="parTrans" cxnId="{276C92CB-2CFE-4BC3-80CE-F270A1E5FAAB}">
      <dgm:prSet/>
      <dgm:spPr/>
      <dgm:t>
        <a:bodyPr/>
        <a:lstStyle/>
        <a:p>
          <a:endParaRPr lang="nl-NL"/>
        </a:p>
      </dgm:t>
    </dgm:pt>
    <dgm:pt modelId="{0C00D812-B778-42B4-81A3-ACA21454B4CF}" type="sibTrans" cxnId="{276C92CB-2CFE-4BC3-80CE-F270A1E5FAAB}">
      <dgm:prSet/>
      <dgm:spPr/>
      <dgm:t>
        <a:bodyPr/>
        <a:lstStyle/>
        <a:p>
          <a:endParaRPr lang="nl-NL"/>
        </a:p>
      </dgm:t>
    </dgm:pt>
    <dgm:pt modelId="{4CDF8C7A-1990-433E-AC4F-3503E561D43A}">
      <dgm:prSet/>
      <dgm:spPr/>
      <dgm:t>
        <a:bodyPr/>
        <a:lstStyle/>
        <a:p>
          <a:r>
            <a:rPr lang="hr-HR" dirty="0" smtClean="0"/>
            <a:t>Helikopter</a:t>
          </a:r>
          <a:endParaRPr lang="nl-NL" dirty="0"/>
        </a:p>
      </dgm:t>
    </dgm:pt>
    <dgm:pt modelId="{FB30FA26-24A9-4814-BA35-9B03B432BF49}" type="parTrans" cxnId="{79D152B3-25DC-49EA-8CA9-F87AC2392DFF}">
      <dgm:prSet/>
      <dgm:spPr/>
      <dgm:t>
        <a:bodyPr/>
        <a:lstStyle/>
        <a:p>
          <a:endParaRPr lang="nl-NL"/>
        </a:p>
      </dgm:t>
    </dgm:pt>
    <dgm:pt modelId="{31A75DE9-2BF5-4389-86A4-32B3827B6DC4}" type="sibTrans" cxnId="{79D152B3-25DC-49EA-8CA9-F87AC2392DFF}">
      <dgm:prSet/>
      <dgm:spPr/>
      <dgm:t>
        <a:bodyPr/>
        <a:lstStyle/>
        <a:p>
          <a:endParaRPr lang="nl-NL"/>
        </a:p>
      </dgm:t>
    </dgm:pt>
    <dgm:pt modelId="{A8302FF5-5B19-4388-9093-631A2840B368}">
      <dgm:prSet/>
      <dgm:spPr/>
      <dgm:t>
        <a:bodyPr/>
        <a:lstStyle/>
        <a:p>
          <a:endParaRPr lang="nl-NL" dirty="0"/>
        </a:p>
      </dgm:t>
    </dgm:pt>
    <dgm:pt modelId="{880B5AC3-7366-4B7B-B074-B55BDD0F8878}" type="parTrans" cxnId="{C598D6FF-175F-4EDC-92BC-912043E9BF54}">
      <dgm:prSet/>
      <dgm:spPr/>
      <dgm:t>
        <a:bodyPr/>
        <a:lstStyle/>
        <a:p>
          <a:endParaRPr lang="nl-NL"/>
        </a:p>
      </dgm:t>
    </dgm:pt>
    <dgm:pt modelId="{FD5C79EB-5B91-4981-9BBC-C1D285D9947C}" type="sibTrans" cxnId="{C598D6FF-175F-4EDC-92BC-912043E9BF54}">
      <dgm:prSet/>
      <dgm:spPr/>
      <dgm:t>
        <a:bodyPr/>
        <a:lstStyle/>
        <a:p>
          <a:endParaRPr lang="nl-NL"/>
        </a:p>
      </dgm:t>
    </dgm:pt>
    <dgm:pt modelId="{AF32FFD3-2F33-485E-A70D-5970EE18A76F}">
      <dgm:prSet/>
      <dgm:spPr/>
      <dgm:t>
        <a:bodyPr/>
        <a:lstStyle/>
        <a:p>
          <a:r>
            <a:rPr lang="hr-HR" dirty="0" smtClean="0"/>
            <a:t>Topništvo</a:t>
          </a:r>
          <a:endParaRPr lang="nl-NL" dirty="0"/>
        </a:p>
      </dgm:t>
    </dgm:pt>
    <dgm:pt modelId="{010EB0FD-1DE8-4478-ABA1-A97FA8214C18}" type="parTrans" cxnId="{D47372FE-FE83-464A-869A-75B98130A0D0}">
      <dgm:prSet/>
      <dgm:spPr/>
      <dgm:t>
        <a:bodyPr/>
        <a:lstStyle/>
        <a:p>
          <a:endParaRPr lang="nl-NL"/>
        </a:p>
      </dgm:t>
    </dgm:pt>
    <dgm:pt modelId="{422E826C-14FF-4919-8E81-474E23BDC4EB}" type="sibTrans" cxnId="{D47372FE-FE83-464A-869A-75B98130A0D0}">
      <dgm:prSet/>
      <dgm:spPr/>
      <dgm:t>
        <a:bodyPr/>
        <a:lstStyle/>
        <a:p>
          <a:endParaRPr lang="nl-NL"/>
        </a:p>
      </dgm:t>
    </dgm:pt>
    <dgm:pt modelId="{1FD133DD-3B35-4960-A652-6F0831878B18}">
      <dgm:prSet/>
      <dgm:spPr/>
      <dgm:t>
        <a:bodyPr/>
        <a:lstStyle/>
        <a:p>
          <a:endParaRPr lang="nl-NL" dirty="0"/>
        </a:p>
      </dgm:t>
    </dgm:pt>
    <dgm:pt modelId="{4525F42E-47A1-4023-817E-EEDED7F496B6}" type="parTrans" cxnId="{4C65DDF1-C661-4451-990B-0A6319DC6E5D}">
      <dgm:prSet/>
      <dgm:spPr/>
      <dgm:t>
        <a:bodyPr/>
        <a:lstStyle/>
        <a:p>
          <a:endParaRPr lang="nl-NL"/>
        </a:p>
      </dgm:t>
    </dgm:pt>
    <dgm:pt modelId="{1A15B192-FCF9-49F7-9E8C-34E67FF91868}" type="sibTrans" cxnId="{4C65DDF1-C661-4451-990B-0A6319DC6E5D}">
      <dgm:prSet/>
      <dgm:spPr/>
      <dgm:t>
        <a:bodyPr/>
        <a:lstStyle/>
        <a:p>
          <a:endParaRPr lang="nl-NL"/>
        </a:p>
      </dgm:t>
    </dgm:pt>
    <dgm:pt modelId="{CD7F650C-2F64-4800-9D00-04C9382F84C7}" type="pres">
      <dgm:prSet presAssocID="{05E8CA65-5435-420C-AF92-F2898377224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CA40BC4-49E5-42EF-9301-3EC0026AC067}" type="pres">
      <dgm:prSet presAssocID="{FD8828DA-3A07-4938-83E5-1AFEED44F7B9}" presName="compositeNode" presStyleCnt="0">
        <dgm:presLayoutVars>
          <dgm:bulletEnabled val="1"/>
        </dgm:presLayoutVars>
      </dgm:prSet>
      <dgm:spPr/>
    </dgm:pt>
    <dgm:pt modelId="{F5444071-DCE0-4CEA-B7F0-E98160EA446C}" type="pres">
      <dgm:prSet presAssocID="{FD8828DA-3A07-4938-83E5-1AFEED44F7B9}" presName="image" presStyleLbl="fgImgPlace1" presStyleIdx="0" presStyleCnt="4"/>
      <dgm:spPr/>
    </dgm:pt>
    <dgm:pt modelId="{6141FDF3-C263-4402-B06A-5698FB521038}" type="pres">
      <dgm:prSet presAssocID="{FD8828DA-3A07-4938-83E5-1AFEED44F7B9}" presName="childNode" presStyleLbl="node1" presStyleIdx="0" presStyleCnt="4" custScaleX="1243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BDC005-98EA-4963-9DFF-AB671109BD4F}" type="pres">
      <dgm:prSet presAssocID="{FD8828DA-3A07-4938-83E5-1AFEED44F7B9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B80A07-5DB4-4840-B8DF-1B59D3DBF8BB}" type="pres">
      <dgm:prSet presAssocID="{BA83B6F5-494C-43B7-B285-7A541BF6FCEA}" presName="sibTrans" presStyleCnt="0"/>
      <dgm:spPr/>
    </dgm:pt>
    <dgm:pt modelId="{24E679EF-94F5-4709-A858-25ED0E4C737C}" type="pres">
      <dgm:prSet presAssocID="{65E27FB0-230F-4B00-AB96-88E08654C57E}" presName="compositeNode" presStyleCnt="0">
        <dgm:presLayoutVars>
          <dgm:bulletEnabled val="1"/>
        </dgm:presLayoutVars>
      </dgm:prSet>
      <dgm:spPr/>
    </dgm:pt>
    <dgm:pt modelId="{06FDA0DA-0FBD-4953-9312-1EE71B7EBE85}" type="pres">
      <dgm:prSet presAssocID="{65E27FB0-230F-4B00-AB96-88E08654C57E}" presName="image" presStyleLbl="fgImgPlace1" presStyleIdx="1" presStyleCnt="4"/>
      <dgm:spPr/>
    </dgm:pt>
    <dgm:pt modelId="{83E2320F-8BD2-4DD7-A792-E29432C3B317}" type="pres">
      <dgm:prSet presAssocID="{65E27FB0-230F-4B00-AB96-88E08654C57E}" presName="childNode" presStyleLbl="node1" presStyleIdx="1" presStyleCnt="4" custScaleX="11579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22EE27C-F7E5-4626-9B4D-EECD0118D9F1}" type="pres">
      <dgm:prSet presAssocID="{65E27FB0-230F-4B00-AB96-88E08654C57E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888488-7D6F-4E26-B41E-F0DFBAF95A5E}" type="pres">
      <dgm:prSet presAssocID="{8D967409-C280-485A-B78A-3BC92762D78D}" presName="sibTrans" presStyleCnt="0"/>
      <dgm:spPr/>
    </dgm:pt>
    <dgm:pt modelId="{4348C75E-D9A2-4624-B7AE-278D82381707}" type="pres">
      <dgm:prSet presAssocID="{21EC90DB-1DF9-4297-9888-C37599EF63C8}" presName="compositeNode" presStyleCnt="0">
        <dgm:presLayoutVars>
          <dgm:bulletEnabled val="1"/>
        </dgm:presLayoutVars>
      </dgm:prSet>
      <dgm:spPr/>
    </dgm:pt>
    <dgm:pt modelId="{15B61033-9A6E-4250-8E1F-447DADACF14D}" type="pres">
      <dgm:prSet presAssocID="{21EC90DB-1DF9-4297-9888-C37599EF63C8}" presName="image" presStyleLbl="fgImgPlace1" presStyleIdx="2" presStyleCnt="4"/>
      <dgm:spPr/>
    </dgm:pt>
    <dgm:pt modelId="{D242E329-9C3F-4C5E-AE86-F01F952892FF}" type="pres">
      <dgm:prSet presAssocID="{21EC90DB-1DF9-4297-9888-C37599EF63C8}" presName="childNode" presStyleLbl="node1" presStyleIdx="2" presStyleCnt="4" custScaleX="11122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B5F4AB-56B5-46D3-BA93-211E082C4D5B}" type="pres">
      <dgm:prSet presAssocID="{21EC90DB-1DF9-4297-9888-C37599EF63C8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A52857-733C-4FD0-8001-E35AF489783A}" type="pres">
      <dgm:prSet presAssocID="{14583F27-4F88-4B9A-BF82-901AFC8A9FAC}" presName="sibTrans" presStyleCnt="0"/>
      <dgm:spPr/>
    </dgm:pt>
    <dgm:pt modelId="{105C90D4-44FC-4E01-BE52-B8F44FD90840}" type="pres">
      <dgm:prSet presAssocID="{4B7D98DC-3074-4CF2-A836-0CEFDE5108A5}" presName="compositeNode" presStyleCnt="0">
        <dgm:presLayoutVars>
          <dgm:bulletEnabled val="1"/>
        </dgm:presLayoutVars>
      </dgm:prSet>
      <dgm:spPr/>
    </dgm:pt>
    <dgm:pt modelId="{EF728879-858C-49B7-B922-0E42A109229A}" type="pres">
      <dgm:prSet presAssocID="{4B7D98DC-3074-4CF2-A836-0CEFDE5108A5}" presName="image" presStyleLbl="fgImgPlace1" presStyleIdx="3" presStyleCnt="4"/>
      <dgm:spPr/>
    </dgm:pt>
    <dgm:pt modelId="{5D602796-50E4-4972-9F6E-B605263B59F5}" type="pres">
      <dgm:prSet presAssocID="{4B7D98DC-3074-4CF2-A836-0CEFDE5108A5}" presName="childNode" presStyleLbl="node1" presStyleIdx="3" presStyleCnt="4" custLinFactNeighborY="-87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D17B3C-4525-4D51-AA73-E49766D42276}" type="pres">
      <dgm:prSet presAssocID="{4B7D98DC-3074-4CF2-A836-0CEFDE5108A5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78AD23F-D73C-4B10-A0D1-33F3B26F51EC}" type="presOf" srcId="{C9F48C28-99B3-47F1-B17F-919DC880CD17}" destId="{D242E329-9C3F-4C5E-AE86-F01F952892FF}" srcOrd="0" destOrd="4" presId="urn:microsoft.com/office/officeart/2005/8/layout/hList2"/>
    <dgm:cxn modelId="{7AA2B041-2065-4B9D-864C-ED80AEB50F00}" type="presOf" srcId="{9728AC7D-4D2E-4D15-A9FA-BD8D27885721}" destId="{6141FDF3-C263-4402-B06A-5698FB521038}" srcOrd="0" destOrd="1" presId="urn:microsoft.com/office/officeart/2005/8/layout/hList2"/>
    <dgm:cxn modelId="{AA278B05-4EB8-4D13-9F8F-F303F82AE295}" type="presOf" srcId="{AF32FFD3-2F33-485E-A70D-5970EE18A76F}" destId="{5D602796-50E4-4972-9F6E-B605263B59F5}" srcOrd="0" destOrd="7" presId="urn:microsoft.com/office/officeart/2005/8/layout/hList2"/>
    <dgm:cxn modelId="{0722D49E-138A-482E-A5F9-4B4A844B8947}" type="presOf" srcId="{6A3D7EDE-89FF-4298-B9EB-80C6A538AE3F}" destId="{D242E329-9C3F-4C5E-AE86-F01F952892FF}" srcOrd="0" destOrd="0" presId="urn:microsoft.com/office/officeart/2005/8/layout/hList2"/>
    <dgm:cxn modelId="{C464EF27-2D9C-426F-BCC8-6B13AA15D300}" srcId="{21EC90DB-1DF9-4297-9888-C37599EF63C8}" destId="{33F9288F-4130-4151-928C-36720F149B73}" srcOrd="3" destOrd="0" parTransId="{841FA5AB-AF1F-4365-93DB-3B1D4EEDEC9F}" sibTransId="{6E69AA0B-C85A-410D-AD94-BE66B6F353CB}"/>
    <dgm:cxn modelId="{15E29C74-49AB-449D-9C5F-D6AFAA64B623}" type="presOf" srcId="{FD8828DA-3A07-4938-83E5-1AFEED44F7B9}" destId="{9DBDC005-98EA-4963-9DFF-AB671109BD4F}" srcOrd="0" destOrd="0" presId="urn:microsoft.com/office/officeart/2005/8/layout/hList2"/>
    <dgm:cxn modelId="{A311B409-E611-4764-9B62-B2AC35D254B6}" type="presOf" srcId="{165D4EE8-B3AE-49A5-8EB3-55F681B98376}" destId="{83E2320F-8BD2-4DD7-A792-E29432C3B317}" srcOrd="0" destOrd="1" presId="urn:microsoft.com/office/officeart/2005/8/layout/hList2"/>
    <dgm:cxn modelId="{6E7130FE-AD71-43E2-9DEB-B9BF68AE3834}" srcId="{FD8828DA-3A07-4938-83E5-1AFEED44F7B9}" destId="{4A91DD20-FDF1-4FE5-800D-69F6F871951E}" srcOrd="2" destOrd="0" parTransId="{A430AD7B-CC61-49A4-9DF2-C9FDFF6EEC19}" sibTransId="{E8A0DF80-FEAC-4377-B11D-D4E9D840A87B}"/>
    <dgm:cxn modelId="{AE58D61F-66AB-437A-B9BF-5B5DCCC8F67B}" srcId="{21EC90DB-1DF9-4297-9888-C37599EF63C8}" destId="{6A3D7EDE-89FF-4298-B9EB-80C6A538AE3F}" srcOrd="0" destOrd="0" parTransId="{6252395A-DD90-4FF8-A1FC-EF7AB643B531}" sibTransId="{85B5E1A8-34CE-4EBD-BE2A-7053110E436C}"/>
    <dgm:cxn modelId="{248338F8-A953-4BCD-8825-444FFAC9039E}" srcId="{21EC90DB-1DF9-4297-9888-C37599EF63C8}" destId="{737617EF-F7C8-4036-B7B0-5CA01AC960CC}" srcOrd="1" destOrd="0" parTransId="{515D9FF7-2DA3-49F6-93B2-CB2389B77BAA}" sibTransId="{DE4AA6EA-BA1F-44C0-8AC7-6899503A6F26}"/>
    <dgm:cxn modelId="{BB2F09E9-DD91-4D47-BA2E-BC087C9B3730}" type="presOf" srcId="{65BD4949-F577-430F-B9BF-B1916B3ECDD8}" destId="{D242E329-9C3F-4C5E-AE86-F01F952892FF}" srcOrd="0" destOrd="2" presId="urn:microsoft.com/office/officeart/2005/8/layout/hList2"/>
    <dgm:cxn modelId="{25873C28-7E1A-4A1E-9310-A6D8C5871253}" srcId="{4B7D98DC-3074-4CF2-A836-0CEFDE5108A5}" destId="{DD8CCE38-DCDC-4A58-BA92-0B1133395B6B}" srcOrd="1" destOrd="0" parTransId="{0D019287-9178-452A-BDE2-4E7C3D97E2A4}" sibTransId="{2F51427D-A1D4-4327-83BA-C35A53DC7937}"/>
    <dgm:cxn modelId="{F041E7E8-664C-4AB2-B189-7AA5D077B2E7}" type="presOf" srcId="{33F9288F-4130-4151-928C-36720F149B73}" destId="{D242E329-9C3F-4C5E-AE86-F01F952892FF}" srcOrd="0" destOrd="3" presId="urn:microsoft.com/office/officeart/2005/8/layout/hList2"/>
    <dgm:cxn modelId="{ADCE62FE-3055-4FE1-A5FC-3C71399DAC34}" srcId="{05E8CA65-5435-420C-AF92-F28983772240}" destId="{21EC90DB-1DF9-4297-9888-C37599EF63C8}" srcOrd="2" destOrd="0" parTransId="{11F1AACD-25B0-442E-AE47-84948E98E76D}" sibTransId="{14583F27-4F88-4B9A-BF82-901AFC8A9FAC}"/>
    <dgm:cxn modelId="{C3F20BE0-B7CA-434A-85CB-E3D64007636C}" srcId="{05E8CA65-5435-420C-AF92-F28983772240}" destId="{65E27FB0-230F-4B00-AB96-88E08654C57E}" srcOrd="1" destOrd="0" parTransId="{04264B4B-A1CD-4F9E-86F1-6008764A45E5}" sibTransId="{8D967409-C280-485A-B78A-3BC92762D78D}"/>
    <dgm:cxn modelId="{98245F54-BBE2-4836-8BCC-882747ACECE8}" srcId="{FD8828DA-3A07-4938-83E5-1AFEED44F7B9}" destId="{6D7098B5-8300-4D8F-A5A6-7F018539AA65}" srcOrd="3" destOrd="0" parTransId="{35C55F17-014F-4194-AA0A-3035B0CF2E43}" sibTransId="{2A9EDB03-7586-47FE-9B00-D4AA8D5FB2F7}"/>
    <dgm:cxn modelId="{1EB31250-48E4-4A58-90E5-B4A5429B6F68}" srcId="{05E8CA65-5435-420C-AF92-F28983772240}" destId="{4B7D98DC-3074-4CF2-A836-0CEFDE5108A5}" srcOrd="3" destOrd="0" parTransId="{E0075624-797C-4DA2-BC67-4F8E170E8516}" sibTransId="{8F08F23A-A577-4548-855F-1CF7455673A4}"/>
    <dgm:cxn modelId="{D47372FE-FE83-464A-869A-75B98130A0D0}" srcId="{4B7D98DC-3074-4CF2-A836-0CEFDE5108A5}" destId="{AF32FFD3-2F33-485E-A70D-5970EE18A76F}" srcOrd="7" destOrd="0" parTransId="{010EB0FD-1DE8-4478-ABA1-A97FA8214C18}" sibTransId="{422E826C-14FF-4919-8E81-474E23BDC4EB}"/>
    <dgm:cxn modelId="{2A44C737-A51A-4AA3-8610-DAA471226649}" srcId="{65E27FB0-230F-4B00-AB96-88E08654C57E}" destId="{D08E53CF-84AE-4893-809C-5F6D3D4585C1}" srcOrd="2" destOrd="0" parTransId="{387AD8E9-6CFB-47C0-8B19-8F1DDA79773E}" sibTransId="{BFFF1D8D-AE42-436B-A643-A75556F2CB63}"/>
    <dgm:cxn modelId="{276C92CB-2CFE-4BC3-80CE-F270A1E5FAAB}" srcId="{4B7D98DC-3074-4CF2-A836-0CEFDE5108A5}" destId="{3292FC6B-4355-498E-A332-FD411BDA7523}" srcOrd="3" destOrd="0" parTransId="{1D90377B-E6A0-4C57-A80A-076A21E927B4}" sibTransId="{0C00D812-B778-42B4-81A3-ACA21454B4CF}"/>
    <dgm:cxn modelId="{489D186E-F302-481C-B069-8D6F62DF9D48}" type="presOf" srcId="{AB094670-E72D-4EE7-B59A-C1BE49125A6F}" destId="{5D602796-50E4-4972-9F6E-B605263B59F5}" srcOrd="0" destOrd="2" presId="urn:microsoft.com/office/officeart/2005/8/layout/hList2"/>
    <dgm:cxn modelId="{BEA92D10-4C61-4708-93AC-155E52836C4F}" type="presOf" srcId="{05E8CA65-5435-420C-AF92-F28983772240}" destId="{CD7F650C-2F64-4800-9D00-04C9382F84C7}" srcOrd="0" destOrd="0" presId="urn:microsoft.com/office/officeart/2005/8/layout/hList2"/>
    <dgm:cxn modelId="{4BA99288-93D4-4E03-A9AA-DF3325A30FC8}" type="presOf" srcId="{65E27FB0-230F-4B00-AB96-88E08654C57E}" destId="{422EE27C-F7E5-4626-9B4D-EECD0118D9F1}" srcOrd="0" destOrd="0" presId="urn:microsoft.com/office/officeart/2005/8/layout/hList2"/>
    <dgm:cxn modelId="{98391912-8A0F-4509-8542-7BF0D2E8BF4E}" type="presOf" srcId="{832C3BA8-C620-49E7-AB6C-20FA284F767B}" destId="{83E2320F-8BD2-4DD7-A792-E29432C3B317}" srcOrd="0" destOrd="3" presId="urn:microsoft.com/office/officeart/2005/8/layout/hList2"/>
    <dgm:cxn modelId="{FCF5059A-C4BB-4466-B8E7-6BCAF8AF1E70}" srcId="{21EC90DB-1DF9-4297-9888-C37599EF63C8}" destId="{C9F48C28-99B3-47F1-B17F-919DC880CD17}" srcOrd="4" destOrd="0" parTransId="{058B434A-C2D8-4C23-96C7-23BA0CC2E6CB}" sibTransId="{B1549D4B-1564-40E1-81D9-3E0E91ECEE8B}"/>
    <dgm:cxn modelId="{295A710F-9C3C-419B-93AC-0D14FADA5361}" type="presOf" srcId="{3292FC6B-4355-498E-A332-FD411BDA7523}" destId="{5D602796-50E4-4972-9F6E-B605263B59F5}" srcOrd="0" destOrd="3" presId="urn:microsoft.com/office/officeart/2005/8/layout/hList2"/>
    <dgm:cxn modelId="{D52F8968-0102-4611-A22C-D8A286C1512D}" type="presOf" srcId="{EB835E4D-EBF9-461D-94A8-826D474FE477}" destId="{6141FDF3-C263-4402-B06A-5698FB521038}" srcOrd="0" destOrd="0" presId="urn:microsoft.com/office/officeart/2005/8/layout/hList2"/>
    <dgm:cxn modelId="{BDCD0821-30CE-49A8-8E6A-3EBDF72AF3B1}" type="presOf" srcId="{1FD133DD-3B35-4960-A652-6F0831878B18}" destId="{5D602796-50E4-4972-9F6E-B605263B59F5}" srcOrd="0" destOrd="6" presId="urn:microsoft.com/office/officeart/2005/8/layout/hList2"/>
    <dgm:cxn modelId="{79D152B3-25DC-49EA-8CA9-F87AC2392DFF}" srcId="{4B7D98DC-3074-4CF2-A836-0CEFDE5108A5}" destId="{4CDF8C7A-1990-433E-AC4F-3503E561D43A}" srcOrd="5" destOrd="0" parTransId="{FB30FA26-24A9-4814-BA35-9B03B432BF49}" sibTransId="{31A75DE9-2BF5-4389-86A4-32B3827B6DC4}"/>
    <dgm:cxn modelId="{7B8D7491-542C-4694-862A-EF1821E6BC62}" type="presOf" srcId="{4CDF8C7A-1990-433E-AC4F-3503E561D43A}" destId="{5D602796-50E4-4972-9F6E-B605263B59F5}" srcOrd="0" destOrd="5" presId="urn:microsoft.com/office/officeart/2005/8/layout/hList2"/>
    <dgm:cxn modelId="{C598D6FF-175F-4EDC-92BC-912043E9BF54}" srcId="{4B7D98DC-3074-4CF2-A836-0CEFDE5108A5}" destId="{A8302FF5-5B19-4388-9093-631A2840B368}" srcOrd="4" destOrd="0" parTransId="{880B5AC3-7366-4B7B-B074-B55BDD0F8878}" sibTransId="{FD5C79EB-5B91-4981-9BBC-C1D285D9947C}"/>
    <dgm:cxn modelId="{45957F97-765C-44B1-BBED-13CCE5F72348}" srcId="{21EC90DB-1DF9-4297-9888-C37599EF63C8}" destId="{65BD4949-F577-430F-B9BF-B1916B3ECDD8}" srcOrd="2" destOrd="0" parTransId="{801539C6-B07F-4A95-A8D4-092B38C44D95}" sibTransId="{1947235F-3830-41C6-8F86-93496AF07F59}"/>
    <dgm:cxn modelId="{271D395C-2E24-40F9-804D-3029668B48BB}" type="presOf" srcId="{6D7098B5-8300-4D8F-A5A6-7F018539AA65}" destId="{6141FDF3-C263-4402-B06A-5698FB521038}" srcOrd="0" destOrd="3" presId="urn:microsoft.com/office/officeart/2005/8/layout/hList2"/>
    <dgm:cxn modelId="{4C65DDF1-C661-4451-990B-0A6319DC6E5D}" srcId="{4B7D98DC-3074-4CF2-A836-0CEFDE5108A5}" destId="{1FD133DD-3B35-4960-A652-6F0831878B18}" srcOrd="6" destOrd="0" parTransId="{4525F42E-47A1-4023-817E-EEDED7F496B6}" sibTransId="{1A15B192-FCF9-49F7-9E8C-34E67FF91868}"/>
    <dgm:cxn modelId="{1541A98E-2347-4369-9E2B-E38C5AA4B487}" srcId="{FD8828DA-3A07-4938-83E5-1AFEED44F7B9}" destId="{1612B5D7-184F-4285-8BDA-108F7AFFF155}" srcOrd="4" destOrd="0" parTransId="{4BBDCAC9-80C2-42FC-995B-C6ACB86D1714}" sibTransId="{CF3B84E1-5352-43D5-B4D1-F5A23C8D3930}"/>
    <dgm:cxn modelId="{D527922B-97B5-4130-B29E-8EEF8BAF45B2}" type="presOf" srcId="{A8302FF5-5B19-4388-9093-631A2840B368}" destId="{5D602796-50E4-4972-9F6E-B605263B59F5}" srcOrd="0" destOrd="4" presId="urn:microsoft.com/office/officeart/2005/8/layout/hList2"/>
    <dgm:cxn modelId="{C809E536-6C9D-4E72-8E83-69A5410AF5FB}" type="presOf" srcId="{D08E53CF-84AE-4893-809C-5F6D3D4585C1}" destId="{83E2320F-8BD2-4DD7-A792-E29432C3B317}" srcOrd="0" destOrd="2" presId="urn:microsoft.com/office/officeart/2005/8/layout/hList2"/>
    <dgm:cxn modelId="{6591F8F5-A2B1-44EF-882E-30AA6427B681}" srcId="{65E27FB0-230F-4B00-AB96-88E08654C57E}" destId="{829E24D2-51DB-4134-A813-22C170EA67A2}" srcOrd="0" destOrd="0" parTransId="{1485AD6C-E5FD-4E01-A6F9-0AAED2541A67}" sibTransId="{1BC2CB37-6D9B-496C-8AF3-106DCF91066E}"/>
    <dgm:cxn modelId="{CDA96456-86D5-44B4-99BA-348CA26CB307}" type="presOf" srcId="{4A91DD20-FDF1-4FE5-800D-69F6F871951E}" destId="{6141FDF3-C263-4402-B06A-5698FB521038}" srcOrd="0" destOrd="2" presId="urn:microsoft.com/office/officeart/2005/8/layout/hList2"/>
    <dgm:cxn modelId="{2E38CDEB-D1B6-4FC4-9157-538AA6A14B9F}" srcId="{4B7D98DC-3074-4CF2-A836-0CEFDE5108A5}" destId="{03316A32-AC35-4784-AF7E-319D2F21810E}" srcOrd="0" destOrd="0" parTransId="{74D0B902-2907-4AEA-B434-5972BFD78C1C}" sibTransId="{540FE043-010E-4045-98FB-AAC473EA7812}"/>
    <dgm:cxn modelId="{8DA3EF52-1572-4BB8-87C6-C6B961754500}" type="presOf" srcId="{21EC90DB-1DF9-4297-9888-C37599EF63C8}" destId="{74B5F4AB-56B5-46D3-BA93-211E082C4D5B}" srcOrd="0" destOrd="0" presId="urn:microsoft.com/office/officeart/2005/8/layout/hList2"/>
    <dgm:cxn modelId="{18D78377-7091-4C7E-BEE0-5725F27A8635}" srcId="{65E27FB0-230F-4B00-AB96-88E08654C57E}" destId="{832C3BA8-C620-49E7-AB6C-20FA284F767B}" srcOrd="3" destOrd="0" parTransId="{199B7DB6-886C-4A06-B70D-002AB071CB22}" sibTransId="{B2EAE779-0CE8-4843-B5E3-20D2E76654AF}"/>
    <dgm:cxn modelId="{29F8D8C5-4658-4297-BCE7-7CD156F7A0B5}" type="presOf" srcId="{829E24D2-51DB-4134-A813-22C170EA67A2}" destId="{83E2320F-8BD2-4DD7-A792-E29432C3B317}" srcOrd="0" destOrd="0" presId="urn:microsoft.com/office/officeart/2005/8/layout/hList2"/>
    <dgm:cxn modelId="{A518FDC0-7F69-4694-B4E5-26BF8B877D08}" type="presOf" srcId="{1612B5D7-184F-4285-8BDA-108F7AFFF155}" destId="{6141FDF3-C263-4402-B06A-5698FB521038}" srcOrd="0" destOrd="4" presId="urn:microsoft.com/office/officeart/2005/8/layout/hList2"/>
    <dgm:cxn modelId="{20DA2E92-342B-4994-833D-39350D80F24F}" type="presOf" srcId="{DD8CCE38-DCDC-4A58-BA92-0B1133395B6B}" destId="{5D602796-50E4-4972-9F6E-B605263B59F5}" srcOrd="0" destOrd="1" presId="urn:microsoft.com/office/officeart/2005/8/layout/hList2"/>
    <dgm:cxn modelId="{F353EABD-4423-4954-A143-FA7AEC37931A}" srcId="{FD8828DA-3A07-4938-83E5-1AFEED44F7B9}" destId="{9728AC7D-4D2E-4D15-A9FA-BD8D27885721}" srcOrd="1" destOrd="0" parTransId="{6C1AF88D-E9C3-4EF0-890E-CB7D32FFBFA6}" sibTransId="{DEC9B727-9C3D-49D5-AF32-52C9B1CE59DE}"/>
    <dgm:cxn modelId="{AF7A8158-77E1-4279-86D7-4791A1CF4943}" srcId="{FD8828DA-3A07-4938-83E5-1AFEED44F7B9}" destId="{EB835E4D-EBF9-461D-94A8-826D474FE477}" srcOrd="0" destOrd="0" parTransId="{6FC5E9CE-363B-4D18-BA51-2F0FB228CB7D}" sibTransId="{978B5744-7190-4ADF-A826-CCE94CD22126}"/>
    <dgm:cxn modelId="{FF7FB267-1CC1-40D6-B76E-4CC7EDD8091A}" type="presOf" srcId="{03316A32-AC35-4784-AF7E-319D2F21810E}" destId="{5D602796-50E4-4972-9F6E-B605263B59F5}" srcOrd="0" destOrd="0" presId="urn:microsoft.com/office/officeart/2005/8/layout/hList2"/>
    <dgm:cxn modelId="{C531FB87-2411-4925-B4B7-B5A1706338DA}" srcId="{4B7D98DC-3074-4CF2-A836-0CEFDE5108A5}" destId="{AB094670-E72D-4EE7-B59A-C1BE49125A6F}" srcOrd="2" destOrd="0" parTransId="{948B7E4D-94DD-4D4A-BFC7-59D8B46788E1}" sibTransId="{FC18EB18-C51F-428E-A735-5902C4DD1708}"/>
    <dgm:cxn modelId="{46A406A5-1967-49B6-8BC2-A3E082900585}" type="presOf" srcId="{4B7D98DC-3074-4CF2-A836-0CEFDE5108A5}" destId="{9DD17B3C-4525-4D51-AA73-E49766D42276}" srcOrd="0" destOrd="0" presId="urn:microsoft.com/office/officeart/2005/8/layout/hList2"/>
    <dgm:cxn modelId="{49FDDEA8-48F5-43F3-9B16-77539A7D8C85}" srcId="{65E27FB0-230F-4B00-AB96-88E08654C57E}" destId="{165D4EE8-B3AE-49A5-8EB3-55F681B98376}" srcOrd="1" destOrd="0" parTransId="{068EA1FA-6429-4D79-9A92-2B6E66BE6956}" sibTransId="{624ACB4D-897F-44E6-BDC1-5D0EE3D8DAAF}"/>
    <dgm:cxn modelId="{633A3E4F-F794-4A2A-918D-E48A869D43CC}" type="presOf" srcId="{737617EF-F7C8-4036-B7B0-5CA01AC960CC}" destId="{D242E329-9C3F-4C5E-AE86-F01F952892FF}" srcOrd="0" destOrd="1" presId="urn:microsoft.com/office/officeart/2005/8/layout/hList2"/>
    <dgm:cxn modelId="{41CBD3F6-A86D-4DA6-8791-6CD9372840F7}" srcId="{05E8CA65-5435-420C-AF92-F28983772240}" destId="{FD8828DA-3A07-4938-83E5-1AFEED44F7B9}" srcOrd="0" destOrd="0" parTransId="{AA3DC0CF-23DF-45D1-B2CB-22BDC193BA78}" sibTransId="{BA83B6F5-494C-43B7-B285-7A541BF6FCEA}"/>
    <dgm:cxn modelId="{E2337C7C-F21E-4772-8CBB-9ABF12E03BB5}" type="presParOf" srcId="{CD7F650C-2F64-4800-9D00-04C9382F84C7}" destId="{CCA40BC4-49E5-42EF-9301-3EC0026AC067}" srcOrd="0" destOrd="0" presId="urn:microsoft.com/office/officeart/2005/8/layout/hList2"/>
    <dgm:cxn modelId="{642B71A0-3D6C-4BD4-B5BE-18C63D6E4F88}" type="presParOf" srcId="{CCA40BC4-49E5-42EF-9301-3EC0026AC067}" destId="{F5444071-DCE0-4CEA-B7F0-E98160EA446C}" srcOrd="0" destOrd="0" presId="urn:microsoft.com/office/officeart/2005/8/layout/hList2"/>
    <dgm:cxn modelId="{976262FC-13C7-4FF6-A6EE-E9D744C0D909}" type="presParOf" srcId="{CCA40BC4-49E5-42EF-9301-3EC0026AC067}" destId="{6141FDF3-C263-4402-B06A-5698FB521038}" srcOrd="1" destOrd="0" presId="urn:microsoft.com/office/officeart/2005/8/layout/hList2"/>
    <dgm:cxn modelId="{27A37534-4BB9-4B17-8AA2-2D60302FB60E}" type="presParOf" srcId="{CCA40BC4-49E5-42EF-9301-3EC0026AC067}" destId="{9DBDC005-98EA-4963-9DFF-AB671109BD4F}" srcOrd="2" destOrd="0" presId="urn:microsoft.com/office/officeart/2005/8/layout/hList2"/>
    <dgm:cxn modelId="{39211502-B50F-4E3B-ACA7-555C3817D468}" type="presParOf" srcId="{CD7F650C-2F64-4800-9D00-04C9382F84C7}" destId="{54B80A07-5DB4-4840-B8DF-1B59D3DBF8BB}" srcOrd="1" destOrd="0" presId="urn:microsoft.com/office/officeart/2005/8/layout/hList2"/>
    <dgm:cxn modelId="{4014F960-D2A6-4A22-A088-3C1FE12A8F10}" type="presParOf" srcId="{CD7F650C-2F64-4800-9D00-04C9382F84C7}" destId="{24E679EF-94F5-4709-A858-25ED0E4C737C}" srcOrd="2" destOrd="0" presId="urn:microsoft.com/office/officeart/2005/8/layout/hList2"/>
    <dgm:cxn modelId="{DE5BC35D-84F4-40A3-AFB0-7595495A20E4}" type="presParOf" srcId="{24E679EF-94F5-4709-A858-25ED0E4C737C}" destId="{06FDA0DA-0FBD-4953-9312-1EE71B7EBE85}" srcOrd="0" destOrd="0" presId="urn:microsoft.com/office/officeart/2005/8/layout/hList2"/>
    <dgm:cxn modelId="{040CA117-69A6-441C-8C89-3EF2C4DA6A67}" type="presParOf" srcId="{24E679EF-94F5-4709-A858-25ED0E4C737C}" destId="{83E2320F-8BD2-4DD7-A792-E29432C3B317}" srcOrd="1" destOrd="0" presId="urn:microsoft.com/office/officeart/2005/8/layout/hList2"/>
    <dgm:cxn modelId="{750C369B-C135-4C1C-AF4E-893DF22BCCDA}" type="presParOf" srcId="{24E679EF-94F5-4709-A858-25ED0E4C737C}" destId="{422EE27C-F7E5-4626-9B4D-EECD0118D9F1}" srcOrd="2" destOrd="0" presId="urn:microsoft.com/office/officeart/2005/8/layout/hList2"/>
    <dgm:cxn modelId="{EBF41EA4-D23F-4CBA-97A2-1C99A13CEB60}" type="presParOf" srcId="{CD7F650C-2F64-4800-9D00-04C9382F84C7}" destId="{17888488-7D6F-4E26-B41E-F0DFBAF95A5E}" srcOrd="3" destOrd="0" presId="urn:microsoft.com/office/officeart/2005/8/layout/hList2"/>
    <dgm:cxn modelId="{62E6749E-F2A0-42F0-BE2B-D76C587F20E7}" type="presParOf" srcId="{CD7F650C-2F64-4800-9D00-04C9382F84C7}" destId="{4348C75E-D9A2-4624-B7AE-278D82381707}" srcOrd="4" destOrd="0" presId="urn:microsoft.com/office/officeart/2005/8/layout/hList2"/>
    <dgm:cxn modelId="{5B65B06E-ED8C-43CA-8A43-65A8E168F806}" type="presParOf" srcId="{4348C75E-D9A2-4624-B7AE-278D82381707}" destId="{15B61033-9A6E-4250-8E1F-447DADACF14D}" srcOrd="0" destOrd="0" presId="urn:microsoft.com/office/officeart/2005/8/layout/hList2"/>
    <dgm:cxn modelId="{6B72CE9C-3167-4603-8CC1-CBEB30DBC5C4}" type="presParOf" srcId="{4348C75E-D9A2-4624-B7AE-278D82381707}" destId="{D242E329-9C3F-4C5E-AE86-F01F952892FF}" srcOrd="1" destOrd="0" presId="urn:microsoft.com/office/officeart/2005/8/layout/hList2"/>
    <dgm:cxn modelId="{A6881A44-5A91-4A38-9491-8CD6DD04D80D}" type="presParOf" srcId="{4348C75E-D9A2-4624-B7AE-278D82381707}" destId="{74B5F4AB-56B5-46D3-BA93-211E082C4D5B}" srcOrd="2" destOrd="0" presId="urn:microsoft.com/office/officeart/2005/8/layout/hList2"/>
    <dgm:cxn modelId="{98E8F5FF-E11A-4CEC-AC98-5CC21DAB5D73}" type="presParOf" srcId="{CD7F650C-2F64-4800-9D00-04C9382F84C7}" destId="{49A52857-733C-4FD0-8001-E35AF489783A}" srcOrd="5" destOrd="0" presId="urn:microsoft.com/office/officeart/2005/8/layout/hList2"/>
    <dgm:cxn modelId="{EA2200F8-666F-474B-AD6F-35A344AAF94D}" type="presParOf" srcId="{CD7F650C-2F64-4800-9D00-04C9382F84C7}" destId="{105C90D4-44FC-4E01-BE52-B8F44FD90840}" srcOrd="6" destOrd="0" presId="urn:microsoft.com/office/officeart/2005/8/layout/hList2"/>
    <dgm:cxn modelId="{8466376B-0689-4EA1-9A89-64D82492835C}" type="presParOf" srcId="{105C90D4-44FC-4E01-BE52-B8F44FD90840}" destId="{EF728879-858C-49B7-B922-0E42A109229A}" srcOrd="0" destOrd="0" presId="urn:microsoft.com/office/officeart/2005/8/layout/hList2"/>
    <dgm:cxn modelId="{18D40CE2-B606-44EB-B4C0-2AD14295C5D2}" type="presParOf" srcId="{105C90D4-44FC-4E01-BE52-B8F44FD90840}" destId="{5D602796-50E4-4972-9F6E-B605263B59F5}" srcOrd="1" destOrd="0" presId="urn:microsoft.com/office/officeart/2005/8/layout/hList2"/>
    <dgm:cxn modelId="{25E3482E-5D48-4BBA-87FA-D54FBDA8BECC}" type="presParOf" srcId="{105C90D4-44FC-4E01-BE52-B8F44FD90840}" destId="{9DD17B3C-4525-4D51-AA73-E49766D4227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E2E4E-F112-4088-A3B3-0F1EF80F22F2}">
      <dsp:nvSpPr>
        <dsp:cNvPr id="0" name=""/>
        <dsp:cNvSpPr/>
      </dsp:nvSpPr>
      <dsp:spPr>
        <a:xfrm rot="5400000">
          <a:off x="-239927" y="242151"/>
          <a:ext cx="1599516" cy="1119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Ulazni podaci</a:t>
          </a:r>
          <a:endParaRPr lang="nl-NL" sz="1600" kern="1200" dirty="0"/>
        </a:p>
      </dsp:txBody>
      <dsp:txXfrm rot="-5400000">
        <a:off x="1" y="562055"/>
        <a:ext cx="1119661" cy="479855"/>
      </dsp:txXfrm>
    </dsp:sp>
    <dsp:sp modelId="{B42C48A8-C33D-42E6-A437-F7CA29505C95}">
      <dsp:nvSpPr>
        <dsp:cNvPr id="0" name=""/>
        <dsp:cNvSpPr/>
      </dsp:nvSpPr>
      <dsp:spPr>
        <a:xfrm rot="5400000">
          <a:off x="4154787" y="-3032902"/>
          <a:ext cx="1039685" cy="7109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noProof="0" dirty="0" smtClean="0"/>
            <a:t>Proračun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noProof="0" dirty="0" smtClean="0"/>
            <a:t>Osoblje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noProof="0" dirty="0" smtClean="0"/>
            <a:t>Oprema</a:t>
          </a:r>
          <a:endParaRPr lang="en-US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noProof="0" dirty="0" smtClean="0"/>
            <a:t>Osposobljavanje</a:t>
          </a:r>
          <a:endParaRPr lang="en-US" sz="1400" kern="1200" noProof="0" dirty="0"/>
        </a:p>
      </dsp:txBody>
      <dsp:txXfrm rot="-5400000">
        <a:off x="1119661" y="52977"/>
        <a:ext cx="7059185" cy="938179"/>
      </dsp:txXfrm>
    </dsp:sp>
    <dsp:sp modelId="{085FE638-F0DB-4603-A1C3-846303B70B3C}">
      <dsp:nvSpPr>
        <dsp:cNvPr id="0" name=""/>
        <dsp:cNvSpPr/>
      </dsp:nvSpPr>
      <dsp:spPr>
        <a:xfrm rot="5400000">
          <a:off x="-239927" y="1647588"/>
          <a:ext cx="1599516" cy="1119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Izlazni podaci</a:t>
          </a:r>
          <a:endParaRPr lang="nl-NL" sz="1600" kern="1200" dirty="0"/>
        </a:p>
      </dsp:txBody>
      <dsp:txXfrm rot="-5400000">
        <a:off x="1" y="1967492"/>
        <a:ext cx="1119661" cy="479855"/>
      </dsp:txXfrm>
    </dsp:sp>
    <dsp:sp modelId="{A630F709-F118-431C-B5E6-9CE2B18BA611}">
      <dsp:nvSpPr>
        <dsp:cNvPr id="0" name=""/>
        <dsp:cNvSpPr/>
      </dsp:nvSpPr>
      <dsp:spPr>
        <a:xfrm rot="5400000">
          <a:off x="4154787" y="-1627465"/>
          <a:ext cx="1039685" cy="7109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noProof="0" dirty="0" smtClean="0"/>
            <a:t>VOJSKA</a:t>
          </a:r>
          <a:r>
            <a:rPr lang="en-CA" sz="1400" kern="1200" noProof="0" dirty="0" smtClean="0"/>
            <a:t>: </a:t>
          </a:r>
          <a:r>
            <a:rPr lang="hr-HR" sz="1400" kern="1200" noProof="0" dirty="0" smtClean="0"/>
            <a:t>obučene jedinice (bataljuni) s vojnicima i opremom</a:t>
          </a:r>
          <a:endParaRPr lang="en-CA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noProof="0" dirty="0" smtClean="0"/>
            <a:t>MORNARICA</a:t>
          </a:r>
          <a:r>
            <a:rPr lang="en-CA" sz="1400" kern="1200" noProof="0" dirty="0" smtClean="0"/>
            <a:t>: </a:t>
          </a:r>
          <a:r>
            <a:rPr lang="hr-HR" sz="1400" kern="1200" noProof="0" dirty="0" smtClean="0"/>
            <a:t>opremljeni brodovi s posadom</a:t>
          </a:r>
          <a:endParaRPr lang="en-CA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noProof="0" dirty="0" smtClean="0"/>
            <a:t>ZRAKOPLOVSTVO</a:t>
          </a:r>
          <a:r>
            <a:rPr lang="en-CA" sz="1400" kern="1200" noProof="0" dirty="0" smtClean="0"/>
            <a:t>: </a:t>
          </a:r>
          <a:r>
            <a:rPr lang="hr-HR" sz="1400" kern="1200" noProof="0" dirty="0" smtClean="0"/>
            <a:t>opremljeni avioni s posadom</a:t>
          </a:r>
          <a:endParaRPr lang="en-CA" sz="1400" kern="1200" noProof="0" dirty="0"/>
        </a:p>
      </dsp:txBody>
      <dsp:txXfrm rot="-5400000">
        <a:off x="1119661" y="1458414"/>
        <a:ext cx="7059185" cy="938179"/>
      </dsp:txXfrm>
    </dsp:sp>
    <dsp:sp modelId="{34813889-0B17-485D-A549-23C969280E7E}">
      <dsp:nvSpPr>
        <dsp:cNvPr id="0" name=""/>
        <dsp:cNvSpPr/>
      </dsp:nvSpPr>
      <dsp:spPr>
        <a:xfrm rot="5400000">
          <a:off x="-239927" y="3053025"/>
          <a:ext cx="1599516" cy="1119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Krajnji rezultat</a:t>
          </a:r>
          <a:endParaRPr lang="nl-NL" sz="1600" kern="1200" dirty="0"/>
        </a:p>
      </dsp:txBody>
      <dsp:txXfrm rot="-5400000">
        <a:off x="1" y="3372929"/>
        <a:ext cx="1119661" cy="479855"/>
      </dsp:txXfrm>
    </dsp:sp>
    <dsp:sp modelId="{8DF4973D-0C30-4EA8-9FB7-7AC3D1949D83}">
      <dsp:nvSpPr>
        <dsp:cNvPr id="0" name=""/>
        <dsp:cNvSpPr/>
      </dsp:nvSpPr>
      <dsp:spPr>
        <a:xfrm rot="5400000">
          <a:off x="4154787" y="-222028"/>
          <a:ext cx="1039685" cy="7109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noProof="0" dirty="0" smtClean="0"/>
            <a:t>Prvi glavni zadatak</a:t>
          </a:r>
          <a:r>
            <a:rPr lang="en-AU" sz="1400" kern="1200" noProof="0" dirty="0" smtClean="0"/>
            <a:t>: </a:t>
          </a:r>
          <a:r>
            <a:rPr lang="hr-HR" sz="1400" kern="1200" noProof="0" dirty="0" smtClean="0"/>
            <a:t>zaštititi nacionalni i saveznički teritorij</a:t>
          </a:r>
          <a:endParaRPr lang="en-AU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noProof="0" dirty="0" smtClean="0"/>
            <a:t>Drugi glavni zadatak</a:t>
          </a:r>
          <a:r>
            <a:rPr lang="en-AU" sz="1400" kern="1200" noProof="0" dirty="0" smtClean="0"/>
            <a:t>: </a:t>
          </a:r>
          <a:r>
            <a:rPr lang="hr-HR" sz="1400" kern="1200" noProof="0" dirty="0" smtClean="0"/>
            <a:t>slanje jedinica u misiju</a:t>
          </a:r>
          <a:endParaRPr lang="en-AU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noProof="0" dirty="0" smtClean="0"/>
            <a:t>Treći glavni zadatak</a:t>
          </a:r>
          <a:r>
            <a:rPr lang="en-AU" sz="1400" kern="1200" noProof="0" dirty="0" smtClean="0"/>
            <a:t>: </a:t>
          </a:r>
          <a:r>
            <a:rPr lang="hr-HR" sz="1400" kern="1200" noProof="0" dirty="0" smtClean="0"/>
            <a:t>pomoć unutarnjim vlastima (prirodne katastrofe, policija)</a:t>
          </a:r>
          <a:endParaRPr lang="en-AU" sz="1400" kern="1200" noProof="0" dirty="0"/>
        </a:p>
      </dsp:txBody>
      <dsp:txXfrm rot="-5400000">
        <a:off x="1119661" y="2863851"/>
        <a:ext cx="7059185" cy="938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DC005-98EA-4963-9DFF-AB671109BD4F}">
      <dsp:nvSpPr>
        <dsp:cNvPr id="0" name=""/>
        <dsp:cNvSpPr/>
      </dsp:nvSpPr>
      <dsp:spPr>
        <a:xfrm rot="16200000">
          <a:off x="-1537285" y="2266459"/>
          <a:ext cx="3443573" cy="36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43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/>
            <a:t>Bat 1</a:t>
          </a:r>
        </a:p>
      </dsp:txBody>
      <dsp:txXfrm>
        <a:off x="-1537285" y="2266459"/>
        <a:ext cx="3443573" cy="369002"/>
      </dsp:txXfrm>
    </dsp:sp>
    <dsp:sp modelId="{6141FDF3-C263-4402-B06A-5698FB521038}">
      <dsp:nvSpPr>
        <dsp:cNvPr id="0" name=""/>
        <dsp:cNvSpPr/>
      </dsp:nvSpPr>
      <dsp:spPr>
        <a:xfrm>
          <a:off x="296229" y="729173"/>
          <a:ext cx="2286444" cy="34435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543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Satnija</a:t>
          </a:r>
          <a:r>
            <a:rPr lang="nl-NL" sz="2000" kern="1200" dirty="0" smtClean="0"/>
            <a:t> </a:t>
          </a:r>
          <a:r>
            <a:rPr lang="nl-NL" sz="2000" kern="1200" dirty="0"/>
            <a:t>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Satnija</a:t>
          </a:r>
          <a:r>
            <a:rPr lang="nl-NL" sz="2000" kern="1200" dirty="0" smtClean="0"/>
            <a:t> </a:t>
          </a:r>
          <a:r>
            <a:rPr lang="nl-NL" sz="2000" kern="1200" dirty="0"/>
            <a:t>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Satnija</a:t>
          </a:r>
          <a:r>
            <a:rPr lang="nl-NL" sz="2000" kern="1200" dirty="0" smtClean="0"/>
            <a:t> </a:t>
          </a:r>
          <a:r>
            <a:rPr lang="nl-NL" sz="2000" kern="1200" dirty="0"/>
            <a:t>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Teško oružje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2000" kern="1200" dirty="0"/>
        </a:p>
      </dsp:txBody>
      <dsp:txXfrm>
        <a:off x="296229" y="729173"/>
        <a:ext cx="2286444" cy="3443573"/>
      </dsp:txXfrm>
    </dsp:sp>
    <dsp:sp modelId="{F5444071-DCE0-4CEA-B7F0-E98160EA446C}">
      <dsp:nvSpPr>
        <dsp:cNvPr id="0" name=""/>
        <dsp:cNvSpPr/>
      </dsp:nvSpPr>
      <dsp:spPr>
        <a:xfrm>
          <a:off x="136411" y="242090"/>
          <a:ext cx="738004" cy="73800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EE27C-F7E5-4626-9B4D-EECD0118D9F1}">
      <dsp:nvSpPr>
        <dsp:cNvPr id="0" name=""/>
        <dsp:cNvSpPr/>
      </dsp:nvSpPr>
      <dsp:spPr>
        <a:xfrm rot="16200000">
          <a:off x="1387027" y="2266459"/>
          <a:ext cx="3443573" cy="36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43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/>
            <a:t>Bat 2</a:t>
          </a:r>
        </a:p>
      </dsp:txBody>
      <dsp:txXfrm>
        <a:off x="1387027" y="2266459"/>
        <a:ext cx="3443573" cy="369002"/>
      </dsp:txXfrm>
    </dsp:sp>
    <dsp:sp modelId="{83E2320F-8BD2-4DD7-A792-E29432C3B317}">
      <dsp:nvSpPr>
        <dsp:cNvPr id="0" name=""/>
        <dsp:cNvSpPr/>
      </dsp:nvSpPr>
      <dsp:spPr>
        <a:xfrm>
          <a:off x="3223148" y="729173"/>
          <a:ext cx="2128245" cy="3443573"/>
        </a:xfrm>
        <a:prstGeom prst="rect">
          <a:avLst/>
        </a:prstGeom>
        <a:solidFill>
          <a:schemeClr val="accent5">
            <a:hueOff val="-4814955"/>
            <a:satOff val="1959"/>
            <a:lumOff val="-2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543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Satnija</a:t>
          </a:r>
          <a:r>
            <a:rPr lang="nl-NL" sz="2000" kern="1200" dirty="0" smtClean="0"/>
            <a:t> </a:t>
          </a:r>
          <a:r>
            <a:rPr lang="nl-NL" sz="2000" kern="1200" dirty="0"/>
            <a:t>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Satnija</a:t>
          </a:r>
          <a:r>
            <a:rPr lang="nl-NL" sz="2000" kern="1200" dirty="0" smtClean="0"/>
            <a:t> </a:t>
          </a:r>
          <a:r>
            <a:rPr lang="nl-NL" sz="2000" kern="1200" dirty="0"/>
            <a:t>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Satnija</a:t>
          </a:r>
          <a:r>
            <a:rPr lang="nl-NL" sz="2000" kern="1200" dirty="0" smtClean="0"/>
            <a:t> </a:t>
          </a:r>
          <a:r>
            <a:rPr lang="nl-NL" sz="2000" kern="1200" dirty="0"/>
            <a:t>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Teško oružje</a:t>
          </a:r>
          <a:endParaRPr lang="nl-NL" sz="2000" kern="1200" dirty="0"/>
        </a:p>
      </dsp:txBody>
      <dsp:txXfrm>
        <a:off x="3223148" y="729173"/>
        <a:ext cx="2128245" cy="3443573"/>
      </dsp:txXfrm>
    </dsp:sp>
    <dsp:sp modelId="{06FDA0DA-0FBD-4953-9312-1EE71B7EBE85}">
      <dsp:nvSpPr>
        <dsp:cNvPr id="0" name=""/>
        <dsp:cNvSpPr/>
      </dsp:nvSpPr>
      <dsp:spPr>
        <a:xfrm>
          <a:off x="2999257" y="242090"/>
          <a:ext cx="738004" cy="738004"/>
        </a:xfrm>
        <a:prstGeom prst="rect">
          <a:avLst/>
        </a:prstGeom>
        <a:solidFill>
          <a:schemeClr val="accent5">
            <a:tint val="50000"/>
            <a:hueOff val="-4597706"/>
            <a:satOff val="-1194"/>
            <a:lumOff val="-3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5F4AB-56B5-46D3-BA93-211E082C4D5B}">
      <dsp:nvSpPr>
        <dsp:cNvPr id="0" name=""/>
        <dsp:cNvSpPr/>
      </dsp:nvSpPr>
      <dsp:spPr>
        <a:xfrm rot="16200000">
          <a:off x="4245719" y="2266459"/>
          <a:ext cx="3443573" cy="36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43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/>
            <a:t>CS/CSS</a:t>
          </a:r>
        </a:p>
      </dsp:txBody>
      <dsp:txXfrm>
        <a:off x="4245719" y="2266459"/>
        <a:ext cx="3443573" cy="369002"/>
      </dsp:txXfrm>
    </dsp:sp>
    <dsp:sp modelId="{D242E329-9C3F-4C5E-AE86-F01F952892FF}">
      <dsp:nvSpPr>
        <dsp:cNvPr id="0" name=""/>
        <dsp:cNvSpPr/>
      </dsp:nvSpPr>
      <dsp:spPr>
        <a:xfrm>
          <a:off x="6093814" y="729173"/>
          <a:ext cx="2044340" cy="3443573"/>
        </a:xfrm>
        <a:prstGeom prst="rect">
          <a:avLst/>
        </a:prstGeom>
        <a:solidFill>
          <a:srgbClr val="529D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543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Kamioni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Helikopteri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Topništvo</a:t>
          </a:r>
          <a:endParaRPr lang="nl-NL" sz="2000" kern="1200" dirty="0"/>
        </a:p>
      </dsp:txBody>
      <dsp:txXfrm>
        <a:off x="6093814" y="729173"/>
        <a:ext cx="2044340" cy="3443573"/>
      </dsp:txXfrm>
    </dsp:sp>
    <dsp:sp modelId="{15B61033-9A6E-4250-8E1F-447DADACF14D}">
      <dsp:nvSpPr>
        <dsp:cNvPr id="0" name=""/>
        <dsp:cNvSpPr/>
      </dsp:nvSpPr>
      <dsp:spPr>
        <a:xfrm>
          <a:off x="5827971" y="242090"/>
          <a:ext cx="738004" cy="738004"/>
        </a:xfrm>
        <a:prstGeom prst="rect">
          <a:avLst/>
        </a:prstGeom>
        <a:solidFill>
          <a:schemeClr val="accent5">
            <a:tint val="50000"/>
            <a:hueOff val="-9195413"/>
            <a:satOff val="-2387"/>
            <a:lumOff val="-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DC005-98EA-4963-9DFF-AB671109BD4F}">
      <dsp:nvSpPr>
        <dsp:cNvPr id="0" name=""/>
        <dsp:cNvSpPr/>
      </dsp:nvSpPr>
      <dsp:spPr>
        <a:xfrm rot="16200000">
          <a:off x="-1445840" y="2266459"/>
          <a:ext cx="3443573" cy="36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43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/>
            <a:t>Bat 1</a:t>
          </a:r>
        </a:p>
      </dsp:txBody>
      <dsp:txXfrm>
        <a:off x="-1445840" y="2266459"/>
        <a:ext cx="3443573" cy="369002"/>
      </dsp:txXfrm>
    </dsp:sp>
    <dsp:sp modelId="{6141FDF3-C263-4402-B06A-5698FB521038}">
      <dsp:nvSpPr>
        <dsp:cNvPr id="0" name=""/>
        <dsp:cNvSpPr/>
      </dsp:nvSpPr>
      <dsp:spPr>
        <a:xfrm>
          <a:off x="236236" y="729173"/>
          <a:ext cx="2286444" cy="34435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543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Company 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Company 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Company 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Heavy </a:t>
          </a:r>
          <a:r>
            <a:rPr lang="nl-NL" sz="2000" kern="1200" dirty="0" err="1"/>
            <a:t>Weapons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2000" kern="1200" dirty="0"/>
        </a:p>
      </dsp:txBody>
      <dsp:txXfrm>
        <a:off x="236236" y="729173"/>
        <a:ext cx="2286444" cy="3443573"/>
      </dsp:txXfrm>
    </dsp:sp>
    <dsp:sp modelId="{F5444071-DCE0-4CEA-B7F0-E98160EA446C}">
      <dsp:nvSpPr>
        <dsp:cNvPr id="0" name=""/>
        <dsp:cNvSpPr/>
      </dsp:nvSpPr>
      <dsp:spPr>
        <a:xfrm>
          <a:off x="91445" y="242090"/>
          <a:ext cx="738004" cy="73800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EE27C-F7E5-4626-9B4D-EECD0118D9F1}">
      <dsp:nvSpPr>
        <dsp:cNvPr id="0" name=""/>
        <dsp:cNvSpPr/>
      </dsp:nvSpPr>
      <dsp:spPr>
        <a:xfrm rot="16200000">
          <a:off x="1461972" y="2266459"/>
          <a:ext cx="3443573" cy="36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43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/>
            <a:t>Bat 2</a:t>
          </a:r>
        </a:p>
      </dsp:txBody>
      <dsp:txXfrm>
        <a:off x="1461972" y="2266459"/>
        <a:ext cx="3443573" cy="369002"/>
      </dsp:txXfrm>
    </dsp:sp>
    <dsp:sp modelId="{83E2320F-8BD2-4DD7-A792-E29432C3B317}">
      <dsp:nvSpPr>
        <dsp:cNvPr id="0" name=""/>
        <dsp:cNvSpPr/>
      </dsp:nvSpPr>
      <dsp:spPr>
        <a:xfrm>
          <a:off x="3223148" y="729173"/>
          <a:ext cx="2128245" cy="3443573"/>
        </a:xfrm>
        <a:prstGeom prst="rect">
          <a:avLst/>
        </a:prstGeom>
        <a:solidFill>
          <a:schemeClr val="accent5">
            <a:hueOff val="-4814955"/>
            <a:satOff val="1959"/>
            <a:lumOff val="-2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543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Company 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Company B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Company 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Heavy </a:t>
          </a:r>
          <a:r>
            <a:rPr lang="nl-NL" sz="2000" kern="1200" dirty="0" err="1"/>
            <a:t>Weapons</a:t>
          </a:r>
          <a:endParaRPr lang="nl-NL" sz="2000" kern="1200" dirty="0"/>
        </a:p>
      </dsp:txBody>
      <dsp:txXfrm>
        <a:off x="3223148" y="729173"/>
        <a:ext cx="2128245" cy="3443573"/>
      </dsp:txXfrm>
    </dsp:sp>
    <dsp:sp modelId="{06FDA0DA-0FBD-4953-9312-1EE71B7EBE85}">
      <dsp:nvSpPr>
        <dsp:cNvPr id="0" name=""/>
        <dsp:cNvSpPr/>
      </dsp:nvSpPr>
      <dsp:spPr>
        <a:xfrm>
          <a:off x="2999257" y="242090"/>
          <a:ext cx="738004" cy="738004"/>
        </a:xfrm>
        <a:prstGeom prst="rect">
          <a:avLst/>
        </a:prstGeom>
        <a:solidFill>
          <a:schemeClr val="accent5">
            <a:tint val="50000"/>
            <a:hueOff val="-4597706"/>
            <a:satOff val="-1194"/>
            <a:lumOff val="-3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5F4AB-56B5-46D3-BA93-211E082C4D5B}">
      <dsp:nvSpPr>
        <dsp:cNvPr id="0" name=""/>
        <dsp:cNvSpPr/>
      </dsp:nvSpPr>
      <dsp:spPr>
        <a:xfrm rot="16200000">
          <a:off x="4290685" y="2266459"/>
          <a:ext cx="3443573" cy="369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543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/>
            <a:t>CS/CSS</a:t>
          </a:r>
        </a:p>
      </dsp:txBody>
      <dsp:txXfrm>
        <a:off x="4290685" y="2266459"/>
        <a:ext cx="3443573" cy="369002"/>
      </dsp:txXfrm>
    </dsp:sp>
    <dsp:sp modelId="{D242E329-9C3F-4C5E-AE86-F01F952892FF}">
      <dsp:nvSpPr>
        <dsp:cNvPr id="0" name=""/>
        <dsp:cNvSpPr/>
      </dsp:nvSpPr>
      <dsp:spPr>
        <a:xfrm>
          <a:off x="6093814" y="729173"/>
          <a:ext cx="2044340" cy="3443573"/>
        </a:xfrm>
        <a:prstGeom prst="rect">
          <a:avLst/>
        </a:prstGeom>
        <a:solidFill>
          <a:srgbClr val="529D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543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/>
            <a:t>Trucks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err="1"/>
            <a:t>Helicopters</a:t>
          </a: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000" kern="1200" dirty="0" err="1"/>
            <a:t>Artillery</a:t>
          </a:r>
          <a:endParaRPr lang="nl-NL" sz="2000" kern="1200" dirty="0"/>
        </a:p>
      </dsp:txBody>
      <dsp:txXfrm>
        <a:off x="6093814" y="729173"/>
        <a:ext cx="2044340" cy="3443573"/>
      </dsp:txXfrm>
    </dsp:sp>
    <dsp:sp modelId="{15B61033-9A6E-4250-8E1F-447DADACF14D}">
      <dsp:nvSpPr>
        <dsp:cNvPr id="0" name=""/>
        <dsp:cNvSpPr/>
      </dsp:nvSpPr>
      <dsp:spPr>
        <a:xfrm>
          <a:off x="5827971" y="242090"/>
          <a:ext cx="738004" cy="738004"/>
        </a:xfrm>
        <a:prstGeom prst="rect">
          <a:avLst/>
        </a:prstGeom>
        <a:solidFill>
          <a:schemeClr val="accent5">
            <a:tint val="50000"/>
            <a:hueOff val="-9195413"/>
            <a:satOff val="-2387"/>
            <a:lumOff val="-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DC005-98EA-4963-9DFF-AB671109BD4F}">
      <dsp:nvSpPr>
        <dsp:cNvPr id="0" name=""/>
        <dsp:cNvSpPr/>
      </dsp:nvSpPr>
      <dsp:spPr>
        <a:xfrm rot="16200000">
          <a:off x="-1503398" y="2251823"/>
          <a:ext cx="3443573" cy="27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4766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/>
            <a:t>Bat 1</a:t>
          </a:r>
        </a:p>
      </dsp:txBody>
      <dsp:txXfrm>
        <a:off x="-1503398" y="2251823"/>
        <a:ext cx="3443573" cy="277529"/>
      </dsp:txXfrm>
    </dsp:sp>
    <dsp:sp modelId="{6141FDF3-C263-4402-B06A-5698FB521038}">
      <dsp:nvSpPr>
        <dsp:cNvPr id="0" name=""/>
        <dsp:cNvSpPr/>
      </dsp:nvSpPr>
      <dsp:spPr>
        <a:xfrm>
          <a:off x="188522" y="668801"/>
          <a:ext cx="1719653" cy="34435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44766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Satnija </a:t>
          </a:r>
          <a:r>
            <a:rPr lang="nl-NL" sz="1500" kern="1200" dirty="0" smtClean="0"/>
            <a:t>A</a:t>
          </a:r>
          <a:endParaRPr lang="nl-N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>
              <a:solidFill>
                <a:schemeClr val="bg1">
                  <a:lumMod val="50000"/>
                </a:schemeClr>
              </a:solidFill>
            </a:rPr>
            <a:t>Satnija</a:t>
          </a:r>
          <a:r>
            <a:rPr lang="nl-NL" sz="1500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nl-NL" sz="1500" kern="1200" dirty="0">
              <a:solidFill>
                <a:schemeClr val="bg1">
                  <a:lumMod val="50000"/>
                </a:schemeClr>
              </a:solidFill>
            </a:rPr>
            <a:t>B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>
              <a:solidFill>
                <a:schemeClr val="bg1">
                  <a:lumMod val="50000"/>
                </a:schemeClr>
              </a:solidFill>
            </a:rPr>
            <a:t>Satnija</a:t>
          </a:r>
          <a:r>
            <a:rPr lang="nl-NL" sz="1500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nl-NL" sz="1500" kern="1200" dirty="0">
              <a:solidFill>
                <a:schemeClr val="bg1">
                  <a:lumMod val="50000"/>
                </a:schemeClr>
              </a:solidFill>
            </a:rPr>
            <a:t>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Teško oružje</a:t>
          </a:r>
          <a:endParaRPr lang="nl-N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500" kern="1200" dirty="0"/>
        </a:p>
      </dsp:txBody>
      <dsp:txXfrm>
        <a:off x="188522" y="668801"/>
        <a:ext cx="1719653" cy="3443573"/>
      </dsp:txXfrm>
    </dsp:sp>
    <dsp:sp modelId="{F5444071-DCE0-4CEA-B7F0-E98160EA446C}">
      <dsp:nvSpPr>
        <dsp:cNvPr id="0" name=""/>
        <dsp:cNvSpPr/>
      </dsp:nvSpPr>
      <dsp:spPr>
        <a:xfrm>
          <a:off x="79623" y="302462"/>
          <a:ext cx="555058" cy="555058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EE27C-F7E5-4626-9B4D-EECD0118D9F1}">
      <dsp:nvSpPr>
        <dsp:cNvPr id="0" name=""/>
        <dsp:cNvSpPr/>
      </dsp:nvSpPr>
      <dsp:spPr>
        <a:xfrm rot="16200000">
          <a:off x="683590" y="2251823"/>
          <a:ext cx="3443573" cy="27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4766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/>
            <a:t>Bat 2</a:t>
          </a:r>
        </a:p>
      </dsp:txBody>
      <dsp:txXfrm>
        <a:off x="683590" y="2251823"/>
        <a:ext cx="3443573" cy="277529"/>
      </dsp:txXfrm>
    </dsp:sp>
    <dsp:sp modelId="{83E2320F-8BD2-4DD7-A792-E29432C3B317}">
      <dsp:nvSpPr>
        <dsp:cNvPr id="0" name=""/>
        <dsp:cNvSpPr/>
      </dsp:nvSpPr>
      <dsp:spPr>
        <a:xfrm>
          <a:off x="2435002" y="668801"/>
          <a:ext cx="1600670" cy="3443573"/>
        </a:xfrm>
        <a:prstGeom prst="rect">
          <a:avLst/>
        </a:prstGeom>
        <a:solidFill>
          <a:schemeClr val="accent5">
            <a:hueOff val="-3209970"/>
            <a:satOff val="130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44766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>
              <a:solidFill>
                <a:schemeClr val="bg1">
                  <a:lumMod val="50000"/>
                </a:schemeClr>
              </a:solidFill>
            </a:rPr>
            <a:t>Satnija</a:t>
          </a:r>
          <a:r>
            <a:rPr lang="nl-NL" sz="1500" kern="1200" dirty="0" smtClean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nl-NL" sz="1500" kern="1200" dirty="0">
              <a:solidFill>
                <a:schemeClr val="bg1">
                  <a:lumMod val="50000"/>
                </a:schemeClr>
              </a:solidFill>
            </a:rPr>
            <a:t>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Satnija</a:t>
          </a:r>
          <a:r>
            <a:rPr lang="nl-NL" sz="1500" kern="1200" dirty="0" smtClean="0"/>
            <a:t> </a:t>
          </a:r>
          <a:r>
            <a:rPr lang="nl-NL" sz="1500" kern="1200" dirty="0"/>
            <a:t>B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Satnija</a:t>
          </a:r>
          <a:r>
            <a:rPr lang="nl-NL" sz="1500" kern="1200" dirty="0" smtClean="0"/>
            <a:t> </a:t>
          </a:r>
          <a:r>
            <a:rPr lang="nl-NL" sz="1500" kern="1200" dirty="0"/>
            <a:t>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b="0" kern="1200" dirty="0" smtClean="0">
              <a:solidFill>
                <a:schemeClr val="bg1">
                  <a:lumMod val="50000"/>
                </a:schemeClr>
              </a:solidFill>
            </a:rPr>
            <a:t>Teško oružje</a:t>
          </a:r>
          <a:endParaRPr lang="nl-NL" sz="1500" b="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435002" y="668801"/>
        <a:ext cx="1600670" cy="3443573"/>
      </dsp:txXfrm>
    </dsp:sp>
    <dsp:sp modelId="{06FDA0DA-0FBD-4953-9312-1EE71B7EBE85}">
      <dsp:nvSpPr>
        <dsp:cNvPr id="0" name=""/>
        <dsp:cNvSpPr/>
      </dsp:nvSpPr>
      <dsp:spPr>
        <a:xfrm>
          <a:off x="2266612" y="302462"/>
          <a:ext cx="555058" cy="555058"/>
        </a:xfrm>
        <a:prstGeom prst="rect">
          <a:avLst/>
        </a:prstGeom>
        <a:solidFill>
          <a:schemeClr val="accent5">
            <a:tint val="50000"/>
            <a:hueOff val="-3065138"/>
            <a:satOff val="-796"/>
            <a:lumOff val="-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5F4AB-56B5-46D3-BA93-211E082C4D5B}">
      <dsp:nvSpPr>
        <dsp:cNvPr id="0" name=""/>
        <dsp:cNvSpPr/>
      </dsp:nvSpPr>
      <dsp:spPr>
        <a:xfrm rot="16200000">
          <a:off x="2811088" y="2251823"/>
          <a:ext cx="3443573" cy="27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4766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/>
            <a:t>CS/CSS</a:t>
          </a:r>
        </a:p>
      </dsp:txBody>
      <dsp:txXfrm>
        <a:off x="2811088" y="2251823"/>
        <a:ext cx="3443573" cy="277529"/>
      </dsp:txXfrm>
    </dsp:sp>
    <dsp:sp modelId="{D242E329-9C3F-4C5E-AE86-F01F952892FF}">
      <dsp:nvSpPr>
        <dsp:cNvPr id="0" name=""/>
        <dsp:cNvSpPr/>
      </dsp:nvSpPr>
      <dsp:spPr>
        <a:xfrm>
          <a:off x="4594053" y="668801"/>
          <a:ext cx="1537564" cy="3443573"/>
        </a:xfrm>
        <a:prstGeom prst="rect">
          <a:avLst/>
        </a:prstGeom>
        <a:solidFill>
          <a:srgbClr val="529D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44766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Kamioni</a:t>
          </a:r>
          <a:endParaRPr lang="nl-N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>
              <a:solidFill>
                <a:schemeClr val="bg1">
                  <a:lumMod val="50000"/>
                </a:schemeClr>
              </a:solidFill>
            </a:rPr>
            <a:t>Helikopteri</a:t>
          </a:r>
          <a:endParaRPr lang="nl-NL" sz="1500" kern="1200" dirty="0">
            <a:solidFill>
              <a:schemeClr val="bg1">
                <a:lumMod val="50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>
              <a:solidFill>
                <a:schemeClr val="bg1">
                  <a:lumMod val="50000"/>
                </a:schemeClr>
              </a:solidFill>
            </a:rPr>
            <a:t>Topništvo</a:t>
          </a:r>
          <a:endParaRPr lang="nl-NL" sz="1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594053" y="668801"/>
        <a:ext cx="1537564" cy="3443573"/>
      </dsp:txXfrm>
    </dsp:sp>
    <dsp:sp modelId="{15B61033-9A6E-4250-8E1F-447DADACF14D}">
      <dsp:nvSpPr>
        <dsp:cNvPr id="0" name=""/>
        <dsp:cNvSpPr/>
      </dsp:nvSpPr>
      <dsp:spPr>
        <a:xfrm>
          <a:off x="4394110" y="302462"/>
          <a:ext cx="555058" cy="555058"/>
        </a:xfrm>
        <a:prstGeom prst="rect">
          <a:avLst/>
        </a:prstGeom>
        <a:solidFill>
          <a:schemeClr val="accent5">
            <a:tint val="50000"/>
            <a:hueOff val="-6130275"/>
            <a:satOff val="-1591"/>
            <a:lumOff val="-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17B3C-4525-4D51-AA73-E49766D42276}">
      <dsp:nvSpPr>
        <dsp:cNvPr id="0" name=""/>
        <dsp:cNvSpPr/>
      </dsp:nvSpPr>
      <dsp:spPr>
        <a:xfrm rot="16200000">
          <a:off x="4907033" y="2251823"/>
          <a:ext cx="3443573" cy="277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44766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900" kern="1200"/>
        </a:p>
      </dsp:txBody>
      <dsp:txXfrm>
        <a:off x="4907033" y="2251823"/>
        <a:ext cx="3443573" cy="277529"/>
      </dsp:txXfrm>
    </dsp:sp>
    <dsp:sp modelId="{5D602796-50E4-4972-9F6E-B605263B59F5}">
      <dsp:nvSpPr>
        <dsp:cNvPr id="0" name=""/>
        <dsp:cNvSpPr/>
      </dsp:nvSpPr>
      <dsp:spPr>
        <a:xfrm>
          <a:off x="6767585" y="638842"/>
          <a:ext cx="1382391" cy="3443573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44766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Satnija</a:t>
          </a:r>
          <a:r>
            <a:rPr lang="nl-NL" sz="1500" kern="1200" dirty="0" smtClean="0"/>
            <a:t> </a:t>
          </a:r>
          <a:r>
            <a:rPr lang="nl-NL" sz="1500" kern="1200" dirty="0"/>
            <a:t>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Satnija</a:t>
          </a:r>
          <a:r>
            <a:rPr lang="nl-NL" sz="1500" kern="1200" dirty="0" smtClean="0"/>
            <a:t> </a:t>
          </a:r>
          <a:r>
            <a:rPr lang="nl-NL" sz="1500" kern="1200" dirty="0"/>
            <a:t>B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Satnija</a:t>
          </a:r>
          <a:r>
            <a:rPr lang="nl-NL" sz="1500" kern="1200" dirty="0" smtClean="0"/>
            <a:t> </a:t>
          </a:r>
          <a:r>
            <a:rPr lang="nl-NL" sz="1500" kern="1200" dirty="0"/>
            <a:t>C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Teško oružje</a:t>
          </a:r>
          <a:endParaRPr lang="nl-N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Helikopter</a:t>
          </a:r>
          <a:endParaRPr lang="nl-N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/>
            <a:t>Topništvo</a:t>
          </a:r>
          <a:endParaRPr lang="nl-NL" sz="1500" kern="1200" dirty="0"/>
        </a:p>
      </dsp:txBody>
      <dsp:txXfrm>
        <a:off x="6767585" y="638842"/>
        <a:ext cx="1382391" cy="3443573"/>
      </dsp:txXfrm>
    </dsp:sp>
    <dsp:sp modelId="{EF728879-858C-49B7-B922-0E42A109229A}">
      <dsp:nvSpPr>
        <dsp:cNvPr id="0" name=""/>
        <dsp:cNvSpPr/>
      </dsp:nvSpPr>
      <dsp:spPr>
        <a:xfrm>
          <a:off x="6490055" y="302462"/>
          <a:ext cx="555058" cy="555058"/>
        </a:xfrm>
        <a:prstGeom prst="rect">
          <a:avLst/>
        </a:prstGeom>
        <a:solidFill>
          <a:schemeClr val="accent5">
            <a:tint val="50000"/>
            <a:hueOff val="-9195413"/>
            <a:satOff val="-2387"/>
            <a:lumOff val="-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xmlns="" id="{C63A1CFF-DB57-4372-A68A-42B78A5B41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500063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D92F6229-309F-45C6-AB2F-7F8011CA48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81325" cy="500063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D4AC178B-1097-4B99-9893-FBFA69988641}" type="datetimeFigureOut">
              <a:rPr lang="nl-NL"/>
              <a:pPr>
                <a:defRPr/>
              </a:pPr>
              <a:t>2-7-2018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F35C34DA-ABF5-48E4-8D76-5457987C68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1325" cy="50006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DE2F0553-CA87-43C3-8DB7-6A0EAF0FA7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4138" y="9501188"/>
            <a:ext cx="2981325" cy="50006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7E7370DD-680E-4391-B73B-59A60F34057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66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xmlns="" id="{B11D939D-2A2C-40D5-A527-AA44EE64BE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4FABCFE0-CA31-4EAF-812C-4F035B458B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54201D-0FC3-49FE-ABFB-D19A266C9EB6}" type="datetimeFigureOut">
              <a:rPr lang="nl-NL"/>
              <a:pPr>
                <a:defRPr/>
              </a:pPr>
              <a:t>2-7-2018</a:t>
            </a:fld>
            <a:endParaRPr lang="nl-NL" dirty="0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xmlns="" id="{2B29B1DE-2BCB-49A0-98E6-7F6CB99217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2212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xmlns="" id="{7AE6E655-18D4-40FF-BA14-3DBA11631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8BD6E40E-4AFF-43F4-A635-86F9193673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79738" cy="50006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D3C9213-CB7A-4C89-BC54-7D7211FB9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5725" y="9501188"/>
            <a:ext cx="2979738" cy="50006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F8E61C-AA75-4782-AAA8-42A35B2E7903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8115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79A43F69-C2CE-4191-87DA-04B41809C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fld id="{AAC24977-2A42-4FFD-8A54-776C4E56A50F}" type="slidenum">
              <a:rPr lang="nl-NL" altLang="sr-Latn-RS" sz="1200" smtClean="0"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nl-NL" altLang="sr-Latn-RS" sz="1200">
              <a:latin typeface="Calibri" panose="020F0502020204030204" pitchFamily="34" charset="0"/>
            </a:endParaRP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xmlns="" id="{2A673EC7-187D-409B-AF24-D574A3946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9800" y="750888"/>
            <a:ext cx="4999038" cy="3749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xmlns="" id="{0890C32F-101D-42DF-A8CE-B28347E26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4751388"/>
            <a:ext cx="5502275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r-Latn-RS">
              <a:cs typeface="Arial" panose="020B0604020202020204" pitchFamily="34" charset="0"/>
            </a:endParaRPr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xmlns="" id="{A90145CB-8E94-49E2-9316-82BCD356C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9499600"/>
            <a:ext cx="29813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820" tIns="47227" rIns="90820" bIns="47227" anchor="b"/>
          <a:lstStyle>
            <a:lvl1pPr>
              <a:tabLst>
                <a:tab pos="0" algn="l"/>
                <a:tab pos="450850" algn="l"/>
                <a:tab pos="903288" algn="l"/>
                <a:tab pos="1357313" algn="l"/>
                <a:tab pos="1809750" algn="l"/>
                <a:tab pos="2262188" algn="l"/>
                <a:tab pos="2717800" algn="l"/>
                <a:tab pos="3170238" algn="l"/>
                <a:tab pos="3624263" algn="l"/>
                <a:tab pos="4076700" algn="l"/>
                <a:tab pos="4529138" algn="l"/>
                <a:tab pos="4983163" algn="l"/>
                <a:tab pos="5437188" algn="l"/>
                <a:tab pos="5891213" algn="l"/>
                <a:tab pos="6343650" algn="l"/>
                <a:tab pos="6796088" algn="l"/>
                <a:tab pos="7250113" algn="l"/>
                <a:tab pos="7704138" algn="l"/>
                <a:tab pos="8158163" algn="l"/>
                <a:tab pos="8610600" algn="l"/>
                <a:tab pos="9063038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50850" algn="l"/>
                <a:tab pos="903288" algn="l"/>
                <a:tab pos="1357313" algn="l"/>
                <a:tab pos="1809750" algn="l"/>
                <a:tab pos="2262188" algn="l"/>
                <a:tab pos="2717800" algn="l"/>
                <a:tab pos="3170238" algn="l"/>
                <a:tab pos="3624263" algn="l"/>
                <a:tab pos="4076700" algn="l"/>
                <a:tab pos="4529138" algn="l"/>
                <a:tab pos="4983163" algn="l"/>
                <a:tab pos="5437188" algn="l"/>
                <a:tab pos="5891213" algn="l"/>
                <a:tab pos="6343650" algn="l"/>
                <a:tab pos="6796088" algn="l"/>
                <a:tab pos="7250113" algn="l"/>
                <a:tab pos="7704138" algn="l"/>
                <a:tab pos="8158163" algn="l"/>
                <a:tab pos="8610600" algn="l"/>
                <a:tab pos="9063038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50850" algn="l"/>
                <a:tab pos="903288" algn="l"/>
                <a:tab pos="1357313" algn="l"/>
                <a:tab pos="1809750" algn="l"/>
                <a:tab pos="2262188" algn="l"/>
                <a:tab pos="2717800" algn="l"/>
                <a:tab pos="3170238" algn="l"/>
                <a:tab pos="3624263" algn="l"/>
                <a:tab pos="4076700" algn="l"/>
                <a:tab pos="4529138" algn="l"/>
                <a:tab pos="4983163" algn="l"/>
                <a:tab pos="5437188" algn="l"/>
                <a:tab pos="5891213" algn="l"/>
                <a:tab pos="6343650" algn="l"/>
                <a:tab pos="6796088" algn="l"/>
                <a:tab pos="7250113" algn="l"/>
                <a:tab pos="7704138" algn="l"/>
                <a:tab pos="8158163" algn="l"/>
                <a:tab pos="8610600" algn="l"/>
                <a:tab pos="9063038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50850" algn="l"/>
                <a:tab pos="903288" algn="l"/>
                <a:tab pos="1357313" algn="l"/>
                <a:tab pos="1809750" algn="l"/>
                <a:tab pos="2262188" algn="l"/>
                <a:tab pos="2717800" algn="l"/>
                <a:tab pos="3170238" algn="l"/>
                <a:tab pos="3624263" algn="l"/>
                <a:tab pos="4076700" algn="l"/>
                <a:tab pos="4529138" algn="l"/>
                <a:tab pos="4983163" algn="l"/>
                <a:tab pos="5437188" algn="l"/>
                <a:tab pos="5891213" algn="l"/>
                <a:tab pos="6343650" algn="l"/>
                <a:tab pos="6796088" algn="l"/>
                <a:tab pos="7250113" algn="l"/>
                <a:tab pos="7704138" algn="l"/>
                <a:tab pos="8158163" algn="l"/>
                <a:tab pos="8610600" algn="l"/>
                <a:tab pos="9063038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50850" algn="l"/>
                <a:tab pos="903288" algn="l"/>
                <a:tab pos="1357313" algn="l"/>
                <a:tab pos="1809750" algn="l"/>
                <a:tab pos="2262188" algn="l"/>
                <a:tab pos="2717800" algn="l"/>
                <a:tab pos="3170238" algn="l"/>
                <a:tab pos="3624263" algn="l"/>
                <a:tab pos="4076700" algn="l"/>
                <a:tab pos="4529138" algn="l"/>
                <a:tab pos="4983163" algn="l"/>
                <a:tab pos="5437188" algn="l"/>
                <a:tab pos="5891213" algn="l"/>
                <a:tab pos="6343650" algn="l"/>
                <a:tab pos="6796088" algn="l"/>
                <a:tab pos="7250113" algn="l"/>
                <a:tab pos="7704138" algn="l"/>
                <a:tab pos="8158163" algn="l"/>
                <a:tab pos="8610600" algn="l"/>
                <a:tab pos="9063038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7313" algn="l"/>
                <a:tab pos="1809750" algn="l"/>
                <a:tab pos="2262188" algn="l"/>
                <a:tab pos="2717800" algn="l"/>
                <a:tab pos="3170238" algn="l"/>
                <a:tab pos="3624263" algn="l"/>
                <a:tab pos="4076700" algn="l"/>
                <a:tab pos="4529138" algn="l"/>
                <a:tab pos="4983163" algn="l"/>
                <a:tab pos="5437188" algn="l"/>
                <a:tab pos="5891213" algn="l"/>
                <a:tab pos="6343650" algn="l"/>
                <a:tab pos="6796088" algn="l"/>
                <a:tab pos="7250113" algn="l"/>
                <a:tab pos="7704138" algn="l"/>
                <a:tab pos="8158163" algn="l"/>
                <a:tab pos="8610600" algn="l"/>
                <a:tab pos="9063038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7313" algn="l"/>
                <a:tab pos="1809750" algn="l"/>
                <a:tab pos="2262188" algn="l"/>
                <a:tab pos="2717800" algn="l"/>
                <a:tab pos="3170238" algn="l"/>
                <a:tab pos="3624263" algn="l"/>
                <a:tab pos="4076700" algn="l"/>
                <a:tab pos="4529138" algn="l"/>
                <a:tab pos="4983163" algn="l"/>
                <a:tab pos="5437188" algn="l"/>
                <a:tab pos="5891213" algn="l"/>
                <a:tab pos="6343650" algn="l"/>
                <a:tab pos="6796088" algn="l"/>
                <a:tab pos="7250113" algn="l"/>
                <a:tab pos="7704138" algn="l"/>
                <a:tab pos="8158163" algn="l"/>
                <a:tab pos="8610600" algn="l"/>
                <a:tab pos="9063038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7313" algn="l"/>
                <a:tab pos="1809750" algn="l"/>
                <a:tab pos="2262188" algn="l"/>
                <a:tab pos="2717800" algn="l"/>
                <a:tab pos="3170238" algn="l"/>
                <a:tab pos="3624263" algn="l"/>
                <a:tab pos="4076700" algn="l"/>
                <a:tab pos="4529138" algn="l"/>
                <a:tab pos="4983163" algn="l"/>
                <a:tab pos="5437188" algn="l"/>
                <a:tab pos="5891213" algn="l"/>
                <a:tab pos="6343650" algn="l"/>
                <a:tab pos="6796088" algn="l"/>
                <a:tab pos="7250113" algn="l"/>
                <a:tab pos="7704138" algn="l"/>
                <a:tab pos="8158163" algn="l"/>
                <a:tab pos="8610600" algn="l"/>
                <a:tab pos="9063038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0850" algn="l"/>
                <a:tab pos="903288" algn="l"/>
                <a:tab pos="1357313" algn="l"/>
                <a:tab pos="1809750" algn="l"/>
                <a:tab pos="2262188" algn="l"/>
                <a:tab pos="2717800" algn="l"/>
                <a:tab pos="3170238" algn="l"/>
                <a:tab pos="3624263" algn="l"/>
                <a:tab pos="4076700" algn="l"/>
                <a:tab pos="4529138" algn="l"/>
                <a:tab pos="4983163" algn="l"/>
                <a:tab pos="5437188" algn="l"/>
                <a:tab pos="5891213" algn="l"/>
                <a:tab pos="6343650" algn="l"/>
                <a:tab pos="6796088" algn="l"/>
                <a:tab pos="7250113" algn="l"/>
                <a:tab pos="7704138" algn="l"/>
                <a:tab pos="8158163" algn="l"/>
                <a:tab pos="8610600" algn="l"/>
                <a:tab pos="9063038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1783AA5E-86C6-4420-AAB0-759FB5AB9A02}" type="slidenum">
              <a:rPr lang="nl-NL" altLang="sr-Latn-RS" sz="1200">
                <a:latin typeface="Calibri" panose="020F0502020204030204" pitchFamily="34" charset="0"/>
              </a:rPr>
              <a:pPr algn="r">
                <a:buSzPct val="100000"/>
              </a:pPr>
              <a:t>4</a:t>
            </a:fld>
            <a:endParaRPr lang="nl-NL" altLang="sr-Latn-R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47127744-482A-4CA1-9D2D-98102F44B8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D72AF271-77EC-401A-B161-6E54249A6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xmlns="" id="{983DA034-15C4-465C-A960-5BBA59DAE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xmlns="" id="{CCD37FE0-7104-4D73-A930-B51E79218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FFF0F22E-FE7F-4252-AEDD-AF58244AAB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fld id="{0F6255C6-9516-4DFF-B473-9888A0848415}" type="slidenum">
              <a:rPr lang="nl-NL" altLang="sr-Latn-RS" sz="1200" smtClean="0"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t>7</a:t>
            </a:fld>
            <a:endParaRPr lang="nl-NL" altLang="sr-Latn-R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>
            <a:extLst>
              <a:ext uri="{FF2B5EF4-FFF2-40B4-BE49-F238E27FC236}">
                <a16:creationId xmlns:a16="http://schemas.microsoft.com/office/drawing/2014/main" xmlns="" id="{DF0BF71D-292D-4ED7-A3BA-AE684DB3E4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ijdelijke aanduiding voor notities 2">
            <a:extLst>
              <a:ext uri="{FF2B5EF4-FFF2-40B4-BE49-F238E27FC236}">
                <a16:creationId xmlns:a16="http://schemas.microsoft.com/office/drawing/2014/main" xmlns="" id="{4D9FC847-8B0F-4125-B06A-6D83904C5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140C2B18-A812-446C-8BDF-378C671E1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fld id="{7140D07D-4BAB-4781-BAC8-79000F9ADA45}" type="slidenum">
              <a:rPr lang="nl-NL" altLang="sr-Latn-RS" sz="1200" smtClean="0"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nl-NL" altLang="sr-Latn-R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>
            <a:extLst>
              <a:ext uri="{FF2B5EF4-FFF2-40B4-BE49-F238E27FC236}">
                <a16:creationId xmlns:a16="http://schemas.microsoft.com/office/drawing/2014/main" xmlns="" id="{9E2C5913-523D-4B85-84C9-6A4B2DBF8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Tijdelijke aanduiding voor notities 2">
            <a:extLst>
              <a:ext uri="{FF2B5EF4-FFF2-40B4-BE49-F238E27FC236}">
                <a16:creationId xmlns:a16="http://schemas.microsoft.com/office/drawing/2014/main" xmlns="" id="{F135E9D2-2853-43F5-93FA-4EA5F5509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altLang="sr-Latn-RS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167BFD7E-5D21-4029-B7C9-3F4B7B908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fld id="{204A9CDA-0834-4106-8D2F-D8C9B6F2D60D}" type="slidenum">
              <a:rPr lang="nl-NL" altLang="sr-Latn-RS" sz="1200" smtClean="0"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nl-NL" altLang="sr-Latn-R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>
            <a:extLst>
              <a:ext uri="{FF2B5EF4-FFF2-40B4-BE49-F238E27FC236}">
                <a16:creationId xmlns:a16="http://schemas.microsoft.com/office/drawing/2014/main" xmlns="" id="{47A08A68-49F0-45FD-BD3E-73BDD1329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ijdelijke aanduiding voor notities 2">
            <a:extLst>
              <a:ext uri="{FF2B5EF4-FFF2-40B4-BE49-F238E27FC236}">
                <a16:creationId xmlns:a16="http://schemas.microsoft.com/office/drawing/2014/main" xmlns="" id="{65CB7455-27FC-41E7-B260-77A5051C5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r-Latn-RS" altLang="sr-Latn-RS"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64EEE1BC-BC2A-4EEA-A649-AB1234D91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fld id="{2813ED4B-F49E-4E8B-900C-3DB0F423E3C3}" type="slidenum">
              <a:rPr lang="nl-NL" altLang="sr-Latn-RS" sz="1200" smtClean="0"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nl-NL" altLang="sr-Latn-R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shpDatum">
            <a:extLst>
              <a:ext uri="{FF2B5EF4-FFF2-40B4-BE49-F238E27FC236}">
                <a16:creationId xmlns:a16="http://schemas.microsoft.com/office/drawing/2014/main" xmlns="" id="{C1327BBE-6D8A-48BB-8428-AB915F9B0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7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>
            <a:extLst>
              <a:ext uri="{FF2B5EF4-FFF2-40B4-BE49-F238E27FC236}">
                <a16:creationId xmlns:a16="http://schemas.microsoft.com/office/drawing/2014/main" xmlns="" id="{E520507A-B726-4F2B-8BE3-87ABB24CF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r-Latn-RS" altLang="sr-Latn-RS" sz="1800">
              <a:solidFill>
                <a:srgbClr val="FFFFFF"/>
              </a:solidFill>
            </a:endParaRPr>
          </a:p>
        </p:txBody>
      </p:sp>
      <p:sp>
        <p:nvSpPr>
          <p:cNvPr id="5" name="shpTekst">
            <a:extLst>
              <a:ext uri="{FF2B5EF4-FFF2-40B4-BE49-F238E27FC236}">
                <a16:creationId xmlns:a16="http://schemas.microsoft.com/office/drawing/2014/main" xmlns="" id="{02520669-02F1-4D6C-8F15-E298B262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sr-Latn-RS" altLang="sr-Latn-RS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>
            <a:extLst>
              <a:ext uri="{FF2B5EF4-FFF2-40B4-BE49-F238E27FC236}">
                <a16:creationId xmlns:a16="http://schemas.microsoft.com/office/drawing/2014/main" xmlns="" id="{7DCF9485-F577-4E8E-A516-F9E64A6D0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shpTitel">
            <a:extLst>
              <a:ext uri="{FF2B5EF4-FFF2-40B4-BE49-F238E27FC236}">
                <a16:creationId xmlns:a16="http://schemas.microsoft.com/office/drawing/2014/main" xmlns="" id="{C048F7EC-FA7C-476F-8229-F7515E018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641850" y="6542088"/>
            <a:ext cx="4184650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3 juni 2010</a:t>
            </a:r>
          </a:p>
        </p:txBody>
      </p:sp>
      <p:sp>
        <p:nvSpPr>
          <p:cNvPr id="8" name="shpKleurvlakBoven">
            <a:extLst>
              <a:ext uri="{FF2B5EF4-FFF2-40B4-BE49-F238E27FC236}">
                <a16:creationId xmlns:a16="http://schemas.microsoft.com/office/drawing/2014/main" xmlns="" id="{61BE7F0A-8DC1-4658-85CF-D81951F21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645025" y="6362700"/>
            <a:ext cx="4183063" cy="284163"/>
          </a:xfrm>
        </p:spPr>
        <p:txBody>
          <a:bodyPr/>
          <a:lstStyle>
            <a:lvl1pPr>
              <a:defRPr sz="1000" dirty="0" err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nl-NL"/>
              <a:t>Fiscal Consolidation in the Netherlands</a:t>
            </a:r>
          </a:p>
        </p:txBody>
      </p:sp>
      <p:sp>
        <p:nvSpPr>
          <p:cNvPr id="9" name="shpBeeldmerk">
            <a:extLst>
              <a:ext uri="{FF2B5EF4-FFF2-40B4-BE49-F238E27FC236}">
                <a16:creationId xmlns:a16="http://schemas.microsoft.com/office/drawing/2014/main" xmlns="" id="{D72E2148-3A05-4FE3-A1F8-8277D7C69C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350" y="6362700"/>
            <a:ext cx="712788" cy="363538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02328-D2FE-4BF7-B30B-409E7842FDC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910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677651A-2B33-47F5-9072-6C5495C80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4559-977C-4EAB-9E46-F1CCDDDBE33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FEB423-9915-44D5-9FFD-12F10897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563" y="6308725"/>
            <a:ext cx="410368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6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B3C43928-7B5D-4CEF-AB13-425D1F8CE23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74650" y="6378575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fld id="{6EF30BE1-0ADE-4C63-BB80-20D7C80411D7}" type="slidenum">
              <a:rPr lang="nl-NL" altLang="sr-Latn-RS" sz="1000">
                <a:solidFill>
                  <a:srgbClr val="FFFFFF"/>
                </a:solidFill>
                <a:ea typeface="ＭＳ Ｐゴシック" panose="020B0600070205080204" pitchFamily="34" charset="-128"/>
              </a:rPr>
              <a:pPr>
                <a:buSzPct val="100000"/>
              </a:pPr>
              <a:t>‹#›</a:t>
            </a:fld>
            <a:endParaRPr lang="nl-NL" altLang="sr-Latn-RS" sz="10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C003D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</a:t>
            </a:r>
            <a:r>
              <a:rPr lang="nl-NL"/>
              <a:t>te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4500000" y="6390000"/>
            <a:ext cx="4104000" cy="176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/>
          </p:nvPr>
        </p:nvSpPr>
        <p:spPr>
          <a:xfrm>
            <a:off x="4500000" y="6544800"/>
            <a:ext cx="4104000" cy="21674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23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>
            <a:extLst>
              <a:ext uri="{FF2B5EF4-FFF2-40B4-BE49-F238E27FC236}">
                <a16:creationId xmlns:a16="http://schemas.microsoft.com/office/drawing/2014/main" xmlns="" id="{242CF6DE-A3F0-4C64-89ED-C0DE1FAF1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 sz="1800">
              <a:solidFill>
                <a:srgbClr val="FFFFFF"/>
              </a:solidFill>
            </a:endParaRPr>
          </a:p>
        </p:txBody>
      </p:sp>
      <p:sp>
        <p:nvSpPr>
          <p:cNvPr id="3" name="shpDatum">
            <a:extLst>
              <a:ext uri="{FF2B5EF4-FFF2-40B4-BE49-F238E27FC236}">
                <a16:creationId xmlns:a16="http://schemas.microsoft.com/office/drawing/2014/main" xmlns="" id="{E3D35712-BAA9-4DD1-9A96-E24A12C3E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46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Datum">
            <a:extLst>
              <a:ext uri="{FF2B5EF4-FFF2-40B4-BE49-F238E27FC236}">
                <a16:creationId xmlns:a16="http://schemas.microsoft.com/office/drawing/2014/main" xmlns="" id="{C0F49D3A-5E89-4584-A5EF-0AF0F9B6C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>
            <a:extLst>
              <a:ext uri="{FF2B5EF4-FFF2-40B4-BE49-F238E27FC236}">
                <a16:creationId xmlns:a16="http://schemas.microsoft.com/office/drawing/2014/main" xmlns="" id="{32D2FA4E-CD08-432B-9C01-F6D6D5860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Spending Reviews in The Netherlands</a:t>
            </a:r>
            <a:endParaRPr lang="nl-NL"/>
          </a:p>
        </p:txBody>
      </p:sp>
      <p:sp>
        <p:nvSpPr>
          <p:cNvPr id="6" name="shpPagina">
            <a:extLst>
              <a:ext uri="{FF2B5EF4-FFF2-40B4-BE49-F238E27FC236}">
                <a16:creationId xmlns:a16="http://schemas.microsoft.com/office/drawing/2014/main" xmlns="" id="{6309C07D-B99D-4C59-AC39-CC066D087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4650" y="6378575"/>
            <a:ext cx="712788" cy="363538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EB0504E-4625-483C-8253-F4E8ED0165D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24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shpDatum">
            <a:extLst>
              <a:ext uri="{FF2B5EF4-FFF2-40B4-BE49-F238E27FC236}">
                <a16:creationId xmlns:a16="http://schemas.microsoft.com/office/drawing/2014/main" xmlns="" id="{4F4B36BE-22BD-4702-A408-AFC5ECAEF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>
            <a:extLst>
              <a:ext uri="{FF2B5EF4-FFF2-40B4-BE49-F238E27FC236}">
                <a16:creationId xmlns:a16="http://schemas.microsoft.com/office/drawing/2014/main" xmlns="" id="{7C5561B4-0663-4F78-AA3F-05F353B22D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Spending Reviews in The Netherlands</a:t>
            </a:r>
            <a:endParaRPr lang="nl-NL"/>
          </a:p>
        </p:txBody>
      </p:sp>
      <p:sp>
        <p:nvSpPr>
          <p:cNvPr id="7" name="shpPagina">
            <a:extLst>
              <a:ext uri="{FF2B5EF4-FFF2-40B4-BE49-F238E27FC236}">
                <a16:creationId xmlns:a16="http://schemas.microsoft.com/office/drawing/2014/main" xmlns="" id="{B4E4C7C2-8966-43DB-A9C4-E81933D94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4650" y="6378575"/>
            <a:ext cx="712788" cy="363538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194F5A-CDF6-4043-BDC1-A579AD68D44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8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Datum">
            <a:extLst>
              <a:ext uri="{FF2B5EF4-FFF2-40B4-BE49-F238E27FC236}">
                <a16:creationId xmlns:a16="http://schemas.microsoft.com/office/drawing/2014/main" xmlns="" id="{0366D2A7-0490-49A5-A73D-91E87ACEC6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>
            <a:extLst>
              <a:ext uri="{FF2B5EF4-FFF2-40B4-BE49-F238E27FC236}">
                <a16:creationId xmlns:a16="http://schemas.microsoft.com/office/drawing/2014/main" xmlns="" id="{A019A4AF-3E78-4352-ABC6-98D6A9A82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Spending Reviews in The Netherlands</a:t>
            </a:r>
            <a:endParaRPr lang="nl-NL"/>
          </a:p>
        </p:txBody>
      </p:sp>
      <p:sp>
        <p:nvSpPr>
          <p:cNvPr id="6" name="shpPagina">
            <a:extLst>
              <a:ext uri="{FF2B5EF4-FFF2-40B4-BE49-F238E27FC236}">
                <a16:creationId xmlns:a16="http://schemas.microsoft.com/office/drawing/2014/main" xmlns="" id="{A3B44BBB-F955-4A9E-A98B-7BDE3E2BC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BBD1-8D63-4915-BF79-74807028E0C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8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shpDatum">
            <a:extLst>
              <a:ext uri="{FF2B5EF4-FFF2-40B4-BE49-F238E27FC236}">
                <a16:creationId xmlns:a16="http://schemas.microsoft.com/office/drawing/2014/main" xmlns="" id="{8F2CCA64-FDAB-4A36-8818-62B1F9BF30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>
            <a:extLst>
              <a:ext uri="{FF2B5EF4-FFF2-40B4-BE49-F238E27FC236}">
                <a16:creationId xmlns:a16="http://schemas.microsoft.com/office/drawing/2014/main" xmlns="" id="{F9F0EE43-A671-4E5A-85B0-36B6BFC9FC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Spending Reviews in The Netherlands</a:t>
            </a:r>
            <a:endParaRPr lang="nl-NL"/>
          </a:p>
        </p:txBody>
      </p:sp>
      <p:sp>
        <p:nvSpPr>
          <p:cNvPr id="7" name="shpPagina">
            <a:extLst>
              <a:ext uri="{FF2B5EF4-FFF2-40B4-BE49-F238E27FC236}">
                <a16:creationId xmlns:a16="http://schemas.microsoft.com/office/drawing/2014/main" xmlns="" id="{4C447625-A9B1-4010-AE15-6455BA419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8F97-3162-4BB6-BFEA-86F82E3D509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>
            <a:extLst>
              <a:ext uri="{FF2B5EF4-FFF2-40B4-BE49-F238E27FC236}">
                <a16:creationId xmlns:a16="http://schemas.microsoft.com/office/drawing/2014/main" xmlns="" id="{63E450A3-5188-4A67-A56E-0B1D6770D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>
            <a:extLst>
              <a:ext uri="{FF2B5EF4-FFF2-40B4-BE49-F238E27FC236}">
                <a16:creationId xmlns:a16="http://schemas.microsoft.com/office/drawing/2014/main" xmlns="" id="{2C0B5450-6112-440B-988E-84345C97B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Spending Reviews in The Netherlands</a:t>
            </a:r>
            <a:endParaRPr lang="nl-NL"/>
          </a:p>
        </p:txBody>
      </p:sp>
      <p:sp>
        <p:nvSpPr>
          <p:cNvPr id="7" name="shpPagina">
            <a:extLst>
              <a:ext uri="{FF2B5EF4-FFF2-40B4-BE49-F238E27FC236}">
                <a16:creationId xmlns:a16="http://schemas.microsoft.com/office/drawing/2014/main" xmlns="" id="{3E557CC6-0CFC-45BB-B24B-E8D713F06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AA47-0F13-458D-B51A-EF525D43D7E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54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>
            <a:extLst>
              <a:ext uri="{FF2B5EF4-FFF2-40B4-BE49-F238E27FC236}">
                <a16:creationId xmlns:a16="http://schemas.microsoft.com/office/drawing/2014/main" xmlns="" id="{87DA95AB-BC10-446B-B3B9-B6BB7A40EA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>
            <a:extLst>
              <a:ext uri="{FF2B5EF4-FFF2-40B4-BE49-F238E27FC236}">
                <a16:creationId xmlns:a16="http://schemas.microsoft.com/office/drawing/2014/main" xmlns="" id="{506401BE-5CE0-4576-9C26-C52B91867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Spending Reviews in The Netherlands</a:t>
            </a:r>
            <a:endParaRPr lang="nl-NL"/>
          </a:p>
        </p:txBody>
      </p:sp>
      <p:sp>
        <p:nvSpPr>
          <p:cNvPr id="7" name="shpPagina">
            <a:extLst>
              <a:ext uri="{FF2B5EF4-FFF2-40B4-BE49-F238E27FC236}">
                <a16:creationId xmlns:a16="http://schemas.microsoft.com/office/drawing/2014/main" xmlns="" id="{2E5AF901-20A1-4E93-97F4-580B6902F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984B-AEA0-4E3C-9815-37494332EE5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89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shpDatum">
            <a:extLst>
              <a:ext uri="{FF2B5EF4-FFF2-40B4-BE49-F238E27FC236}">
                <a16:creationId xmlns:a16="http://schemas.microsoft.com/office/drawing/2014/main" xmlns="" id="{122F5142-8B34-4F1F-88F6-C5718EB905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>
            <a:extLst>
              <a:ext uri="{FF2B5EF4-FFF2-40B4-BE49-F238E27FC236}">
                <a16:creationId xmlns:a16="http://schemas.microsoft.com/office/drawing/2014/main" xmlns="" id="{362A84FC-7A97-49D2-A16A-8CEEC6E63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Spending Reviews in The Netherlands</a:t>
            </a:r>
            <a:endParaRPr lang="nl-NL"/>
          </a:p>
        </p:txBody>
      </p:sp>
      <p:sp>
        <p:nvSpPr>
          <p:cNvPr id="7" name="shpPagina">
            <a:extLst>
              <a:ext uri="{FF2B5EF4-FFF2-40B4-BE49-F238E27FC236}">
                <a16:creationId xmlns:a16="http://schemas.microsoft.com/office/drawing/2014/main" xmlns="" id="{B3514A9A-AA09-4E22-8C8D-D9B9E0B638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A2C6D-7562-40BC-83A7-821577DC19E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46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">
            <a:extLst>
              <a:ext uri="{FF2B5EF4-FFF2-40B4-BE49-F238E27FC236}">
                <a16:creationId xmlns:a16="http://schemas.microsoft.com/office/drawing/2014/main" xmlns="" id="{725BE1E2-0423-43A8-8B13-1DFDAB2F2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r-Latn-RS" altLang="sr-Latn-RS" sz="1800">
              <a:solidFill>
                <a:srgbClr val="FFFFFF"/>
              </a:solidFill>
            </a:endParaRPr>
          </a:p>
        </p:txBody>
      </p:sp>
      <p:sp>
        <p:nvSpPr>
          <p:cNvPr id="181253" name="shpDatum">
            <a:extLst>
              <a:ext uri="{FF2B5EF4-FFF2-40B4-BE49-F238E27FC236}">
                <a16:creationId xmlns:a16="http://schemas.microsoft.com/office/drawing/2014/main" xmlns="" id="{E82DC80E-6CB6-4CD0-AA8A-4FB311656B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shpTitel">
            <a:extLst>
              <a:ext uri="{FF2B5EF4-FFF2-40B4-BE49-F238E27FC236}">
                <a16:creationId xmlns:a16="http://schemas.microsoft.com/office/drawing/2014/main" xmlns="" id="{68483801-F674-4E24-8FE5-3DA8D823E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103438"/>
            <a:ext cx="37115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sr-Latn-RS"/>
              <a:t>Klik om het opmaakprofiel te bewerken</a:t>
            </a:r>
          </a:p>
        </p:txBody>
      </p:sp>
      <p:sp>
        <p:nvSpPr>
          <p:cNvPr id="1029" name="shpTekst">
            <a:extLst>
              <a:ext uri="{FF2B5EF4-FFF2-40B4-BE49-F238E27FC236}">
                <a16:creationId xmlns:a16="http://schemas.microsoft.com/office/drawing/2014/main" xmlns="" id="{666A284C-39BB-482A-9BA1-89DF27C16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797175"/>
            <a:ext cx="36957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sr-Latn-RS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9" r:id="rId2"/>
    <p:sldLayoutId id="2147484380" r:id="rId3"/>
    <p:sldLayoutId id="2147484381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6"/>
        </a:buBlip>
        <a:defRPr>
          <a:solidFill>
            <a:srgbClr val="FFFFFF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7"/>
        </a:buBlip>
        <a:defRPr>
          <a:solidFill>
            <a:srgbClr val="FFFFFF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8"/>
        </a:buBlip>
        <a:defRPr>
          <a:solidFill>
            <a:srgbClr val="FFFFFF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>
          <a:solidFill>
            <a:srgbClr val="FFFFFF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>
            <a:extLst>
              <a:ext uri="{FF2B5EF4-FFF2-40B4-BE49-F238E27FC236}">
                <a16:creationId xmlns:a16="http://schemas.microsoft.com/office/drawing/2014/main" xmlns="" id="{68125165-8D36-43BE-8220-8CA47F66AB5F}"/>
              </a:ext>
            </a:extLst>
          </p:cNvPr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51" name="shpTekst">
            <a:extLst>
              <a:ext uri="{FF2B5EF4-FFF2-40B4-BE49-F238E27FC236}">
                <a16:creationId xmlns:a16="http://schemas.microsoft.com/office/drawing/2014/main" xmlns="" id="{FFFEF329-5C9A-40AF-915B-C69B77BBD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sr-Latn-RS"/>
              <a:t>Klik om de opmaakprofielen van de modeltekst te bewerken</a:t>
            </a:r>
          </a:p>
          <a:p>
            <a:pPr lvl="1"/>
            <a:r>
              <a:rPr lang="nl-NL" altLang="sr-Latn-RS"/>
              <a:t>Tweede niveau</a:t>
            </a:r>
          </a:p>
          <a:p>
            <a:pPr lvl="2"/>
            <a:r>
              <a:rPr lang="nl-NL" altLang="sr-Latn-RS"/>
              <a:t>Derde niveau</a:t>
            </a:r>
          </a:p>
          <a:p>
            <a:pPr lvl="3"/>
            <a:r>
              <a:rPr lang="nl-NL" altLang="sr-Latn-RS"/>
              <a:t>Vierde niveau</a:t>
            </a:r>
          </a:p>
        </p:txBody>
      </p:sp>
      <p:sp>
        <p:nvSpPr>
          <p:cNvPr id="1028" name="shpDatum">
            <a:extLst>
              <a:ext uri="{FF2B5EF4-FFF2-40B4-BE49-F238E27FC236}">
                <a16:creationId xmlns:a16="http://schemas.microsoft.com/office/drawing/2014/main" xmlns="" id="{4A913AC7-EA0A-46F4-9193-E236FFED2D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6275" y="6540500"/>
            <a:ext cx="4157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shpVoettekst">
            <a:extLst>
              <a:ext uri="{FF2B5EF4-FFF2-40B4-BE49-F238E27FC236}">
                <a16:creationId xmlns:a16="http://schemas.microsoft.com/office/drawing/2014/main" xmlns="" id="{5F6F96C8-1E32-4795-B2D1-372C07281C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Spending Reviews in The Netherlands</a:t>
            </a:r>
            <a:endParaRPr lang="nl-NL"/>
          </a:p>
        </p:txBody>
      </p:sp>
      <p:sp>
        <p:nvSpPr>
          <p:cNvPr id="1030" name="shpPagina">
            <a:extLst>
              <a:ext uri="{FF2B5EF4-FFF2-40B4-BE49-F238E27FC236}">
                <a16:creationId xmlns:a16="http://schemas.microsoft.com/office/drawing/2014/main" xmlns="" id="{63704DD8-F734-4019-993D-8F4357EE18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4650" y="6378575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061072E-4A53-46A0-9D0D-9939448C6FA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026" name="shpTitel">
            <a:extLst>
              <a:ext uri="{FF2B5EF4-FFF2-40B4-BE49-F238E27FC236}">
                <a16:creationId xmlns:a16="http://schemas.microsoft.com/office/drawing/2014/main" xmlns="" id="{30287179-8C2D-48E0-AC82-2A9B80F6D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7" name="shpKleurvlakBoven">
            <a:extLst>
              <a:ext uri="{FF2B5EF4-FFF2-40B4-BE49-F238E27FC236}">
                <a16:creationId xmlns:a16="http://schemas.microsoft.com/office/drawing/2014/main" xmlns="" id="{B90545CC-6E63-44FD-BCC2-CCDA8E4E9BF4}"/>
              </a:ext>
            </a:extLst>
          </p:cNvPr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2057" name="shpBeeldmerk" descr="RO__vervolgpagina~LPPT.png">
            <a:extLst>
              <a:ext uri="{FF2B5EF4-FFF2-40B4-BE49-F238E27FC236}">
                <a16:creationId xmlns:a16="http://schemas.microsoft.com/office/drawing/2014/main" xmlns="" id="{1F18FBED-5074-41B6-9524-49070D2D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82" r:id="rId6"/>
    <p:sldLayoutId id="2147484383" r:id="rId7"/>
    <p:sldLayoutId id="2147484384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8" descr="foto1.jpg">
            <a:extLst>
              <a:ext uri="{FF2B5EF4-FFF2-40B4-BE49-F238E27FC236}">
                <a16:creationId xmlns:a16="http://schemas.microsoft.com/office/drawing/2014/main" xmlns="" id="{4C2C0C2A-41E5-462A-9AAB-2C7C7B49DBF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shpDatum">
            <a:extLst>
              <a:ext uri="{FF2B5EF4-FFF2-40B4-BE49-F238E27FC236}">
                <a16:creationId xmlns:a16="http://schemas.microsoft.com/office/drawing/2014/main" xmlns="" id="{F125A504-AF50-4023-9C44-C09283F96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 sz="1000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1268" name="Titel">
            <a:extLst>
              <a:ext uri="{FF2B5EF4-FFF2-40B4-BE49-F238E27FC236}">
                <a16:creationId xmlns:a16="http://schemas.microsoft.com/office/drawing/2014/main" xmlns="" id="{8F9A226B-21E1-47B4-9970-041E6DAE2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75" y="1982788"/>
            <a:ext cx="4230688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2800" b="1">
                <a:solidFill>
                  <a:srgbClr val="FFFFFF"/>
                </a:solidFill>
              </a:rPr>
              <a:t>Dubinske analize rashoda u Nizozemskoj</a:t>
            </a:r>
          </a:p>
        </p:txBody>
      </p:sp>
      <p:sp>
        <p:nvSpPr>
          <p:cNvPr id="11269" name="Subtitel">
            <a:extLst>
              <a:ext uri="{FF2B5EF4-FFF2-40B4-BE49-F238E27FC236}">
                <a16:creationId xmlns:a16="http://schemas.microsoft.com/office/drawing/2014/main" xmlns="" id="{96885742-402C-4FD8-A67B-E17CC3837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3708400"/>
            <a:ext cx="39592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hr-HR" altLang="sr-Latn-RS" sz="1800" noProof="1">
              <a:solidFill>
                <a:srgbClr val="FFFFFF"/>
              </a:solidFill>
            </a:endParaRPr>
          </a:p>
        </p:txBody>
      </p:sp>
      <p:pic>
        <p:nvPicPr>
          <p:cNvPr id="11270" name="Picture 11" descr="RO_F_Logo_Powerpoint_diap_en 1 ">
            <a:extLst>
              <a:ext uri="{FF2B5EF4-FFF2-40B4-BE49-F238E27FC236}">
                <a16:creationId xmlns:a16="http://schemas.microsoft.com/office/drawing/2014/main" xmlns="" id="{0F9D551B-1B27-43F1-9F32-1B6BDCE57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hthoek 6">
            <a:extLst>
              <a:ext uri="{FF2B5EF4-FFF2-40B4-BE49-F238E27FC236}">
                <a16:creationId xmlns:a16="http://schemas.microsoft.com/office/drawing/2014/main" xmlns="" id="{51295BFB-DB26-496F-92D2-7BE87753C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211513"/>
            <a:ext cx="45720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2000" b="1">
                <a:solidFill>
                  <a:srgbClr val="002060"/>
                </a:solidFill>
              </a:rPr>
              <a:t>Najbolje prakse i naučene lekcije iz analize borbene spremnosti za 2017.</a:t>
            </a:r>
          </a:p>
          <a:p>
            <a:pPr>
              <a:buSzPct val="100000"/>
            </a:pPr>
            <a:endParaRPr lang="nl-NL" altLang="sr-Latn-RS" sz="2000" b="1">
              <a:solidFill>
                <a:srgbClr val="002060"/>
              </a:solidFill>
            </a:endParaRPr>
          </a:p>
          <a:p>
            <a:pPr>
              <a:buSzPct val="100000"/>
            </a:pPr>
            <a:endParaRPr lang="nl-NL" altLang="sr-Latn-RS" sz="2000" b="1">
              <a:solidFill>
                <a:srgbClr val="002060"/>
              </a:solidFill>
            </a:endParaRPr>
          </a:p>
          <a:p>
            <a:pPr>
              <a:buSzPct val="100000"/>
            </a:pPr>
            <a:endParaRPr lang="nl-NL" altLang="sr-Latn-RS" sz="2000" b="1">
              <a:solidFill>
                <a:srgbClr val="002060"/>
              </a:solidFill>
            </a:endParaRPr>
          </a:p>
          <a:p>
            <a:pPr>
              <a:buSzPct val="100000"/>
            </a:pPr>
            <a:endParaRPr lang="nl-NL" altLang="sr-Latn-RS" sz="2000" b="1">
              <a:solidFill>
                <a:srgbClr val="002060"/>
              </a:solidFill>
            </a:endParaRPr>
          </a:p>
          <a:p>
            <a:pPr>
              <a:buSzPct val="100000"/>
            </a:pPr>
            <a:r>
              <a:rPr lang="nl-NL" altLang="sr-Latn-RS" sz="1800">
                <a:solidFill>
                  <a:srgbClr val="FFFFFF"/>
                </a:solidFill>
              </a:rPr>
              <a:t>Sjoerd Keulen</a:t>
            </a:r>
          </a:p>
          <a:p>
            <a:pPr>
              <a:buSzPct val="100000"/>
            </a:pPr>
            <a:endParaRPr lang="nl-NL" altLang="sr-Latn-RS" sz="1800">
              <a:solidFill>
                <a:srgbClr val="FFFFFF"/>
              </a:solidFill>
            </a:endParaRPr>
          </a:p>
          <a:p>
            <a:pPr>
              <a:buSzPct val="100000"/>
            </a:pPr>
            <a:r>
              <a:rPr lang="nl-NL" altLang="sr-Latn-RS" sz="1800">
                <a:solidFill>
                  <a:srgbClr val="002060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0C6248F-38F5-40C5-9DEB-3805D5A3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graphicFrame>
        <p:nvGraphicFramePr>
          <p:cNvPr id="9" name="Tijdelijke aanduiding voor inhoud 8">
            <a:extLst>
              <a:ext uri="{FF2B5EF4-FFF2-40B4-BE49-F238E27FC236}">
                <a16:creationId xmlns:a16="http://schemas.microsoft.com/office/drawing/2014/main" xmlns="" id="{68B0E02F-457E-4A25-955A-440BBA981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732945"/>
              </p:ext>
            </p:extLst>
          </p:nvPr>
        </p:nvGraphicFramePr>
        <p:xfrm>
          <a:off x="352425" y="1800225"/>
          <a:ext cx="8229600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Tekstvak 10">
            <a:extLst>
              <a:ext uri="{FF2B5EF4-FFF2-40B4-BE49-F238E27FC236}">
                <a16:creationId xmlns:a16="http://schemas.microsoft.com/office/drawing/2014/main" xmlns="" id="{2F593252-D351-4641-B9F3-D772BB5B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2757488"/>
            <a:ext cx="5695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2000" dirty="0" err="1"/>
              <a:t>Postupak</a:t>
            </a:r>
            <a:r>
              <a:rPr lang="nl-NL" altLang="sr-Latn-RS" sz="2000" dirty="0"/>
              <a:t> za </a:t>
            </a:r>
            <a:r>
              <a:rPr lang="nl-NL" altLang="sr-Latn-RS" sz="2000" dirty="0" err="1"/>
              <a:t>operativnu</a:t>
            </a:r>
            <a:r>
              <a:rPr lang="nl-NL" altLang="sr-Latn-RS" sz="2000" dirty="0"/>
              <a:t> </a:t>
            </a:r>
            <a:r>
              <a:rPr lang="nl-NL" altLang="sr-Latn-RS" sz="2000" dirty="0" err="1"/>
              <a:t>spremnost</a:t>
            </a:r>
            <a:endParaRPr lang="nl-NL" altLang="sr-Latn-RS" sz="20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35B8B7B9-EB5A-4220-A19B-8F515AF61BDC}"/>
              </a:ext>
            </a:extLst>
          </p:cNvPr>
          <p:cNvSpPr txBox="1"/>
          <p:nvPr/>
        </p:nvSpPr>
        <p:spPr>
          <a:xfrm>
            <a:off x="5591175" y="1835150"/>
            <a:ext cx="26241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800" dirty="0">
                <a:solidFill>
                  <a:srgbClr val="FFFFFF"/>
                </a:solidFill>
              </a:rPr>
              <a:t> =POZNATI=</a:t>
            </a:r>
          </a:p>
          <a:p>
            <a:pPr>
              <a:buSzPct val="100000"/>
            </a:pPr>
            <a:r>
              <a:rPr lang="nl-NL" altLang="sr-Latn-RS" sz="1800" dirty="0">
                <a:solidFill>
                  <a:srgbClr val="FFFFFF"/>
                </a:solidFill>
              </a:rPr>
              <a:t>DOSTUPNI PODACI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A05A09B1-E882-488C-8B5C-BC89B6C24199}"/>
              </a:ext>
            </a:extLst>
          </p:cNvPr>
          <p:cNvSpPr txBox="1"/>
          <p:nvPr/>
        </p:nvSpPr>
        <p:spPr>
          <a:xfrm>
            <a:off x="6725946" y="3737915"/>
            <a:ext cx="1828800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nl-NL" altLang="sr-Latn-RS" sz="1000" dirty="0" err="1">
                <a:solidFill>
                  <a:srgbClr val="FFFFFF"/>
                </a:solidFill>
              </a:rPr>
              <a:t>Nestabilni</a:t>
            </a:r>
            <a:r>
              <a:rPr lang="nl-NL" altLang="sr-Latn-RS" sz="1000" dirty="0">
                <a:solidFill>
                  <a:srgbClr val="FFFFFF"/>
                </a:solidFill>
              </a:rPr>
              <a:t> </a:t>
            </a:r>
            <a:r>
              <a:rPr lang="nl-NL" altLang="sr-Latn-RS" sz="1000" dirty="0" err="1">
                <a:solidFill>
                  <a:srgbClr val="FFFFFF"/>
                </a:solidFill>
              </a:rPr>
              <a:t>izlazni</a:t>
            </a:r>
            <a:r>
              <a:rPr lang="nl-NL" altLang="sr-Latn-RS" sz="1000" dirty="0">
                <a:solidFill>
                  <a:srgbClr val="FFFFFF"/>
                </a:solidFill>
              </a:rPr>
              <a:t> </a:t>
            </a:r>
            <a:r>
              <a:rPr lang="nl-NL" altLang="sr-Latn-RS" sz="1000" dirty="0" err="1">
                <a:solidFill>
                  <a:srgbClr val="FFFFFF"/>
                </a:solidFill>
              </a:rPr>
              <a:t>rezultati</a:t>
            </a:r>
            <a:endParaRPr lang="nl-NL" altLang="sr-Latn-RS" sz="1000" dirty="0">
              <a:solidFill>
                <a:srgbClr val="FFFFFF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CF68C701-D8F5-4740-BE50-12849C1DDEB0}"/>
              </a:ext>
            </a:extLst>
          </p:cNvPr>
          <p:cNvSpPr txBox="1"/>
          <p:nvPr/>
        </p:nvSpPr>
        <p:spPr>
          <a:xfrm>
            <a:off x="7099171" y="4660672"/>
            <a:ext cx="1828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nl-NL" altLang="sr-Latn-RS" sz="1000" dirty="0" err="1">
                <a:solidFill>
                  <a:srgbClr val="FFFFFF"/>
                </a:solidFill>
              </a:rPr>
              <a:t>Nejasna</a:t>
            </a:r>
            <a:r>
              <a:rPr lang="nl-NL" altLang="sr-Latn-RS" sz="1000" dirty="0">
                <a:solidFill>
                  <a:srgbClr val="FFFFFF"/>
                </a:solidFill>
              </a:rPr>
              <a:t> </a:t>
            </a:r>
            <a:r>
              <a:rPr lang="nl-NL" altLang="sr-Latn-RS" sz="1000" dirty="0" err="1">
                <a:solidFill>
                  <a:srgbClr val="FFFFFF"/>
                </a:solidFill>
              </a:rPr>
              <a:t>poveznica</a:t>
            </a:r>
            <a:r>
              <a:rPr lang="nl-NL" altLang="sr-Latn-RS" sz="1000" dirty="0">
                <a:solidFill>
                  <a:srgbClr val="FFFFFF"/>
                </a:solidFill>
              </a:rPr>
              <a:t> s </a:t>
            </a:r>
            <a:r>
              <a:rPr lang="nl-NL" altLang="sr-Latn-RS" sz="1000" dirty="0" err="1">
                <a:solidFill>
                  <a:srgbClr val="FFFFFF"/>
                </a:solidFill>
              </a:rPr>
              <a:t>izlaznim</a:t>
            </a:r>
            <a:r>
              <a:rPr lang="nl-NL" altLang="sr-Latn-RS" sz="1000" dirty="0">
                <a:solidFill>
                  <a:srgbClr val="FFFFFF"/>
                </a:solidFill>
              </a:rPr>
              <a:t> </a:t>
            </a:r>
            <a:r>
              <a:rPr lang="nl-NL" altLang="sr-Latn-RS" sz="1000" dirty="0" err="1">
                <a:solidFill>
                  <a:srgbClr val="FFFFFF"/>
                </a:solidFill>
              </a:rPr>
              <a:t>rezultatima</a:t>
            </a:r>
            <a:r>
              <a:rPr lang="nl-NL" altLang="sr-Latn-RS" sz="1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1B21E326-ED1D-4FA9-A5FE-EA1E1853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5830888"/>
            <a:ext cx="6777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800" dirty="0" err="1">
                <a:solidFill>
                  <a:srgbClr val="FF0000"/>
                </a:solidFill>
              </a:rPr>
              <a:t>Nema</a:t>
            </a:r>
            <a:r>
              <a:rPr lang="nl-NL" altLang="sr-Latn-RS" sz="1800" dirty="0">
                <a:solidFill>
                  <a:srgbClr val="FF0000"/>
                </a:solidFill>
              </a:rPr>
              <a:t> </a:t>
            </a:r>
            <a:r>
              <a:rPr lang="nl-NL" altLang="sr-Latn-RS" sz="1800" dirty="0" err="1">
                <a:solidFill>
                  <a:srgbClr val="FF0000"/>
                </a:solidFill>
              </a:rPr>
              <a:t>korelacije</a:t>
            </a:r>
            <a:r>
              <a:rPr lang="nl-NL" altLang="sr-Latn-RS" sz="1800" dirty="0">
                <a:solidFill>
                  <a:srgbClr val="FF0000"/>
                </a:solidFill>
              </a:rPr>
              <a:t> </a:t>
            </a:r>
            <a:r>
              <a:rPr lang="nl-NL" altLang="sr-Latn-RS" sz="1800" dirty="0" err="1">
                <a:solidFill>
                  <a:srgbClr val="FF0000"/>
                </a:solidFill>
              </a:rPr>
              <a:t>između</a:t>
            </a:r>
            <a:r>
              <a:rPr lang="nl-NL" altLang="sr-Latn-RS" sz="1800" dirty="0">
                <a:solidFill>
                  <a:srgbClr val="FF0000"/>
                </a:solidFill>
              </a:rPr>
              <a:t> </a:t>
            </a:r>
            <a:r>
              <a:rPr lang="nl-NL" altLang="sr-Latn-RS" sz="1800" dirty="0" err="1">
                <a:solidFill>
                  <a:srgbClr val="FF0000"/>
                </a:solidFill>
              </a:rPr>
              <a:t>ulaznih</a:t>
            </a:r>
            <a:r>
              <a:rPr lang="nl-NL" altLang="sr-Latn-RS" sz="1800" dirty="0">
                <a:solidFill>
                  <a:srgbClr val="FF0000"/>
                </a:solidFill>
              </a:rPr>
              <a:t> </a:t>
            </a:r>
            <a:r>
              <a:rPr lang="nl-NL" altLang="sr-Latn-RS" sz="1800" dirty="0" err="1">
                <a:solidFill>
                  <a:srgbClr val="FF0000"/>
                </a:solidFill>
              </a:rPr>
              <a:t>podataka</a:t>
            </a:r>
            <a:r>
              <a:rPr lang="nl-NL" altLang="sr-Latn-RS" sz="1800" dirty="0">
                <a:solidFill>
                  <a:srgbClr val="FF0000"/>
                </a:solidFill>
              </a:rPr>
              <a:t> i </a:t>
            </a:r>
            <a:r>
              <a:rPr lang="nl-NL" altLang="sr-Latn-RS" sz="1800" dirty="0" err="1">
                <a:solidFill>
                  <a:srgbClr val="FF0000"/>
                </a:solidFill>
              </a:rPr>
              <a:t>izlaznih</a:t>
            </a:r>
            <a:r>
              <a:rPr lang="nl-NL" altLang="sr-Latn-RS" sz="1800" dirty="0">
                <a:solidFill>
                  <a:srgbClr val="FF0000"/>
                </a:solidFill>
              </a:rPr>
              <a:t> </a:t>
            </a:r>
            <a:r>
              <a:rPr lang="nl-NL" altLang="sr-Latn-RS" sz="1800" dirty="0" err="1">
                <a:solidFill>
                  <a:srgbClr val="FF0000"/>
                </a:solidFill>
              </a:rPr>
              <a:t>rezultata</a:t>
            </a:r>
            <a:endParaRPr lang="nl-NL" altLang="sr-Latn-RS" sz="1800" dirty="0">
              <a:solidFill>
                <a:srgbClr val="FF0000"/>
              </a:solidFill>
            </a:endParaRPr>
          </a:p>
        </p:txBody>
      </p:sp>
      <p:sp>
        <p:nvSpPr>
          <p:cNvPr id="24585" name="Tijdelijke aanduiding voor voettekst 4">
            <a:extLst>
              <a:ext uri="{FF2B5EF4-FFF2-40B4-BE49-F238E27FC236}">
                <a16:creationId xmlns:a16="http://schemas.microsoft.com/office/drawing/2014/main" xmlns="" id="{E688EBC5-C9E4-4D58-8A80-5A9370B1C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9388" indent="-179388">
              <a:spcBef>
                <a:spcPct val="20000"/>
              </a:spcBef>
              <a:buBlip>
                <a:blip r:embed="rId7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7825" indent="-250825">
              <a:spcBef>
                <a:spcPct val="20000"/>
              </a:spcBef>
              <a:buBlip>
                <a:blip r:embed="rId8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9750" indent="-142875">
              <a:spcBef>
                <a:spcPct val="20000"/>
              </a:spcBef>
              <a:buBlip>
                <a:blip r:embed="rId9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1200" indent="-176213">
              <a:spcBef>
                <a:spcPct val="20000"/>
              </a:spcBef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84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6256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0828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5400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nl-NL" altLang="sr-Latn-RS" sz="900">
                <a:solidFill>
                  <a:srgbClr val="FFFFFF"/>
                </a:solidFill>
              </a:rPr>
              <a:t>Dubinske analize rashoda u Nizozemskoj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58B6F8-04B0-496D-867F-87591A8D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8" y="1152525"/>
            <a:ext cx="8229600" cy="571500"/>
          </a:xfrm>
        </p:spPr>
        <p:txBody>
          <a:bodyPr/>
          <a:lstStyle/>
          <a:p>
            <a:pPr>
              <a:buSzPct val="100000"/>
            </a:pPr>
            <a:r>
              <a:rPr lang="nl-NL" altLang="sr-Latn-RS"/>
              <a:t>Mjerenje operativne spremnosti</a:t>
            </a:r>
          </a:p>
        </p:txBody>
      </p:sp>
      <p:sp>
        <p:nvSpPr>
          <p:cNvPr id="25603" name="Tijdelijke aanduiding voor inhoud 2">
            <a:extLst>
              <a:ext uri="{FF2B5EF4-FFF2-40B4-BE49-F238E27FC236}">
                <a16:creationId xmlns:a16="http://schemas.microsoft.com/office/drawing/2014/main" xmlns="" id="{810E1316-9DDD-4008-BEE3-96DE01A956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938" y="1724025"/>
            <a:ext cx="8229600" cy="4205288"/>
          </a:xfrm>
        </p:spPr>
        <p:txBody>
          <a:bodyPr/>
          <a:lstStyle/>
          <a:p>
            <a:pPr>
              <a:buSzPct val="100000"/>
            </a:pPr>
            <a:r>
              <a:rPr altLang="sr-Latn-RS" b="1">
                <a:solidFill>
                  <a:srgbClr val="000000"/>
                </a:solidFill>
              </a:rPr>
              <a:t>OS = OSOBLJE + OPREMA + Obuka</a:t>
            </a: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>
                <a:solidFill>
                  <a:srgbClr val="000000"/>
                </a:solidFill>
              </a:rPr>
              <a:t>Spremnost osoblja	Opremljenost</a:t>
            </a: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>
                <a:solidFill>
                  <a:srgbClr val="000000"/>
                </a:solidFill>
              </a:rPr>
              <a:t>Obuka					</a:t>
            </a: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</p:txBody>
      </p:sp>
      <p:pic>
        <p:nvPicPr>
          <p:cNvPr id="25604" name="Picture 2" descr="Afbeeldingsresultaat voor Defensie personen">
            <a:extLst>
              <a:ext uri="{FF2B5EF4-FFF2-40B4-BE49-F238E27FC236}">
                <a16:creationId xmlns:a16="http://schemas.microsoft.com/office/drawing/2014/main" xmlns="" id="{0D2670F0-B9C4-41E0-97C6-56B74221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6" t="10072" r="19858" b="8727"/>
          <a:stretch>
            <a:fillRect/>
          </a:stretch>
        </p:blipFill>
        <p:spPr bwMode="auto">
          <a:xfrm>
            <a:off x="752475" y="2292350"/>
            <a:ext cx="21605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Gerelateerde afbeelding">
            <a:extLst>
              <a:ext uri="{FF2B5EF4-FFF2-40B4-BE49-F238E27FC236}">
                <a16:creationId xmlns:a16="http://schemas.microsoft.com/office/drawing/2014/main" xmlns="" id="{974C603B-13CE-4FFF-BF62-DE07F7B2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2330450"/>
            <a:ext cx="2195512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Afbeeldingsresultaat voor training defensie">
            <a:extLst>
              <a:ext uri="{FF2B5EF4-FFF2-40B4-BE49-F238E27FC236}">
                <a16:creationId xmlns:a16="http://schemas.microsoft.com/office/drawing/2014/main" xmlns="" id="{7A8A0AE2-AF22-49DD-9FA2-B6059FBB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346575"/>
            <a:ext cx="20875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xmlns="" id="{4518825D-A5D7-4C2B-865F-C18542E25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724025"/>
            <a:ext cx="8229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9388" indent="-179388">
              <a:spcBef>
                <a:spcPct val="20000"/>
              </a:spcBef>
              <a:buBlip>
                <a:blip r:embed="rId5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7825" indent="-250825">
              <a:spcBef>
                <a:spcPct val="20000"/>
              </a:spcBef>
              <a:buBlip>
                <a:blip r:embed="rId6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9750" indent="-142875">
              <a:spcBef>
                <a:spcPct val="20000"/>
              </a:spcBef>
              <a:buBlip>
                <a:blip r:embed="rId7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1200" indent="-176213">
              <a:spcBef>
                <a:spcPct val="20000"/>
              </a:spcBef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84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6256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0828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5400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nl-NL" altLang="sr-Latn-RS" sz="1800" b="1" dirty="0"/>
              <a:t>				       </a:t>
            </a:r>
            <a:r>
              <a:rPr lang="hr-HR" altLang="sr-Latn-RS" sz="1800" b="1" dirty="0" smtClean="0"/>
              <a:t>                   </a:t>
            </a:r>
            <a:r>
              <a:rPr lang="nl-NL" altLang="sr-Latn-RS" sz="1800" dirty="0" smtClean="0">
                <a:solidFill>
                  <a:srgbClr val="0070C0"/>
                </a:solidFill>
              </a:rPr>
              <a:t>+ </a:t>
            </a:r>
            <a:r>
              <a:rPr lang="nl-NL" altLang="sr-Latn-RS" sz="1800" dirty="0" err="1">
                <a:solidFill>
                  <a:srgbClr val="0070C0"/>
                </a:solidFill>
              </a:rPr>
              <a:t>sud</a:t>
            </a:r>
            <a:r>
              <a:rPr lang="nl-NL" altLang="sr-Latn-RS" sz="1800" dirty="0">
                <a:solidFill>
                  <a:srgbClr val="0070C0"/>
                </a:solidFill>
              </a:rPr>
              <a:t> </a:t>
            </a:r>
            <a:r>
              <a:rPr lang="nl-NL" altLang="sr-Latn-RS" sz="1800" dirty="0" err="1">
                <a:solidFill>
                  <a:srgbClr val="0070C0"/>
                </a:solidFill>
              </a:rPr>
              <a:t>zapovjednika</a:t>
            </a:r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  <a:p>
            <a:r>
              <a:rPr lang="nl-NL" altLang="sr-Latn-RS" sz="1800" dirty="0">
                <a:solidFill>
                  <a:srgbClr val="0070C0"/>
                </a:solidFill>
              </a:rPr>
              <a:t>					       </a:t>
            </a:r>
            <a:r>
              <a:rPr lang="nl-NL" altLang="sr-Latn-RS" sz="1800" dirty="0" err="1">
                <a:solidFill>
                  <a:srgbClr val="0070C0"/>
                </a:solidFill>
              </a:rPr>
              <a:t>sud</a:t>
            </a:r>
            <a:r>
              <a:rPr lang="nl-NL" altLang="sr-Latn-RS" sz="1800" dirty="0">
                <a:solidFill>
                  <a:srgbClr val="0070C0"/>
                </a:solidFill>
              </a:rPr>
              <a:t> </a:t>
            </a:r>
            <a:r>
              <a:rPr lang="nl-NL" altLang="sr-Latn-RS" sz="1800" dirty="0" err="1">
                <a:solidFill>
                  <a:srgbClr val="0070C0"/>
                </a:solidFill>
              </a:rPr>
              <a:t>zapovjednika</a:t>
            </a:r>
            <a:endParaRPr lang="nl-NL" altLang="sr-Latn-RS" sz="1800" dirty="0">
              <a:solidFill>
                <a:srgbClr val="0070C0"/>
              </a:solidFill>
            </a:endParaRPr>
          </a:p>
          <a:p>
            <a:endParaRPr lang="nl-NL" altLang="sr-Latn-RS" sz="1800" dirty="0">
              <a:solidFill>
                <a:srgbClr val="0070C0"/>
              </a:solidFill>
            </a:endParaRPr>
          </a:p>
        </p:txBody>
      </p:sp>
      <p:pic>
        <p:nvPicPr>
          <p:cNvPr id="13" name="Picture 8" descr="Afbeeldingsresultaat voor defensie gijs van keulen">
            <a:extLst>
              <a:ext uri="{FF2B5EF4-FFF2-40B4-BE49-F238E27FC236}">
                <a16:creationId xmlns:a16="http://schemas.microsoft.com/office/drawing/2014/main" xmlns="" id="{DF22FCA2-AC04-4899-8EDC-A305A6B67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4346575"/>
            <a:ext cx="21637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ijdelijke aanduiding voor voettekst 4">
            <a:extLst>
              <a:ext uri="{FF2B5EF4-FFF2-40B4-BE49-F238E27FC236}">
                <a16:creationId xmlns:a16="http://schemas.microsoft.com/office/drawing/2014/main" xmlns="" id="{A96808C7-9D68-47F1-AE7E-6B489818C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9388" indent="-179388">
              <a:spcBef>
                <a:spcPct val="20000"/>
              </a:spcBef>
              <a:buBlip>
                <a:blip r:embed="rId5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7825" indent="-250825">
              <a:spcBef>
                <a:spcPct val="20000"/>
              </a:spcBef>
              <a:buBlip>
                <a:blip r:embed="rId6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9750" indent="-142875">
              <a:spcBef>
                <a:spcPct val="20000"/>
              </a:spcBef>
              <a:buBlip>
                <a:blip r:embed="rId7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1200" indent="-176213">
              <a:spcBef>
                <a:spcPct val="20000"/>
              </a:spcBef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84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6256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0828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5400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nl-NL" altLang="sr-Latn-RS" sz="900">
                <a:solidFill>
                  <a:srgbClr val="FFFFFF"/>
                </a:solidFill>
              </a:rPr>
              <a:t>Dubinske analize rashoda u Nizozemskoj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7F5D5A5B-B5CF-43B0-AE86-E70A7908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125538"/>
            <a:ext cx="8229600" cy="571500"/>
          </a:xfrm>
        </p:spPr>
        <p:txBody>
          <a:bodyPr/>
          <a:lstStyle/>
          <a:p>
            <a:pPr>
              <a:buSzPct val="100000"/>
            </a:pPr>
            <a:r>
              <a:rPr lang="nl-NL" altLang="sr-Latn-RS" sz="2000" dirty="0" err="1"/>
              <a:t>Jedinice</a:t>
            </a:r>
            <a:r>
              <a:rPr lang="nl-NL" altLang="sr-Latn-RS" sz="2000" dirty="0"/>
              <a:t>/</a:t>
            </a:r>
            <a:r>
              <a:rPr lang="nl-NL" altLang="sr-Latn-RS" sz="2000" dirty="0" err="1"/>
              <a:t>kapaciteti</a:t>
            </a:r>
            <a:r>
              <a:rPr lang="nl-NL" altLang="sr-Latn-RS" sz="2000" dirty="0"/>
              <a:t> </a:t>
            </a:r>
            <a:r>
              <a:rPr lang="nl-NL" altLang="sr-Latn-RS" sz="2000" dirty="0" err="1"/>
              <a:t>koji</a:t>
            </a:r>
            <a:r>
              <a:rPr lang="nl-NL" altLang="sr-Latn-RS" sz="2000" dirty="0"/>
              <a:t> </a:t>
            </a:r>
            <a:r>
              <a:rPr lang="nl-NL" altLang="sr-Latn-RS" sz="2000" dirty="0" err="1"/>
              <a:t>ispunjavaju</a:t>
            </a:r>
            <a:r>
              <a:rPr lang="nl-NL" altLang="sr-Latn-RS" sz="2000" dirty="0"/>
              <a:t> </a:t>
            </a:r>
            <a:r>
              <a:rPr lang="nl-NL" altLang="sr-Latn-RS" sz="2000" dirty="0" err="1"/>
              <a:t>normu</a:t>
            </a:r>
            <a:r>
              <a:rPr lang="nl-NL" altLang="sr-Latn-RS" sz="2000" dirty="0"/>
              <a:t> </a:t>
            </a:r>
            <a:r>
              <a:rPr lang="nl-NL" altLang="sr-Latn-RS" sz="2000" dirty="0" err="1"/>
              <a:t>operativne</a:t>
            </a:r>
            <a:r>
              <a:rPr lang="nl-NL" altLang="sr-Latn-RS" sz="2000" dirty="0"/>
              <a:t> </a:t>
            </a:r>
            <a:r>
              <a:rPr lang="nl-NL" altLang="sr-Latn-RS" sz="2000" dirty="0" err="1"/>
              <a:t>spremnosti</a:t>
            </a:r>
            <a:r>
              <a:rPr lang="nl-NL" altLang="sr-Latn-RS" sz="2000" dirty="0"/>
              <a:t>	</a:t>
            </a:r>
          </a:p>
        </p:txBody>
      </p:sp>
      <p:sp>
        <p:nvSpPr>
          <p:cNvPr id="26627" name="Tijdelijke aanduiding voor inhoud 4">
            <a:extLst>
              <a:ext uri="{FF2B5EF4-FFF2-40B4-BE49-F238E27FC236}">
                <a16:creationId xmlns:a16="http://schemas.microsoft.com/office/drawing/2014/main" xmlns="" id="{9B0EF398-5E9A-42DE-A596-36BEAFC338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628775"/>
            <a:ext cx="8396288" cy="4414838"/>
          </a:xfrm>
        </p:spPr>
        <p:txBody>
          <a:bodyPr/>
          <a:lstStyle/>
          <a:p>
            <a:endParaRPr lang="en-US" altLang="sr-Latn-RS" b="1" i="1"/>
          </a:p>
          <a:p>
            <a:endParaRPr altLang="sr-Latn-RS" b="1" i="1"/>
          </a:p>
          <a:p>
            <a:endParaRPr altLang="sr-Latn-RS"/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xmlns="" id="{24C72363-4284-4E1A-97A5-5919BC710B68}"/>
              </a:ext>
            </a:extLst>
          </p:cNvPr>
          <p:cNvSpPr txBox="1">
            <a:spLocks/>
          </p:cNvSpPr>
          <p:nvPr/>
        </p:nvSpPr>
        <p:spPr bwMode="auto">
          <a:xfrm>
            <a:off x="504825" y="1781175"/>
            <a:ext cx="8396288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None/>
              <a:defRPr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endParaRPr lang="nl-NL" b="1" kern="0" dirty="0"/>
          </a:p>
          <a:p>
            <a:pPr>
              <a:defRPr/>
            </a:pPr>
            <a:endParaRPr lang="nl-NL" b="1" i="1" kern="0" dirty="0"/>
          </a:p>
        </p:txBody>
      </p:sp>
      <p:pic>
        <p:nvPicPr>
          <p:cNvPr id="26629" name="Afbeelding 1">
            <a:extLst>
              <a:ext uri="{FF2B5EF4-FFF2-40B4-BE49-F238E27FC236}">
                <a16:creationId xmlns:a16="http://schemas.microsoft.com/office/drawing/2014/main" xmlns="" id="{1A892FB8-C812-4B65-93D0-C6DEBED0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97038"/>
            <a:ext cx="63468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kstvak 2">
            <a:extLst>
              <a:ext uri="{FF2B5EF4-FFF2-40B4-BE49-F238E27FC236}">
                <a16:creationId xmlns:a16="http://schemas.microsoft.com/office/drawing/2014/main" xmlns="" id="{E9205531-3631-48E7-923F-A8AFB5C4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4427538"/>
            <a:ext cx="309245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400"/>
              <a:t>% borbenih jedinica koje ispunjavaju normu za OS</a:t>
            </a:r>
          </a:p>
          <a:p>
            <a:pPr>
              <a:buSzPct val="100000"/>
            </a:pPr>
            <a:r>
              <a:rPr lang="nl-NL" altLang="sr-Latn-RS" sz="1400"/>
              <a:t>% jedinica za podršku koje ispunjavaju normu za OS</a:t>
            </a:r>
          </a:p>
          <a:p>
            <a:pPr>
              <a:buSzPct val="100000"/>
            </a:pPr>
            <a:r>
              <a:rPr lang="nl-NL" altLang="sr-Latn-RS" sz="1400"/>
              <a:t>% jedinica službi za podršku koje ispunjavaju normu za OS</a:t>
            </a:r>
          </a:p>
        </p:txBody>
      </p:sp>
      <p:sp>
        <p:nvSpPr>
          <p:cNvPr id="26631" name="Tijdelijke aanduiding voor voettekst 4">
            <a:extLst>
              <a:ext uri="{FF2B5EF4-FFF2-40B4-BE49-F238E27FC236}">
                <a16:creationId xmlns:a16="http://schemas.microsoft.com/office/drawing/2014/main" xmlns="" id="{B9D9A4F9-C03E-4841-BCE4-DC76FC402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9388" indent="-179388">
              <a:spcBef>
                <a:spcPct val="20000"/>
              </a:spcBef>
              <a:buBlip>
                <a:blip r:embed="rId4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7825" indent="-250825">
              <a:spcBef>
                <a:spcPct val="20000"/>
              </a:spcBef>
              <a:buBlip>
                <a:blip r:embed="rId5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9750" indent="-142875">
              <a:spcBef>
                <a:spcPct val="20000"/>
              </a:spcBef>
              <a:buBlip>
                <a:blip r:embed="rId6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1200" indent="-176213">
              <a:spcBef>
                <a:spcPct val="20000"/>
              </a:spcBef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84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6256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0828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5400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nl-NL" altLang="sr-Latn-RS" sz="900">
                <a:solidFill>
                  <a:srgbClr val="FFFFFF"/>
                </a:solidFill>
              </a:rPr>
              <a:t>Dubinske analize rashoda u Nizozemskoj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Tijdelijke aanduiding voor inhoud 5">
            <a:extLst>
              <a:ext uri="{FF2B5EF4-FFF2-40B4-BE49-F238E27FC236}">
                <a16:creationId xmlns:a16="http://schemas.microsoft.com/office/drawing/2014/main" xmlns="" id="{3BE7E9FD-130F-4DCC-8E32-631EB3A394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" b="-2"/>
          <a:stretch>
            <a:fillRect/>
          </a:stretch>
        </p:blipFill>
        <p:spPr>
          <a:xfrm>
            <a:off x="690563" y="1576388"/>
            <a:ext cx="7618412" cy="5184775"/>
          </a:xfrm>
        </p:spPr>
      </p:pic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xmlns="" id="{B2940DF2-6E94-4FDC-814B-AFA8BD788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0563" y="6545263"/>
            <a:ext cx="4103687" cy="215900"/>
          </a:xfrm>
        </p:spPr>
        <p:txBody>
          <a:bodyPr/>
          <a:lstStyle/>
          <a:p>
            <a:pPr eaLnBrk="0" hangingPunct="0">
              <a:buClrTx/>
              <a:buSzTx/>
            </a:pPr>
            <a:r>
              <a:rPr altLang="sr-Latn-RS"/>
              <a:t>Zicht op gereedheid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4B60A4AE-5A0A-4EC6-A166-D1F677CEE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125538"/>
            <a:ext cx="8229600" cy="571500"/>
          </a:xfrm>
        </p:spPr>
        <p:txBody>
          <a:bodyPr/>
          <a:lstStyle/>
          <a:p>
            <a:pPr>
              <a:buSzPct val="100000"/>
            </a:pPr>
            <a:r>
              <a:rPr lang="nl-NL" altLang="sr-Latn-RS"/>
              <a:t>Od glavnog zadatka do slanja u misiju	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EA8C6517-C010-4D97-B688-03A60ED29705}"/>
              </a:ext>
            </a:extLst>
          </p:cNvPr>
          <p:cNvSpPr txBox="1"/>
          <p:nvPr/>
        </p:nvSpPr>
        <p:spPr>
          <a:xfrm>
            <a:off x="928688" y="4332288"/>
            <a:ext cx="1065212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400"/>
              <a:t>Norma OS-a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2C180D34-A8AA-42F9-8265-E6B550C0375B}"/>
              </a:ext>
            </a:extLst>
          </p:cNvPr>
          <p:cNvSpPr txBox="1"/>
          <p:nvPr/>
        </p:nvSpPr>
        <p:spPr>
          <a:xfrm>
            <a:off x="928688" y="4916488"/>
            <a:ext cx="2232025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400"/>
              <a:t>Očekivan OS (proračun)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A75B6C41-3633-41EB-B0B8-AE74C0F4C712}"/>
              </a:ext>
            </a:extLst>
          </p:cNvPr>
          <p:cNvSpPr txBox="1"/>
          <p:nvPr/>
        </p:nvSpPr>
        <p:spPr>
          <a:xfrm>
            <a:off x="877888" y="5499100"/>
            <a:ext cx="2232025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400"/>
              <a:t>Ostvaren OS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E0668EB0-C576-4BC0-A7B8-EEBD598D7BE3}"/>
              </a:ext>
            </a:extLst>
          </p:cNvPr>
          <p:cNvSpPr txBox="1"/>
          <p:nvPr/>
        </p:nvSpPr>
        <p:spPr>
          <a:xfrm>
            <a:off x="960438" y="6138863"/>
            <a:ext cx="2230437" cy="307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400"/>
              <a:t>Slanje u misiju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436417DB-94B5-4C50-8797-0F20B55C3652}"/>
              </a:ext>
            </a:extLst>
          </p:cNvPr>
          <p:cNvSpPr txBox="1"/>
          <p:nvPr/>
        </p:nvSpPr>
        <p:spPr>
          <a:xfrm>
            <a:off x="960438" y="1649413"/>
            <a:ext cx="2230437" cy="306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400"/>
              <a:t>Glavni zadaci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F1E5D659-6294-4EAA-9E84-9F5EF65244D2}"/>
              </a:ext>
            </a:extLst>
          </p:cNvPr>
          <p:cNvSpPr txBox="1"/>
          <p:nvPr/>
        </p:nvSpPr>
        <p:spPr>
          <a:xfrm>
            <a:off x="1773238" y="3849688"/>
            <a:ext cx="2230437" cy="369887"/>
          </a:xfrm>
          <a:prstGeom prst="rect">
            <a:avLst/>
          </a:prstGeom>
          <a:solidFill>
            <a:schemeClr val="accent6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800">
                <a:solidFill>
                  <a:srgbClr val="FFFFFF"/>
                </a:solidFill>
              </a:rPr>
              <a:t>Održivost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FA4C427F-2C46-4EB3-B653-8EFC6C951B0F}"/>
              </a:ext>
            </a:extLst>
          </p:cNvPr>
          <p:cNvSpPr txBox="1"/>
          <p:nvPr/>
        </p:nvSpPr>
        <p:spPr>
          <a:xfrm>
            <a:off x="960438" y="3179763"/>
            <a:ext cx="307340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400"/>
              <a:t>Matrica upotrebe (povezuje zadatke s kapacitetima)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3FBD8E4D-CFD9-4BB7-97E1-393896782C72}"/>
              </a:ext>
            </a:extLst>
          </p:cNvPr>
          <p:cNvSpPr txBox="1"/>
          <p:nvPr/>
        </p:nvSpPr>
        <p:spPr>
          <a:xfrm>
            <a:off x="4467225" y="1955800"/>
            <a:ext cx="3073400" cy="401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2000" b="1"/>
              <a:t>Primjer 2015.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BEEA86-115F-4552-BC21-4C667581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1054100"/>
            <a:ext cx="8229600" cy="571500"/>
          </a:xfrm>
          <a:noFill/>
        </p:spPr>
        <p:txBody>
          <a:bodyPr/>
          <a:lstStyle/>
          <a:p>
            <a:pPr>
              <a:buSzPct val="100000"/>
            </a:pPr>
            <a:r>
              <a:rPr lang="nl-NL" altLang="sr-Latn-RS"/>
              <a:t>Razlozi za nestabilne izlazne rezultate</a:t>
            </a:r>
          </a:p>
        </p:txBody>
      </p:sp>
      <p:sp>
        <p:nvSpPr>
          <p:cNvPr id="30723" name="Tijdelijke aanduiding voor inhoud 2">
            <a:extLst>
              <a:ext uri="{FF2B5EF4-FFF2-40B4-BE49-F238E27FC236}">
                <a16:creationId xmlns:a16="http://schemas.microsoft.com/office/drawing/2014/main" xmlns="" id="{34220644-43C6-45E0-94E4-24EDE0A3D3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altLang="sr-Latn-RS" b="1">
                <a:solidFill>
                  <a:srgbClr val="000000"/>
                </a:solidFill>
              </a:rPr>
              <a:t>Norma za OS (spremnost osoblja, opremljenost, obuka) varirala je tijekom godina – također na razini jedinice</a:t>
            </a: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 b="1">
                <a:solidFill>
                  <a:srgbClr val="000000"/>
                </a:solidFill>
              </a:rPr>
              <a:t>Pažnja posvećena slanju u misije (stav „mi to možemo”)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altLang="sr-Latn-RS">
                <a:solidFill>
                  <a:srgbClr val="000000"/>
                </a:solidFill>
              </a:rPr>
              <a:t>Spajanje nekoliko programa obrane u jedan i ekonomije razmjera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altLang="sr-Latn-RS">
                <a:solidFill>
                  <a:srgbClr val="000000"/>
                </a:solidFill>
              </a:rPr>
              <a:t>Glavna pažnja posvećena proračunskim rezovima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altLang="sr-Latn-RS">
                <a:solidFill>
                  <a:srgbClr val="000000"/>
                </a:solidFill>
              </a:rPr>
              <a:t>Pomoć u obliku jedinica i službi za podršku (i dijela opreme) okupljena na jednom mjestu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altLang="sr-Latn-RS">
                <a:solidFill>
                  <a:srgbClr val="000000"/>
                </a:solidFill>
              </a:rPr>
              <a:t>Praćenje investicija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altLang="sr-Latn-RS">
                <a:solidFill>
                  <a:srgbClr val="000000"/>
                </a:solidFill>
              </a:rPr>
              <a:t>Oprema i održavanje 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altLang="sr-Latn-RS">
                <a:solidFill>
                  <a:srgbClr val="000000"/>
                </a:solidFill>
              </a:rPr>
              <a:t>Osoblje (slobodna radna mjesta i rotacija zaposlenika)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altLang="sr-Latn-RS">
                <a:solidFill>
                  <a:srgbClr val="000000"/>
                </a:solidFill>
              </a:rPr>
              <a:t>Obuka (podrška i materijali)</a:t>
            </a:r>
          </a:p>
        </p:txBody>
      </p:sp>
      <p:sp>
        <p:nvSpPr>
          <p:cNvPr id="30724" name="Tijdelijke aanduiding voor voettekst 4">
            <a:extLst>
              <a:ext uri="{FF2B5EF4-FFF2-40B4-BE49-F238E27FC236}">
                <a16:creationId xmlns:a16="http://schemas.microsoft.com/office/drawing/2014/main" xmlns="" id="{DDDF88CE-248C-4A17-81FA-1B36B50C9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9388" indent="-179388">
              <a:spcBef>
                <a:spcPct val="20000"/>
              </a:spcBef>
              <a:buBlip>
                <a:blip r:embed="rId2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7825" indent="-250825">
              <a:spcBef>
                <a:spcPct val="20000"/>
              </a:spcBef>
              <a:buBlip>
                <a:blip r:embed="rId3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9750" indent="-142875">
              <a:spcBef>
                <a:spcPct val="20000"/>
              </a:spcBef>
              <a:buBlip>
                <a:blip r:embed="rId4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1200" indent="-176213">
              <a:spcBef>
                <a:spcPct val="20000"/>
              </a:spcBef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84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6256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0828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5400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nl-NL" altLang="sr-Latn-RS" sz="900">
                <a:solidFill>
                  <a:srgbClr val="FFFFFF"/>
                </a:solidFill>
              </a:rPr>
              <a:t>Dubinske analize rashoda u Nizozemskoj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70DA19-70DE-4D00-BD67-42412104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nl-NL" altLang="sr-Latn-RS"/>
              <a:t>Zadaci i mjerenje učinka</a:t>
            </a:r>
          </a:p>
        </p:txBody>
      </p:sp>
      <p:sp>
        <p:nvSpPr>
          <p:cNvPr id="31747" name="Tijdelijke aanduiding voor inhoud 2">
            <a:extLst>
              <a:ext uri="{FF2B5EF4-FFF2-40B4-BE49-F238E27FC236}">
                <a16:creationId xmlns:a16="http://schemas.microsoft.com/office/drawing/2014/main" xmlns="" id="{65150945-B46C-4E1F-9C0B-3E125351CE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>
                <a:solidFill>
                  <a:srgbClr val="000000"/>
                </a:solidFill>
              </a:rPr>
              <a:t>Ne postoje jasne norme za prvi glavni zadatak</a:t>
            </a: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>
                <a:solidFill>
                  <a:srgbClr val="000000"/>
                </a:solidFill>
              </a:rPr>
              <a:t>Slanje u misije u drugom glavnom zadatku utječe na spremnost u prvom i trećem glavnom zadatku</a:t>
            </a: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xmlns="" id="{2E7F1B64-9F33-4936-86B9-666747F8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835150"/>
            <a:ext cx="80454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ijdelijke aanduiding voor voettekst 4">
            <a:extLst>
              <a:ext uri="{FF2B5EF4-FFF2-40B4-BE49-F238E27FC236}">
                <a16:creationId xmlns:a16="http://schemas.microsoft.com/office/drawing/2014/main" xmlns="" id="{D333C52B-62F0-48E6-A19D-9141463F0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9388" indent="-179388">
              <a:spcBef>
                <a:spcPct val="20000"/>
              </a:spcBef>
              <a:buBlip>
                <a:blip r:embed="rId3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7825" indent="-250825">
              <a:spcBef>
                <a:spcPct val="20000"/>
              </a:spcBef>
              <a:buBlip>
                <a:blip r:embed="rId4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9750" indent="-142875">
              <a:spcBef>
                <a:spcPct val="20000"/>
              </a:spcBef>
              <a:buBlip>
                <a:blip r:embed="rId5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1200" indent="-176213">
              <a:spcBef>
                <a:spcPct val="20000"/>
              </a:spcBef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84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6256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0828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5400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nl-NL" altLang="sr-Latn-RS" sz="900">
                <a:solidFill>
                  <a:srgbClr val="FFFFFF"/>
                </a:solidFill>
              </a:rPr>
              <a:t>Dubinske analize rashoda u Nizozemskoj</a:t>
            </a:r>
          </a:p>
        </p:txBody>
      </p:sp>
      <p:sp>
        <p:nvSpPr>
          <p:cNvPr id="31750" name="Tekstvak 7">
            <a:extLst>
              <a:ext uri="{FF2B5EF4-FFF2-40B4-BE49-F238E27FC236}">
                <a16:creationId xmlns:a16="http://schemas.microsoft.com/office/drawing/2014/main" xmlns="" id="{0C7FA53D-A6B6-4856-9F28-CD17E97A9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2352675"/>
            <a:ext cx="1141412" cy="5222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400">
                <a:solidFill>
                  <a:srgbClr val="FFFFFF"/>
                </a:solidFill>
              </a:rPr>
              <a:t>Prvi glavni zadatak:</a:t>
            </a:r>
          </a:p>
        </p:txBody>
      </p:sp>
      <p:sp>
        <p:nvSpPr>
          <p:cNvPr id="31751" name="Tekstvak 9">
            <a:extLst>
              <a:ext uri="{FF2B5EF4-FFF2-40B4-BE49-F238E27FC236}">
                <a16:creationId xmlns:a16="http://schemas.microsoft.com/office/drawing/2014/main" xmlns="" id="{5D8D6A71-86B6-49A8-A140-692CF941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2857500"/>
            <a:ext cx="1141412" cy="4921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200">
                <a:solidFill>
                  <a:srgbClr val="FFFFFF"/>
                </a:solidFill>
              </a:rPr>
              <a:t>Drugi glavni zadatak:</a:t>
            </a:r>
          </a:p>
        </p:txBody>
      </p:sp>
      <p:sp>
        <p:nvSpPr>
          <p:cNvPr id="31752" name="Tekstvak 10">
            <a:extLst>
              <a:ext uri="{FF2B5EF4-FFF2-40B4-BE49-F238E27FC236}">
                <a16:creationId xmlns:a16="http://schemas.microsoft.com/office/drawing/2014/main" xmlns="" id="{658B1325-B7C7-44F4-B3E4-71D0F0D63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295650"/>
            <a:ext cx="1141412" cy="4778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100">
                <a:solidFill>
                  <a:srgbClr val="FFFFFF"/>
                </a:solidFill>
              </a:rPr>
              <a:t>Treći glavni zadatak:</a:t>
            </a:r>
          </a:p>
        </p:txBody>
      </p:sp>
      <p:sp>
        <p:nvSpPr>
          <p:cNvPr id="31753" name="Tekstvak 11">
            <a:extLst>
              <a:ext uri="{FF2B5EF4-FFF2-40B4-BE49-F238E27FC236}">
                <a16:creationId xmlns:a16="http://schemas.microsoft.com/office/drawing/2014/main" xmlns="" id="{B1041005-B24B-41A2-83DA-23D83611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3732213"/>
            <a:ext cx="1246187" cy="64633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200" dirty="0" err="1">
                <a:solidFill>
                  <a:srgbClr val="FFFFFF"/>
                </a:solidFill>
              </a:rPr>
              <a:t>Četvrti</a:t>
            </a:r>
            <a:r>
              <a:rPr lang="nl-NL" altLang="sr-Latn-RS" sz="1200" dirty="0">
                <a:solidFill>
                  <a:srgbClr val="FFFFFF"/>
                </a:solidFill>
              </a:rPr>
              <a:t> </a:t>
            </a:r>
            <a:r>
              <a:rPr lang="nl-NL" altLang="sr-Latn-RS" sz="1200" dirty="0" err="1">
                <a:solidFill>
                  <a:srgbClr val="FFFFFF"/>
                </a:solidFill>
              </a:rPr>
              <a:t>cilj</a:t>
            </a:r>
            <a:r>
              <a:rPr lang="nl-NL" altLang="sr-Latn-RS" sz="1200" dirty="0">
                <a:solidFill>
                  <a:srgbClr val="FFFFFF"/>
                </a:solidFill>
              </a:rPr>
              <a:t> </a:t>
            </a:r>
            <a:r>
              <a:rPr lang="nl-NL" altLang="sr-Latn-RS" sz="1200" dirty="0" err="1">
                <a:solidFill>
                  <a:srgbClr val="FFFFFF"/>
                </a:solidFill>
              </a:rPr>
              <a:t>slanja</a:t>
            </a:r>
            <a:r>
              <a:rPr lang="nl-NL" altLang="sr-Latn-RS" sz="1200" dirty="0">
                <a:solidFill>
                  <a:srgbClr val="FFFFFF"/>
                </a:solidFill>
              </a:rPr>
              <a:t> u </a:t>
            </a:r>
            <a:r>
              <a:rPr lang="nl-NL" altLang="sr-Latn-RS" sz="1200" dirty="0" err="1">
                <a:solidFill>
                  <a:srgbClr val="FFFFFF"/>
                </a:solidFill>
              </a:rPr>
              <a:t>misije</a:t>
            </a:r>
            <a:endParaRPr lang="nl-NL" altLang="sr-Latn-R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746263-3D2D-499B-906C-CC29C24D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nl-NL" altLang="sr-Latn-RS"/>
              <a:t>Od organske spremnosti do slanja u misije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xmlns="" id="{C7B01E8E-BE29-4CF9-AA0B-C78FDA5F7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782056"/>
              </p:ext>
            </p:extLst>
          </p:nvPr>
        </p:nvGraphicFramePr>
        <p:xfrm>
          <a:off x="352425" y="1800225"/>
          <a:ext cx="8229600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2" name="Tijdelijke aanduiding voor voettekst 4">
            <a:extLst>
              <a:ext uri="{FF2B5EF4-FFF2-40B4-BE49-F238E27FC236}">
                <a16:creationId xmlns:a16="http://schemas.microsoft.com/office/drawing/2014/main" xmlns="" id="{A7A700F3-5A2E-4284-A3B4-9BB79D4DD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9388" indent="-179388">
              <a:spcBef>
                <a:spcPct val="20000"/>
              </a:spcBef>
              <a:buBlip>
                <a:blip r:embed="rId7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7825" indent="-250825">
              <a:spcBef>
                <a:spcPct val="20000"/>
              </a:spcBef>
              <a:buBlip>
                <a:blip r:embed="rId8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9750" indent="-142875">
              <a:spcBef>
                <a:spcPct val="20000"/>
              </a:spcBef>
              <a:buBlip>
                <a:blip r:embed="rId9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1200" indent="-176213">
              <a:spcBef>
                <a:spcPct val="20000"/>
              </a:spcBef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84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6256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0828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5400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nl-NL" altLang="sr-Latn-RS" sz="900">
                <a:solidFill>
                  <a:srgbClr val="FFFFFF"/>
                </a:solidFill>
              </a:rPr>
              <a:t>Dubinske analize rashoda u Nizozemskoj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ijdelijke aanduiding voor inhoud 5">
            <a:extLst>
              <a:ext uri="{FF2B5EF4-FFF2-40B4-BE49-F238E27FC236}">
                <a16:creationId xmlns:a16="http://schemas.microsoft.com/office/drawing/2014/main" xmlns="" id="{13CAED4D-E260-4112-8379-3C48AC7E1BC8}"/>
              </a:ext>
            </a:extLst>
          </p:cNvPr>
          <p:cNvGraphicFramePr>
            <a:graphicFrameLocks/>
          </p:cNvGraphicFramePr>
          <p:nvPr/>
        </p:nvGraphicFramePr>
        <p:xfrm>
          <a:off x="108474" y="1405383"/>
          <a:ext cx="8229600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746263-3D2D-499B-906C-CC29C24D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150938"/>
            <a:ext cx="8229600" cy="571500"/>
          </a:xfrm>
        </p:spPr>
        <p:txBody>
          <a:bodyPr/>
          <a:lstStyle/>
          <a:p>
            <a:pPr>
              <a:buSzPct val="100000"/>
            </a:pPr>
            <a:r>
              <a:rPr lang="nl-NL" altLang="sr-Latn-RS"/>
              <a:t>Od organske spremnosti do slanja u misije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xmlns="" id="{C7B01E8E-BE29-4CF9-AA0B-C78FDA5F7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155449"/>
              </p:ext>
            </p:extLst>
          </p:nvPr>
        </p:nvGraphicFramePr>
        <p:xfrm>
          <a:off x="352425" y="1800225"/>
          <a:ext cx="8229600" cy="441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Pijl: rechts 7">
            <a:extLst>
              <a:ext uri="{FF2B5EF4-FFF2-40B4-BE49-F238E27FC236}">
                <a16:creationId xmlns:a16="http://schemas.microsoft.com/office/drawing/2014/main" xmlns="" id="{4EA326A8-5B50-4107-A559-E7F88959D0C8}"/>
              </a:ext>
            </a:extLst>
          </p:cNvPr>
          <p:cNvSpPr/>
          <p:nvPr/>
        </p:nvSpPr>
        <p:spPr>
          <a:xfrm>
            <a:off x="6551613" y="4008438"/>
            <a:ext cx="538162" cy="84772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3798" name="Tekstvak 8">
            <a:extLst>
              <a:ext uri="{FF2B5EF4-FFF2-40B4-BE49-F238E27FC236}">
                <a16:creationId xmlns:a16="http://schemas.microsoft.com/office/drawing/2014/main" xmlns="" id="{549E2C00-983F-4250-B7CC-B43FDC08B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1625600"/>
            <a:ext cx="149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2000">
                <a:solidFill>
                  <a:srgbClr val="C00000"/>
                </a:solidFill>
              </a:rPr>
              <a:t>Jedinica poslana u misiju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BDFA8200-887D-40B5-B5CF-E8C8C68FD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5800725"/>
            <a:ext cx="30527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/>
              <a:t>učinci druge razine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xmlns="" id="{EF0AD19A-20E8-4CA4-A475-BC8C4ADE0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5800725"/>
            <a:ext cx="2984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/>
              <a:t>učinci treće razine</a:t>
            </a:r>
          </a:p>
        </p:txBody>
      </p:sp>
      <p:sp>
        <p:nvSpPr>
          <p:cNvPr id="16" name="Pijl: gekromd omlaag 15">
            <a:extLst>
              <a:ext uri="{FF2B5EF4-FFF2-40B4-BE49-F238E27FC236}">
                <a16:creationId xmlns:a16="http://schemas.microsoft.com/office/drawing/2014/main" xmlns="" id="{E02A5BCA-C4F6-41CC-9EE4-A386FFC0AD01}"/>
              </a:ext>
            </a:extLst>
          </p:cNvPr>
          <p:cNvSpPr/>
          <p:nvPr/>
        </p:nvSpPr>
        <p:spPr>
          <a:xfrm>
            <a:off x="1169988" y="1722438"/>
            <a:ext cx="614362" cy="4667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Pijl: gekromd omlaag 16">
            <a:extLst>
              <a:ext uri="{FF2B5EF4-FFF2-40B4-BE49-F238E27FC236}">
                <a16:creationId xmlns:a16="http://schemas.microsoft.com/office/drawing/2014/main" xmlns="" id="{3BBAA7CF-B33A-440A-B355-5B940228476B}"/>
              </a:ext>
            </a:extLst>
          </p:cNvPr>
          <p:cNvSpPr/>
          <p:nvPr/>
        </p:nvSpPr>
        <p:spPr>
          <a:xfrm>
            <a:off x="3916363" y="1722438"/>
            <a:ext cx="614362" cy="4667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xmlns="" id="{A7FDFE09-5F39-47D7-975D-6F36562DF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647825"/>
            <a:ext cx="40624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b="1">
                <a:solidFill>
                  <a:srgbClr val="002060"/>
                </a:solidFill>
              </a:rPr>
              <a:t>POPUNJAVANJE</a:t>
            </a:r>
          </a:p>
        </p:txBody>
      </p:sp>
      <p:sp>
        <p:nvSpPr>
          <p:cNvPr id="20" name="Niet toegestaan-symbool 19">
            <a:extLst>
              <a:ext uri="{FF2B5EF4-FFF2-40B4-BE49-F238E27FC236}">
                <a16:creationId xmlns:a16="http://schemas.microsoft.com/office/drawing/2014/main" xmlns="" id="{438C4EF2-EB8B-455A-8356-6CA5E38F9073}"/>
              </a:ext>
            </a:extLst>
          </p:cNvPr>
          <p:cNvSpPr/>
          <p:nvPr/>
        </p:nvSpPr>
        <p:spPr>
          <a:xfrm>
            <a:off x="4845649" y="3198927"/>
            <a:ext cx="1888761" cy="1812577"/>
          </a:xfrm>
          <a:prstGeom prst="noSmoking">
            <a:avLst/>
          </a:prstGeom>
          <a:pattFill prst="wdDnDiag">
            <a:fgClr>
              <a:srgbClr val="FFC000"/>
            </a:fgClr>
            <a:bgClr>
              <a:srgbClr val="C00000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obuka</a:t>
            </a:r>
            <a:endParaRPr lang="nl-NL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805" name="Tijdelijke aanduiding voor voettekst 4">
            <a:extLst>
              <a:ext uri="{FF2B5EF4-FFF2-40B4-BE49-F238E27FC236}">
                <a16:creationId xmlns:a16="http://schemas.microsoft.com/office/drawing/2014/main" xmlns="" id="{C73D425C-26EC-40E5-B27F-43D82465B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9388" indent="-179388">
              <a:spcBef>
                <a:spcPct val="20000"/>
              </a:spcBef>
              <a:buBlip>
                <a:blip r:embed="rId12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7825" indent="-250825">
              <a:spcBef>
                <a:spcPct val="20000"/>
              </a:spcBef>
              <a:buBlip>
                <a:blip r:embed="rId13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9750" indent="-142875">
              <a:spcBef>
                <a:spcPct val="20000"/>
              </a:spcBef>
              <a:buBlip>
                <a:blip r:embed="rId14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1200" indent="-176213">
              <a:spcBef>
                <a:spcPct val="20000"/>
              </a:spcBef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84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6256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0828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5400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nl-NL" altLang="sr-Latn-RS" sz="900">
                <a:solidFill>
                  <a:srgbClr val="FFFFFF"/>
                </a:solidFill>
              </a:rPr>
              <a:t>Dubinske analize rashoda u Nizozemskoj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0" grpId="0"/>
      <p:bldP spid="15" grpId="0"/>
      <p:bldP spid="16" grpId="0" animBg="1"/>
      <p:bldP spid="17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6CE69D-C7C7-4459-90D9-6E89DB2E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033463"/>
            <a:ext cx="8229600" cy="571500"/>
          </a:xfrm>
        </p:spPr>
        <p:txBody>
          <a:bodyPr/>
          <a:lstStyle/>
          <a:p>
            <a:pPr>
              <a:buSzPct val="100000"/>
            </a:pPr>
            <a:r>
              <a:rPr lang="nl-NL" altLang="sr-Latn-RS" sz="1400"/>
              <a:t>Preporuke (odabir)	</a:t>
            </a:r>
          </a:p>
        </p:txBody>
      </p:sp>
      <p:sp>
        <p:nvSpPr>
          <p:cNvPr id="34819" name="Tijdelijke aanduiding voor inhoud 2">
            <a:extLst>
              <a:ext uri="{FF2B5EF4-FFF2-40B4-BE49-F238E27FC236}">
                <a16:creationId xmlns:a16="http://schemas.microsoft.com/office/drawing/2014/main" xmlns="" id="{FEC86DAA-F2EF-4356-9D91-B93D956D0D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4650" y="1485900"/>
            <a:ext cx="8620125" cy="4414838"/>
          </a:xfrm>
        </p:spPr>
        <p:txBody>
          <a:bodyPr/>
          <a:lstStyle/>
          <a:p>
            <a:pPr>
              <a:buSzPct val="100000"/>
            </a:pPr>
            <a:r>
              <a:rPr altLang="sr-Latn-RS" sz="1400" b="1" dirty="0">
                <a:solidFill>
                  <a:srgbClr val="000000"/>
                </a:solidFill>
              </a:rPr>
              <a:t>(1) </a:t>
            </a:r>
            <a:r>
              <a:rPr altLang="sr-Latn-RS" sz="1400" b="1" dirty="0" err="1">
                <a:solidFill>
                  <a:srgbClr val="000000"/>
                </a:solidFill>
              </a:rPr>
              <a:t>Manji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organski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temeljni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blokovi</a:t>
            </a:r>
            <a:r>
              <a:rPr altLang="sr-Latn-RS" sz="1400" b="1" dirty="0">
                <a:solidFill>
                  <a:srgbClr val="000000"/>
                </a:solidFill>
              </a:rPr>
              <a:t> („</a:t>
            </a:r>
            <a:r>
              <a:rPr altLang="sr-Latn-RS" sz="1400" b="1" dirty="0" err="1">
                <a:solidFill>
                  <a:srgbClr val="000000"/>
                </a:solidFill>
              </a:rPr>
              <a:t>elementi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vojne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snage</a:t>
            </a:r>
            <a:r>
              <a:rPr altLang="sr-Latn-RS" sz="1400" b="1" dirty="0">
                <a:solidFill>
                  <a:srgbClr val="000000"/>
                </a:solidFill>
              </a:rPr>
              <a:t>”).</a:t>
            </a:r>
          </a:p>
          <a:p>
            <a:pPr>
              <a:buSzPct val="100000"/>
            </a:pPr>
            <a:endParaRPr altLang="sr-Latn-RS" sz="1400" b="1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 sz="1400" b="1" dirty="0">
                <a:solidFill>
                  <a:srgbClr val="000000"/>
                </a:solidFill>
              </a:rPr>
              <a:t>(2) </a:t>
            </a:r>
            <a:r>
              <a:rPr altLang="sr-Latn-RS" sz="1400" b="1" dirty="0" err="1">
                <a:solidFill>
                  <a:srgbClr val="000000"/>
                </a:solidFill>
              </a:rPr>
              <a:t>Unaprijediti</a:t>
            </a:r>
            <a:r>
              <a:rPr altLang="sr-Latn-RS" sz="1400" b="1" dirty="0">
                <a:solidFill>
                  <a:srgbClr val="000000"/>
                </a:solidFill>
              </a:rPr>
              <a:t> do </a:t>
            </a:r>
            <a:r>
              <a:rPr altLang="sr-Latn-RS" sz="1400" b="1" dirty="0" err="1">
                <a:solidFill>
                  <a:srgbClr val="000000"/>
                </a:solidFill>
              </a:rPr>
              <a:t>razine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izvještavanja</a:t>
            </a:r>
            <a:r>
              <a:rPr altLang="sr-Latn-RS" sz="1400" b="1" dirty="0">
                <a:solidFill>
                  <a:srgbClr val="000000"/>
                </a:solidFill>
              </a:rPr>
              <a:t> o </a:t>
            </a:r>
            <a:r>
              <a:rPr altLang="sr-Latn-RS" sz="1400" b="1" dirty="0" err="1">
                <a:solidFill>
                  <a:srgbClr val="000000"/>
                </a:solidFill>
              </a:rPr>
              <a:t>učinku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upravljanja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prema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tzv</a:t>
            </a:r>
            <a:r>
              <a:rPr altLang="sr-Latn-RS" sz="1400" b="1" dirty="0">
                <a:solidFill>
                  <a:srgbClr val="000000"/>
                </a:solidFill>
              </a:rPr>
              <a:t>. S.M.A.R.T. </a:t>
            </a:r>
            <a:r>
              <a:rPr altLang="sr-Latn-RS" sz="1400" b="1" dirty="0" err="1">
                <a:solidFill>
                  <a:srgbClr val="000000"/>
                </a:solidFill>
              </a:rPr>
              <a:t>ciljevima</a:t>
            </a:r>
            <a:endParaRPr altLang="sr-Latn-RS" sz="1400" b="1" dirty="0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sz="1400" b="1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 sz="1400" b="1" dirty="0">
                <a:solidFill>
                  <a:srgbClr val="000000"/>
                </a:solidFill>
              </a:rPr>
              <a:t>(3) </a:t>
            </a:r>
            <a:r>
              <a:rPr altLang="sr-Latn-RS" sz="1400" b="1" dirty="0" err="1">
                <a:solidFill>
                  <a:srgbClr val="000000"/>
                </a:solidFill>
              </a:rPr>
              <a:t>Razviti</a:t>
            </a:r>
            <a:r>
              <a:rPr altLang="sr-Latn-RS" sz="1400" b="1" dirty="0">
                <a:solidFill>
                  <a:srgbClr val="000000"/>
                </a:solidFill>
              </a:rPr>
              <a:t> model </a:t>
            </a:r>
            <a:r>
              <a:rPr altLang="sr-Latn-RS" sz="1400" b="1" dirty="0" err="1">
                <a:solidFill>
                  <a:srgbClr val="000000"/>
                </a:solidFill>
              </a:rPr>
              <a:t>odnosa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troškova</a:t>
            </a:r>
            <a:r>
              <a:rPr altLang="sr-Latn-RS" sz="1400" b="1" dirty="0">
                <a:solidFill>
                  <a:srgbClr val="000000"/>
                </a:solidFill>
              </a:rPr>
              <a:t> i </a:t>
            </a:r>
            <a:r>
              <a:rPr altLang="sr-Latn-RS" sz="1400" b="1" dirty="0" err="1">
                <a:solidFill>
                  <a:srgbClr val="000000"/>
                </a:solidFill>
              </a:rPr>
              <a:t>spremnosti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kojim</a:t>
            </a:r>
            <a:r>
              <a:rPr altLang="sr-Latn-RS" sz="1400" b="1" dirty="0">
                <a:solidFill>
                  <a:srgbClr val="000000"/>
                </a:solidFill>
              </a:rPr>
              <a:t> se </a:t>
            </a:r>
            <a:r>
              <a:rPr altLang="sr-Latn-RS" sz="1400" b="1" dirty="0" err="1">
                <a:solidFill>
                  <a:srgbClr val="000000"/>
                </a:solidFill>
              </a:rPr>
              <a:t>daje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uvid</a:t>
            </a:r>
            <a:r>
              <a:rPr altLang="sr-Latn-RS" sz="1400" b="1" dirty="0">
                <a:solidFill>
                  <a:srgbClr val="000000"/>
                </a:solidFill>
              </a:rPr>
              <a:t> u </a:t>
            </a:r>
            <a:r>
              <a:rPr altLang="sr-Latn-RS" sz="1400" b="1" dirty="0" err="1">
                <a:solidFill>
                  <a:srgbClr val="000000"/>
                </a:solidFill>
              </a:rPr>
              <a:t>odnos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između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troškova</a:t>
            </a:r>
            <a:r>
              <a:rPr altLang="sr-Latn-RS" sz="1400" b="1" dirty="0">
                <a:solidFill>
                  <a:srgbClr val="000000"/>
                </a:solidFill>
              </a:rPr>
              <a:t> i </a:t>
            </a:r>
            <a:r>
              <a:rPr altLang="sr-Latn-RS" sz="1400" b="1" dirty="0" err="1">
                <a:solidFill>
                  <a:srgbClr val="000000"/>
                </a:solidFill>
              </a:rPr>
              <a:t>spremnosti</a:t>
            </a:r>
            <a:endParaRPr altLang="sr-Latn-RS" sz="1400" b="1" dirty="0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sz="1400" b="1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 sz="1400" b="1" dirty="0">
                <a:solidFill>
                  <a:srgbClr val="000000"/>
                </a:solidFill>
              </a:rPr>
              <a:t>(4) </a:t>
            </a:r>
            <a:r>
              <a:rPr altLang="sr-Latn-RS" sz="1400" b="1" dirty="0" err="1">
                <a:solidFill>
                  <a:srgbClr val="000000"/>
                </a:solidFill>
              </a:rPr>
              <a:t>Namjenski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osigurati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sredstva</a:t>
            </a:r>
            <a:r>
              <a:rPr altLang="sr-Latn-RS" sz="1400" b="1" dirty="0">
                <a:solidFill>
                  <a:srgbClr val="000000"/>
                </a:solidFill>
              </a:rPr>
              <a:t> za </a:t>
            </a:r>
            <a:r>
              <a:rPr altLang="sr-Latn-RS" sz="1400" b="1" dirty="0" err="1">
                <a:solidFill>
                  <a:srgbClr val="000000"/>
                </a:solidFill>
              </a:rPr>
              <a:t>operativnu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spremnost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kako</a:t>
            </a:r>
            <a:r>
              <a:rPr altLang="sr-Latn-RS" sz="1400" b="1" dirty="0">
                <a:solidFill>
                  <a:srgbClr val="000000"/>
                </a:solidFill>
              </a:rPr>
              <a:t> bi se </a:t>
            </a:r>
            <a:r>
              <a:rPr altLang="sr-Latn-RS" sz="1400" b="1" dirty="0" err="1">
                <a:solidFill>
                  <a:srgbClr val="000000"/>
                </a:solidFill>
              </a:rPr>
              <a:t>spriječili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gubici</a:t>
            </a:r>
            <a:r>
              <a:rPr altLang="sr-Latn-RS" sz="1400" b="1" dirty="0">
                <a:solidFill>
                  <a:srgbClr val="000000"/>
                </a:solidFill>
              </a:rPr>
              <a:t> u </a:t>
            </a:r>
            <a:r>
              <a:rPr altLang="sr-Latn-RS" sz="1400" b="1" dirty="0" err="1">
                <a:solidFill>
                  <a:srgbClr val="000000"/>
                </a:solidFill>
              </a:rPr>
              <a:t>spremnosti</a:t>
            </a:r>
            <a:endParaRPr altLang="sr-Latn-RS" sz="1400" b="1" dirty="0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sz="1400" b="1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 sz="1400" b="1" dirty="0">
                <a:solidFill>
                  <a:srgbClr val="000000"/>
                </a:solidFill>
              </a:rPr>
              <a:t>(5) </a:t>
            </a:r>
            <a:r>
              <a:rPr altLang="sr-Latn-RS" sz="1400" b="1" dirty="0" err="1">
                <a:solidFill>
                  <a:srgbClr val="000000"/>
                </a:solidFill>
              </a:rPr>
              <a:t>Ulagati</a:t>
            </a:r>
            <a:r>
              <a:rPr altLang="sr-Latn-RS" sz="1400" b="1" dirty="0">
                <a:solidFill>
                  <a:srgbClr val="000000"/>
                </a:solidFill>
              </a:rPr>
              <a:t> u </a:t>
            </a:r>
            <a:r>
              <a:rPr altLang="sr-Latn-RS" sz="1400" b="1" dirty="0" err="1">
                <a:solidFill>
                  <a:srgbClr val="000000"/>
                </a:solidFill>
              </a:rPr>
              <a:t>razmjer</a:t>
            </a:r>
            <a:r>
              <a:rPr altLang="sr-Latn-RS" sz="1400" b="1" dirty="0">
                <a:solidFill>
                  <a:srgbClr val="000000"/>
                </a:solidFill>
              </a:rPr>
              <a:t>, </a:t>
            </a:r>
            <a:r>
              <a:rPr altLang="sr-Latn-RS" sz="1400" b="1" dirty="0" err="1">
                <a:solidFill>
                  <a:srgbClr val="000000"/>
                </a:solidFill>
              </a:rPr>
              <a:t>standardizaciju</a:t>
            </a:r>
            <a:r>
              <a:rPr altLang="sr-Latn-RS" sz="1400" b="1" dirty="0">
                <a:solidFill>
                  <a:srgbClr val="000000"/>
                </a:solidFill>
              </a:rPr>
              <a:t>, </a:t>
            </a:r>
            <a:r>
              <a:rPr altLang="sr-Latn-RS" sz="1400" b="1" dirty="0" err="1">
                <a:solidFill>
                  <a:srgbClr val="000000"/>
                </a:solidFill>
              </a:rPr>
              <a:t>zajedničke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elemente</a:t>
            </a:r>
            <a:r>
              <a:rPr altLang="sr-Latn-RS" sz="1400" b="1" dirty="0">
                <a:solidFill>
                  <a:srgbClr val="000000"/>
                </a:solidFill>
              </a:rPr>
              <a:t> i COTS-MOTS </a:t>
            </a:r>
            <a:r>
              <a:rPr altLang="sr-Latn-RS" sz="1400" b="1" dirty="0" err="1" smtClean="0">
                <a:solidFill>
                  <a:srgbClr val="000000"/>
                </a:solidFill>
              </a:rPr>
              <a:t>proizvode</a:t>
            </a:r>
            <a:endParaRPr lang="hr-HR" altLang="sr-Latn-RS" sz="1400" b="1" dirty="0" smtClean="0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sz="1400" b="1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 sz="1400" b="1" dirty="0">
                <a:solidFill>
                  <a:srgbClr val="000000"/>
                </a:solidFill>
              </a:rPr>
              <a:t>(6) </a:t>
            </a:r>
            <a:r>
              <a:rPr altLang="sr-Latn-RS" sz="1400" b="1" dirty="0" err="1">
                <a:solidFill>
                  <a:srgbClr val="000000"/>
                </a:solidFill>
              </a:rPr>
              <a:t>Unaprijediti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međuresornu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suradnju</a:t>
            </a:r>
            <a:r>
              <a:rPr altLang="sr-Latn-RS" sz="1400" b="1" dirty="0">
                <a:solidFill>
                  <a:srgbClr val="000000"/>
                </a:solidFill>
              </a:rPr>
              <a:t> i </a:t>
            </a:r>
            <a:r>
              <a:rPr altLang="sr-Latn-RS" sz="1400" b="1" dirty="0" err="1">
                <a:solidFill>
                  <a:srgbClr val="000000"/>
                </a:solidFill>
              </a:rPr>
              <a:t>koordinaciju</a:t>
            </a:r>
            <a:endParaRPr altLang="sr-Latn-RS" sz="1400" b="1" dirty="0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sz="1400" b="1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 sz="1400" b="1" dirty="0">
                <a:solidFill>
                  <a:srgbClr val="000000"/>
                </a:solidFill>
              </a:rPr>
              <a:t>(7) </a:t>
            </a:r>
            <a:r>
              <a:rPr altLang="sr-Latn-RS" sz="1400" b="1" dirty="0" err="1">
                <a:solidFill>
                  <a:srgbClr val="000000"/>
                </a:solidFill>
              </a:rPr>
              <a:t>Ulagati</a:t>
            </a:r>
            <a:r>
              <a:rPr altLang="sr-Latn-RS" sz="1400" b="1" dirty="0">
                <a:solidFill>
                  <a:srgbClr val="000000"/>
                </a:solidFill>
              </a:rPr>
              <a:t> u </a:t>
            </a:r>
            <a:r>
              <a:rPr altLang="sr-Latn-RS" sz="1400" b="1" dirty="0" err="1">
                <a:solidFill>
                  <a:srgbClr val="000000"/>
                </a:solidFill>
              </a:rPr>
              <a:t>podršku</a:t>
            </a:r>
            <a:r>
              <a:rPr altLang="sr-Latn-RS" sz="1400" b="1" dirty="0">
                <a:solidFill>
                  <a:srgbClr val="000000"/>
                </a:solidFill>
              </a:rPr>
              <a:t> (</a:t>
            </a:r>
            <a:r>
              <a:rPr altLang="sr-Latn-RS" sz="1400" b="1" dirty="0" err="1">
                <a:solidFill>
                  <a:srgbClr val="000000"/>
                </a:solidFill>
              </a:rPr>
              <a:t>jedinice</a:t>
            </a:r>
            <a:r>
              <a:rPr altLang="sr-Latn-RS" sz="1400" b="1" dirty="0">
                <a:solidFill>
                  <a:srgbClr val="000000"/>
                </a:solidFill>
              </a:rPr>
              <a:t>/</a:t>
            </a:r>
            <a:r>
              <a:rPr altLang="sr-Latn-RS" sz="1400" b="1" dirty="0" err="1">
                <a:solidFill>
                  <a:srgbClr val="000000"/>
                </a:solidFill>
              </a:rPr>
              <a:t>službe</a:t>
            </a:r>
            <a:r>
              <a:rPr altLang="sr-Latn-RS" sz="1400" b="1" dirty="0">
                <a:solidFill>
                  <a:srgbClr val="000000"/>
                </a:solidFill>
              </a:rPr>
              <a:t> za </a:t>
            </a:r>
            <a:r>
              <a:rPr altLang="sr-Latn-RS" sz="1400" b="1" dirty="0" err="1">
                <a:solidFill>
                  <a:srgbClr val="000000"/>
                </a:solidFill>
              </a:rPr>
              <a:t>podršku</a:t>
            </a:r>
            <a:r>
              <a:rPr altLang="sr-Latn-RS" sz="1400" b="1" dirty="0">
                <a:solidFill>
                  <a:srgbClr val="000000"/>
                </a:solidFill>
              </a:rPr>
              <a:t>/</a:t>
            </a:r>
            <a:r>
              <a:rPr altLang="sr-Latn-RS" sz="1400" b="1" dirty="0" err="1">
                <a:solidFill>
                  <a:srgbClr val="000000"/>
                </a:solidFill>
              </a:rPr>
              <a:t>prijevoz</a:t>
            </a:r>
            <a:r>
              <a:rPr altLang="sr-Latn-RS" sz="1400" b="1" dirty="0">
                <a:solidFill>
                  <a:srgbClr val="000000"/>
                </a:solidFill>
              </a:rPr>
              <a:t>), na </a:t>
            </a:r>
            <a:r>
              <a:rPr altLang="sr-Latn-RS" sz="1400" b="1" dirty="0" err="1">
                <a:solidFill>
                  <a:srgbClr val="000000"/>
                </a:solidFill>
              </a:rPr>
              <a:t>vrijeme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ih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zamijeniti</a:t>
            </a:r>
            <a:endParaRPr altLang="sr-Latn-RS" sz="1400" b="1" dirty="0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sz="1400" b="1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 sz="1400" b="1" dirty="0">
                <a:solidFill>
                  <a:srgbClr val="000000"/>
                </a:solidFill>
              </a:rPr>
              <a:t>(8) Registar </a:t>
            </a:r>
            <a:r>
              <a:rPr altLang="sr-Latn-RS" sz="1400" b="1" dirty="0" err="1">
                <a:solidFill>
                  <a:srgbClr val="000000"/>
                </a:solidFill>
              </a:rPr>
              <a:t>troškova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slanja</a:t>
            </a:r>
            <a:r>
              <a:rPr altLang="sr-Latn-RS" sz="1400" b="1" dirty="0">
                <a:solidFill>
                  <a:srgbClr val="000000"/>
                </a:solidFill>
              </a:rPr>
              <a:t> u </a:t>
            </a:r>
            <a:r>
              <a:rPr altLang="sr-Latn-RS" sz="1400" b="1" dirty="0" err="1">
                <a:solidFill>
                  <a:srgbClr val="000000"/>
                </a:solidFill>
              </a:rPr>
              <a:t>misije</a:t>
            </a:r>
            <a:r>
              <a:rPr altLang="sr-Latn-RS" sz="1400" b="1" dirty="0">
                <a:solidFill>
                  <a:srgbClr val="000000"/>
                </a:solidFill>
              </a:rPr>
              <a:t> (za </a:t>
            </a:r>
            <a:r>
              <a:rPr altLang="sr-Latn-RS" sz="1400" b="1" dirty="0" err="1">
                <a:solidFill>
                  <a:srgbClr val="000000"/>
                </a:solidFill>
              </a:rPr>
              <a:t>učinke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druge</a:t>
            </a:r>
            <a:r>
              <a:rPr altLang="sr-Latn-RS" sz="1400" b="1" dirty="0">
                <a:solidFill>
                  <a:srgbClr val="000000"/>
                </a:solidFill>
              </a:rPr>
              <a:t> i </a:t>
            </a:r>
            <a:r>
              <a:rPr altLang="sr-Latn-RS" sz="1400" b="1" dirty="0" err="1">
                <a:solidFill>
                  <a:srgbClr val="000000"/>
                </a:solidFill>
              </a:rPr>
              <a:t>treće</a:t>
            </a:r>
            <a:r>
              <a:rPr altLang="sr-Latn-RS" sz="1400" b="1" dirty="0">
                <a:solidFill>
                  <a:srgbClr val="000000"/>
                </a:solidFill>
              </a:rPr>
              <a:t> </a:t>
            </a:r>
            <a:r>
              <a:rPr altLang="sr-Latn-RS" sz="1400" b="1" dirty="0" err="1">
                <a:solidFill>
                  <a:srgbClr val="000000"/>
                </a:solidFill>
              </a:rPr>
              <a:t>razine</a:t>
            </a:r>
            <a:r>
              <a:rPr altLang="sr-Latn-RS" sz="1400" b="1" dirty="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34820" name="Tijdelijke aanduiding voor voettekst 4">
            <a:extLst>
              <a:ext uri="{FF2B5EF4-FFF2-40B4-BE49-F238E27FC236}">
                <a16:creationId xmlns:a16="http://schemas.microsoft.com/office/drawing/2014/main" xmlns="" id="{C887FA8D-6414-44F9-906C-19CBD47F4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9388" indent="-179388">
              <a:spcBef>
                <a:spcPct val="20000"/>
              </a:spcBef>
              <a:buBlip>
                <a:blip r:embed="rId2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7825" indent="-250825">
              <a:spcBef>
                <a:spcPct val="20000"/>
              </a:spcBef>
              <a:buBlip>
                <a:blip r:embed="rId3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9750" indent="-142875">
              <a:spcBef>
                <a:spcPct val="20000"/>
              </a:spcBef>
              <a:buBlip>
                <a:blip r:embed="rId4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1200" indent="-176213">
              <a:spcBef>
                <a:spcPct val="20000"/>
              </a:spcBef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84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6256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0828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5400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nl-NL" altLang="sr-Latn-RS" sz="1400">
                <a:solidFill>
                  <a:srgbClr val="FFFFFF"/>
                </a:solidFill>
              </a:rPr>
              <a:t>Dubinske analize rashoda u Nizozemskoj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418E2D-BE15-4B51-B424-B32DB6A7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996950"/>
            <a:ext cx="8229600" cy="474663"/>
          </a:xfrm>
          <a:noFill/>
        </p:spPr>
        <p:txBody>
          <a:bodyPr/>
          <a:lstStyle/>
          <a:p>
            <a:pPr>
              <a:buSzPct val="100000"/>
            </a:pPr>
            <a:r>
              <a:rPr lang="nl-NL" altLang="sr-Latn-RS"/>
              <a:t>Čimbenici uspjeha analiza</a:t>
            </a:r>
            <a:br>
              <a:rPr lang="nl-NL" altLang="sr-Latn-RS"/>
            </a:br>
            <a:r>
              <a:rPr lang="nl-NL" altLang="sr-Latn-RS"/>
              <a:t>			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BA4431A-A151-4ABE-9919-FE7166FFFAC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690688"/>
            <a:ext cx="5038725" cy="4779962"/>
          </a:xfrm>
        </p:spPr>
        <p:txBody>
          <a:bodyPr/>
          <a:lstStyle/>
          <a:p>
            <a:pPr>
              <a:buFontTx/>
              <a:buChar char="-"/>
            </a:pPr>
            <a:r>
              <a:rPr altLang="sr-Latn-RS" sz="1400" dirty="0" err="1"/>
              <a:t>Odličan</a:t>
            </a:r>
            <a:r>
              <a:rPr altLang="sr-Latn-RS" sz="1400" dirty="0"/>
              <a:t> i </a:t>
            </a:r>
            <a:r>
              <a:rPr altLang="sr-Latn-RS" sz="1400" dirty="0" err="1"/>
              <a:t>iskusan</a:t>
            </a:r>
            <a:r>
              <a:rPr altLang="sr-Latn-RS" sz="1400" dirty="0"/>
              <a:t> </a:t>
            </a:r>
            <a:r>
              <a:rPr altLang="sr-Latn-RS" sz="1400" dirty="0" err="1"/>
              <a:t>voditelj</a:t>
            </a:r>
            <a:endParaRPr altLang="sr-Latn-RS" sz="1400" dirty="0"/>
          </a:p>
          <a:p>
            <a:r>
              <a:rPr altLang="sr-Latn-RS" sz="1400" dirty="0"/>
              <a:t>     s </a:t>
            </a:r>
            <a:r>
              <a:rPr altLang="sr-Latn-RS" sz="1400" dirty="0" err="1"/>
              <a:t>diplomatskim</a:t>
            </a:r>
            <a:r>
              <a:rPr altLang="sr-Latn-RS" sz="1400" dirty="0"/>
              <a:t> </a:t>
            </a:r>
            <a:r>
              <a:rPr altLang="sr-Latn-RS" sz="1400" dirty="0" err="1"/>
              <a:t>vještinama</a:t>
            </a:r>
            <a:endParaRPr altLang="sr-Latn-RS" sz="1400" dirty="0"/>
          </a:p>
          <a:p>
            <a:pPr>
              <a:buFontTx/>
              <a:buChar char="-"/>
            </a:pPr>
            <a:endParaRPr altLang="sr-Latn-RS" sz="1400" dirty="0"/>
          </a:p>
          <a:p>
            <a:pPr>
              <a:buFontTx/>
              <a:buChar char="-"/>
            </a:pPr>
            <a:r>
              <a:rPr altLang="sr-Latn-RS" sz="1400" dirty="0" err="1"/>
              <a:t>Povjerenje</a:t>
            </a:r>
            <a:r>
              <a:rPr altLang="sr-Latn-RS" sz="1400" dirty="0"/>
              <a:t> </a:t>
            </a:r>
            <a:r>
              <a:rPr altLang="sr-Latn-RS" sz="1400" dirty="0" err="1"/>
              <a:t>između</a:t>
            </a:r>
            <a:r>
              <a:rPr altLang="sr-Latn-RS" sz="1400" dirty="0"/>
              <a:t> </a:t>
            </a:r>
            <a:r>
              <a:rPr altLang="sr-Latn-RS" sz="1400" dirty="0" err="1"/>
              <a:t>zaposlenika</a:t>
            </a:r>
            <a:r>
              <a:rPr altLang="sr-Latn-RS" sz="1400" dirty="0"/>
              <a:t> u </a:t>
            </a:r>
            <a:r>
              <a:rPr altLang="sr-Latn-RS" sz="1400" dirty="0" err="1"/>
              <a:t>tajništvima</a:t>
            </a:r>
            <a:endParaRPr altLang="sr-Latn-RS" sz="1400" dirty="0"/>
          </a:p>
          <a:p>
            <a:pPr>
              <a:buFontTx/>
              <a:buChar char="-"/>
            </a:pPr>
            <a:endParaRPr altLang="sr-Latn-RS" sz="1400" dirty="0"/>
          </a:p>
          <a:p>
            <a:pPr>
              <a:buFontTx/>
              <a:buChar char="-"/>
            </a:pPr>
            <a:r>
              <a:rPr altLang="sr-Latn-RS" sz="1400" dirty="0" err="1"/>
              <a:t>Zajednički</a:t>
            </a:r>
            <a:r>
              <a:rPr altLang="sr-Latn-RS" sz="1400" dirty="0"/>
              <a:t> </a:t>
            </a:r>
            <a:r>
              <a:rPr altLang="sr-Latn-RS" sz="1400" dirty="0" err="1"/>
              <a:t>tim</a:t>
            </a:r>
            <a:r>
              <a:rPr altLang="sr-Latn-RS" sz="1400" dirty="0"/>
              <a:t> s </a:t>
            </a:r>
            <a:r>
              <a:rPr altLang="sr-Latn-RS" sz="1400" dirty="0" err="1"/>
              <a:t>konzultantima</a:t>
            </a:r>
            <a:endParaRPr altLang="sr-Latn-RS" sz="1400" dirty="0"/>
          </a:p>
          <a:p>
            <a:pPr>
              <a:buFontTx/>
              <a:buChar char="-"/>
            </a:pPr>
            <a:endParaRPr altLang="sr-Latn-RS" sz="1400" dirty="0"/>
          </a:p>
          <a:p>
            <a:pPr>
              <a:buFontTx/>
              <a:buChar char="-"/>
            </a:pPr>
            <a:r>
              <a:rPr altLang="sr-Latn-RS" sz="1400" dirty="0" err="1"/>
              <a:t>Studijski</a:t>
            </a:r>
            <a:r>
              <a:rPr altLang="sr-Latn-RS" sz="1400" dirty="0"/>
              <a:t> </a:t>
            </a:r>
            <a:r>
              <a:rPr altLang="sr-Latn-RS" sz="1400" dirty="0" err="1"/>
              <a:t>posjeti</a:t>
            </a:r>
            <a:r>
              <a:rPr altLang="sr-Latn-RS" sz="1400" dirty="0"/>
              <a:t> </a:t>
            </a:r>
            <a:r>
              <a:rPr altLang="sr-Latn-RS" sz="1400" dirty="0" err="1"/>
              <a:t>kako</a:t>
            </a:r>
            <a:r>
              <a:rPr altLang="sr-Latn-RS" sz="1400" dirty="0"/>
              <a:t> bi se </a:t>
            </a:r>
            <a:r>
              <a:rPr altLang="sr-Latn-RS" sz="1400" dirty="0" err="1"/>
              <a:t>sastavio</a:t>
            </a:r>
            <a:r>
              <a:rPr altLang="sr-Latn-RS" sz="1400" dirty="0"/>
              <a:t> </a:t>
            </a:r>
            <a:r>
              <a:rPr altLang="sr-Latn-RS" sz="1400" dirty="0" err="1"/>
              <a:t>tim</a:t>
            </a:r>
            <a:endParaRPr altLang="sr-Latn-RS" sz="1400" dirty="0"/>
          </a:p>
          <a:p>
            <a:pPr>
              <a:buFontTx/>
              <a:buChar char="-"/>
            </a:pPr>
            <a:endParaRPr altLang="sr-Latn-RS" sz="1400" dirty="0"/>
          </a:p>
          <a:p>
            <a:pPr>
              <a:buFontTx/>
              <a:buChar char="-"/>
            </a:pPr>
            <a:r>
              <a:rPr altLang="sr-Latn-RS" sz="1400" dirty="0" err="1"/>
              <a:t>Jasan</a:t>
            </a:r>
            <a:r>
              <a:rPr altLang="sr-Latn-RS" sz="1400" dirty="0"/>
              <a:t> rok</a:t>
            </a:r>
            <a:r>
              <a:rPr altLang="sr-Latn-RS" sz="1400" dirty="0">
                <a:sym typeface="Wingdings" panose="05000000000000000000" pitchFamily="2" charset="2"/>
              </a:rPr>
              <a:t></a:t>
            </a:r>
            <a:r>
              <a:rPr altLang="sr-Latn-RS" sz="1400" dirty="0"/>
              <a:t>  </a:t>
            </a:r>
            <a:r>
              <a:rPr altLang="sr-Latn-RS" sz="1400" dirty="0" err="1"/>
              <a:t>izbori</a:t>
            </a:r>
            <a:endParaRPr altLang="sr-Latn-RS" sz="1400" dirty="0"/>
          </a:p>
          <a:p>
            <a:pPr>
              <a:buFontTx/>
              <a:buChar char="-"/>
            </a:pPr>
            <a:endParaRPr altLang="sr-Latn-RS" sz="1400" dirty="0"/>
          </a:p>
          <a:p>
            <a:pPr>
              <a:buFontTx/>
              <a:buChar char="-"/>
            </a:pPr>
            <a:r>
              <a:rPr altLang="sr-Latn-RS" sz="1400" dirty="0" err="1"/>
              <a:t>Jedna</a:t>
            </a:r>
            <a:r>
              <a:rPr altLang="sr-Latn-RS" sz="1400" dirty="0"/>
              <a:t> „</a:t>
            </a:r>
            <a:r>
              <a:rPr altLang="sr-Latn-RS" sz="1400" dirty="0" err="1"/>
              <a:t>košarica</a:t>
            </a:r>
            <a:r>
              <a:rPr altLang="sr-Latn-RS" sz="1400" dirty="0"/>
              <a:t>” s</a:t>
            </a:r>
          </a:p>
          <a:p>
            <a:r>
              <a:rPr altLang="sr-Latn-RS" sz="1400" dirty="0"/>
              <a:t>    </a:t>
            </a:r>
            <a:r>
              <a:rPr altLang="sr-Latn-RS" sz="1400" dirty="0" err="1"/>
              <a:t>preporukama</a:t>
            </a:r>
            <a:endParaRPr altLang="sr-Latn-RS" sz="1400" dirty="0"/>
          </a:p>
          <a:p>
            <a:pPr>
              <a:buFontTx/>
              <a:buChar char="-"/>
            </a:pPr>
            <a:endParaRPr altLang="sr-Latn-RS" sz="1400" dirty="0"/>
          </a:p>
          <a:p>
            <a:pPr>
              <a:buFontTx/>
              <a:buChar char="-"/>
            </a:pPr>
            <a:r>
              <a:rPr altLang="sr-Latn-RS" sz="1400" dirty="0" err="1"/>
              <a:t>Nabava</a:t>
            </a:r>
            <a:r>
              <a:rPr altLang="sr-Latn-RS" sz="1400" dirty="0"/>
              <a:t> </a:t>
            </a:r>
            <a:r>
              <a:rPr altLang="sr-Latn-RS" sz="1400" dirty="0" err="1"/>
              <a:t>Ministarstva</a:t>
            </a:r>
            <a:r>
              <a:rPr altLang="sr-Latn-RS" sz="1400" dirty="0"/>
              <a:t> </a:t>
            </a:r>
            <a:r>
              <a:rPr altLang="sr-Latn-RS" sz="1400" dirty="0" err="1"/>
              <a:t>obrane</a:t>
            </a:r>
            <a:endParaRPr altLang="sr-Latn-RS" sz="1400" dirty="0"/>
          </a:p>
          <a:p>
            <a:pPr>
              <a:buFontTx/>
              <a:buChar char="-"/>
            </a:pPr>
            <a:endParaRPr altLang="sr-Latn-RS" sz="1400" dirty="0"/>
          </a:p>
          <a:p>
            <a:pPr>
              <a:buFontTx/>
              <a:buChar char="-"/>
            </a:pPr>
            <a:r>
              <a:rPr altLang="sr-Latn-RS" sz="1400" dirty="0" err="1">
                <a:solidFill>
                  <a:srgbClr val="C00000"/>
                </a:solidFill>
              </a:rPr>
              <a:t>Kontaktirati</a:t>
            </a:r>
            <a:r>
              <a:rPr altLang="sr-Latn-RS" sz="1400" dirty="0">
                <a:solidFill>
                  <a:srgbClr val="C00000"/>
                </a:solidFill>
              </a:rPr>
              <a:t> </a:t>
            </a:r>
            <a:r>
              <a:rPr altLang="sr-Latn-RS" sz="1400" dirty="0" err="1">
                <a:solidFill>
                  <a:srgbClr val="C00000"/>
                </a:solidFill>
              </a:rPr>
              <a:t>inozemne</a:t>
            </a:r>
            <a:r>
              <a:rPr altLang="sr-Latn-RS" sz="1400" dirty="0">
                <a:solidFill>
                  <a:srgbClr val="C00000"/>
                </a:solidFill>
              </a:rPr>
              <a:t> </a:t>
            </a:r>
            <a:r>
              <a:rPr altLang="sr-Latn-RS" sz="1400" dirty="0" err="1">
                <a:solidFill>
                  <a:srgbClr val="C00000"/>
                </a:solidFill>
              </a:rPr>
              <a:t>kolege</a:t>
            </a:r>
            <a:r>
              <a:rPr altLang="sr-Latn-RS" sz="1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708EFF6-DB8F-4688-AEF8-BC4C6BA5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000">
                <a:solidFill>
                  <a:srgbClr val="FFFFFF"/>
                </a:solidFill>
              </a:rPr>
              <a:t>Dubinske analize rashoda u Nizozemskoj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E29A02F-AC52-49E8-ACA1-A5E2F8D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fld id="{391854C5-9617-41B4-80C1-DF4065903639}" type="slidenum">
              <a:rPr lang="nl-NL" altLang="sr-Latn-RS" sz="1000" smtClean="0">
                <a:solidFill>
                  <a:srgbClr val="FFFFFF"/>
                </a:solidFill>
              </a:rPr>
              <a:pPr>
                <a:buSzPct val="100000"/>
              </a:pPr>
              <a:t>19</a:t>
            </a:fld>
            <a:endParaRPr lang="nl-NL" altLang="sr-Latn-RS" sz="1000">
              <a:solidFill>
                <a:srgbClr val="FFFFFF"/>
              </a:solidFill>
            </a:endParaRPr>
          </a:p>
        </p:txBody>
      </p:sp>
      <p:pic>
        <p:nvPicPr>
          <p:cNvPr id="35846" name="Picture 2" descr="http://assessmenttrainer.nl/wp-content/upload_folders/assessmenttrainer.nl/2016/03/Capaciteitentest-defensie-750x300.jpg">
            <a:extLst>
              <a:ext uri="{FF2B5EF4-FFF2-40B4-BE49-F238E27FC236}">
                <a16:creationId xmlns:a16="http://schemas.microsoft.com/office/drawing/2014/main" xmlns="" id="{497F07D3-DB29-4920-883F-8934942E7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900238"/>
            <a:ext cx="460692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http://www.maritiemnederland.com/upload/images/header/MN7-p38-41-Thema-marine-foto2-klein.jpg">
            <a:extLst>
              <a:ext uri="{FF2B5EF4-FFF2-40B4-BE49-F238E27FC236}">
                <a16:creationId xmlns:a16="http://schemas.microsoft.com/office/drawing/2014/main" xmlns="" id="{EAD0F94F-9023-4FB9-8931-DA83570E8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4095750"/>
            <a:ext cx="460851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RO_F_Logo_Powerpoint_diap_en 1 ">
            <a:extLst>
              <a:ext uri="{FF2B5EF4-FFF2-40B4-BE49-F238E27FC236}">
                <a16:creationId xmlns:a16="http://schemas.microsoft.com/office/drawing/2014/main" xmlns="" id="{5FECBA44-E5BF-4BB0-9A1D-19B8720D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0"/>
            <a:ext cx="64976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28CF4481-021D-484D-ADBD-0C5FD58DAFED}"/>
              </a:ext>
            </a:extLst>
          </p:cNvPr>
          <p:cNvSpPr txBox="1"/>
          <p:nvPr/>
        </p:nvSpPr>
        <p:spPr>
          <a:xfrm>
            <a:off x="4578350" y="1408113"/>
            <a:ext cx="4668838" cy="50165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800100" indent="-3429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2400" b="1">
                <a:solidFill>
                  <a:srgbClr val="9ACCD4"/>
                </a:solidFill>
              </a:rPr>
              <a:t>Pregled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sr-Latn-RS" sz="2400" b="1">
              <a:solidFill>
                <a:srgbClr val="9ACCD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altLang="sr-Latn-RS" sz="2000">
                <a:solidFill>
                  <a:srgbClr val="FFFFFF"/>
                </a:solidFill>
              </a:rPr>
              <a:t> Ključni elementi dubinskih analiza rashoda u Nizozemskoj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sr-Latn-RS" sz="200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altLang="sr-Latn-RS" sz="2000">
                <a:solidFill>
                  <a:srgbClr val="FFFFFF"/>
                </a:solidFill>
              </a:rPr>
              <a:t> Upravljanje dubinskim analizama rashoda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sr-Latn-RS" sz="200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altLang="sr-Latn-RS" sz="2000">
                <a:solidFill>
                  <a:srgbClr val="FFFFFF"/>
                </a:solidFill>
              </a:rPr>
              <a:t>ANALIZA BORBENE SPREMNOSTI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sr-Latn-RS" sz="2000">
                <a:solidFill>
                  <a:srgbClr val="FFFFFF"/>
                </a:solidFill>
              </a:rPr>
              <a:t>Motivacija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sr-Latn-RS" sz="2000">
                <a:solidFill>
                  <a:srgbClr val="FFFFFF"/>
                </a:solidFill>
              </a:rPr>
              <a:t>Postupak analize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sr-Latn-RS" sz="2000">
                <a:solidFill>
                  <a:srgbClr val="FFFFFF"/>
                </a:solidFill>
              </a:rPr>
              <a:t>Slučajevi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sr-Latn-RS" sz="2000">
                <a:solidFill>
                  <a:srgbClr val="FFFFFF"/>
                </a:solidFill>
              </a:rPr>
              <a:t>Ulazne i izlazne informacije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sr-Latn-RS" sz="2000">
                <a:solidFill>
                  <a:srgbClr val="FFFFFF"/>
                </a:solidFill>
              </a:rPr>
              <a:t>Mjerenje spremnosti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altLang="sr-Latn-RS" sz="2000">
                <a:solidFill>
                  <a:srgbClr val="FFFFFF"/>
                </a:solidFill>
              </a:rPr>
              <a:t>Preporuke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altLang="sr-Latn-RS" sz="2000">
              <a:solidFill>
                <a:srgbClr val="FFFFFF"/>
              </a:solidFill>
            </a:endParaRPr>
          </a:p>
        </p:txBody>
      </p:sp>
      <p:pic>
        <p:nvPicPr>
          <p:cNvPr id="12292" name="Afbeelding 3" descr="koffer%202014_tcm181-239526.jpg">
            <a:extLst>
              <a:ext uri="{FF2B5EF4-FFF2-40B4-BE49-F238E27FC236}">
                <a16:creationId xmlns:a16="http://schemas.microsoft.com/office/drawing/2014/main" xmlns="" id="{C847187D-6323-4EDA-87F1-9178D614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688"/>
            <a:ext cx="3490913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jdelijke aanduiding voor tekst 2">
            <a:extLst>
              <a:ext uri="{FF2B5EF4-FFF2-40B4-BE49-F238E27FC236}">
                <a16:creationId xmlns:a16="http://schemas.microsoft.com/office/drawing/2014/main" xmlns="" id="{EA8D1381-4FFE-44BE-8295-C5700B9B6E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nl-NL" altLang="sr-Latn-RS" sz="240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nl-NL" altLang="sr-Latn-RS" sz="2400">
                <a:solidFill>
                  <a:srgbClr val="000000"/>
                </a:solidFill>
              </a:rPr>
              <a:t>Sjoerd Keulen</a:t>
            </a:r>
          </a:p>
        </p:txBody>
      </p:sp>
      <p:sp>
        <p:nvSpPr>
          <p:cNvPr id="36868" name="Tijdelijke aanduiding voor tekst 3">
            <a:extLst>
              <a:ext uri="{FF2B5EF4-FFF2-40B4-BE49-F238E27FC236}">
                <a16:creationId xmlns:a16="http://schemas.microsoft.com/office/drawing/2014/main" xmlns="" id="{C97C510A-E18A-4A34-8AD5-E29242B6959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 altLang="sr-Latn-RS" sz="5400"/>
              <a:t>Pitanja?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C8CC7F2-DF5D-408D-A1B2-8B7BBA4F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fld id="{282D9996-8B47-4C41-88EC-F7F39E93A282}" type="slidenum">
              <a:rPr lang="nl-NL" altLang="sr-Latn-RS" sz="1000" smtClean="0">
                <a:solidFill>
                  <a:srgbClr val="FFFFFF"/>
                </a:solidFill>
              </a:rPr>
              <a:pPr>
                <a:buSzPct val="100000"/>
              </a:pPr>
              <a:t>3</a:t>
            </a:fld>
            <a:endParaRPr lang="nl-NL" altLang="sr-Latn-RS" sz="1000">
              <a:solidFill>
                <a:srgbClr val="FFFFFF"/>
              </a:solidFill>
            </a:endParaRPr>
          </a:p>
        </p:txBody>
      </p:sp>
      <p:graphicFrame>
        <p:nvGraphicFramePr>
          <p:cNvPr id="13315" name="Grafiek 5">
            <a:extLst>
              <a:ext uri="{FF2B5EF4-FFF2-40B4-BE49-F238E27FC236}">
                <a16:creationId xmlns:a16="http://schemas.microsoft.com/office/drawing/2014/main" xmlns="" id="{18D45C89-464D-48C3-ADB2-1C667C7CCED8}"/>
              </a:ext>
            </a:extLst>
          </p:cNvPr>
          <p:cNvGraphicFramePr>
            <a:graphicFrameLocks/>
          </p:cNvGraphicFramePr>
          <p:nvPr/>
        </p:nvGraphicFramePr>
        <p:xfrm>
          <a:off x="603250" y="1093788"/>
          <a:ext cx="7835900" cy="502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Worksheet" r:id="rId3" imgW="6200842" imgH="4314864" progId="Excel.Sheet.8">
                  <p:embed/>
                </p:oleObj>
              </mc:Choice>
              <mc:Fallback>
                <p:oleObj name="Worksheet" r:id="rId3" imgW="6200842" imgH="4314864" progId="Excel.Sheet.8">
                  <p:embed/>
                  <p:pic>
                    <p:nvPicPr>
                      <p:cNvPr id="0" name="Grafiek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093788"/>
                        <a:ext cx="7835900" cy="502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kstvak 15">
            <a:extLst>
              <a:ext uri="{FF2B5EF4-FFF2-40B4-BE49-F238E27FC236}">
                <a16:creationId xmlns:a16="http://schemas.microsoft.com/office/drawing/2014/main" xmlns="" id="{51DE8AD2-7758-4498-A199-AA13FEF14DE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620044" y="3066257"/>
            <a:ext cx="3978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200" b="1"/>
              <a:t>Broj dubinskih analiza rashoda, </a:t>
            </a:r>
          </a:p>
          <a:p>
            <a:pPr>
              <a:buSzPct val="100000"/>
            </a:pPr>
            <a:r>
              <a:rPr lang="nl-NL" altLang="sr-Latn-RS" sz="1200" b="1"/>
              <a:t>godina početka analize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xmlns="" id="{8EAC5442-9D19-4DE0-A9DC-CA7496F0810E}"/>
              </a:ext>
            </a:extLst>
          </p:cNvPr>
          <p:cNvSpPr/>
          <p:nvPr/>
        </p:nvSpPr>
        <p:spPr>
          <a:xfrm>
            <a:off x="962025" y="1447800"/>
            <a:ext cx="431800" cy="4021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xmlns="" id="{9D8E5F99-AC10-4BD6-9A0C-789629EBA6D4}"/>
              </a:ext>
            </a:extLst>
          </p:cNvPr>
          <p:cNvSpPr/>
          <p:nvPr/>
        </p:nvSpPr>
        <p:spPr>
          <a:xfrm>
            <a:off x="6434138" y="2744788"/>
            <a:ext cx="431800" cy="2735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319" name="Tekstvak 15">
            <a:extLst>
              <a:ext uri="{FF2B5EF4-FFF2-40B4-BE49-F238E27FC236}">
                <a16:creationId xmlns:a16="http://schemas.microsoft.com/office/drawing/2014/main" xmlns="" id="{E327BAD2-EDF9-4711-A688-18011516C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1670050"/>
            <a:ext cx="1370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000" b="1"/>
              <a:t>Sveobuhvatna dubinska analiza rashoda</a:t>
            </a:r>
          </a:p>
        </p:txBody>
      </p:sp>
      <p:sp>
        <p:nvSpPr>
          <p:cNvPr id="13320" name="Tekstvak 16">
            <a:extLst>
              <a:ext uri="{FF2B5EF4-FFF2-40B4-BE49-F238E27FC236}">
                <a16:creationId xmlns:a16="http://schemas.microsoft.com/office/drawing/2014/main" xmlns="" id="{E3F22A5E-8D42-49D5-8C55-21CCFC17F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2411413"/>
            <a:ext cx="1433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000" b="1"/>
              <a:t>Sveobuhvatna dubinska analiza rashoda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xmlns="" id="{B9D80BEB-A6B3-410B-B2A3-43D1A3E499C7}"/>
              </a:ext>
            </a:extLst>
          </p:cNvPr>
          <p:cNvCxnSpPr/>
          <p:nvPr/>
        </p:nvCxnSpPr>
        <p:spPr>
          <a:xfrm flipH="1">
            <a:off x="1393825" y="2095500"/>
            <a:ext cx="360363" cy="2159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xmlns="" id="{55782EDB-EB11-4471-91F1-BB21ECF7AD83}"/>
              </a:ext>
            </a:extLst>
          </p:cNvPr>
          <p:cNvCxnSpPr/>
          <p:nvPr/>
        </p:nvCxnSpPr>
        <p:spPr>
          <a:xfrm flipH="1">
            <a:off x="6794500" y="2816225"/>
            <a:ext cx="360363" cy="2159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raccolade 22">
            <a:extLst>
              <a:ext uri="{FF2B5EF4-FFF2-40B4-BE49-F238E27FC236}">
                <a16:creationId xmlns:a16="http://schemas.microsoft.com/office/drawing/2014/main" xmlns="" id="{3E2B98BD-16D6-4946-B945-A095BEDBC6DC}"/>
              </a:ext>
            </a:extLst>
          </p:cNvPr>
          <p:cNvSpPr/>
          <p:nvPr/>
        </p:nvSpPr>
        <p:spPr>
          <a:xfrm rot="5400000">
            <a:off x="2448719" y="4929981"/>
            <a:ext cx="266700" cy="2376488"/>
          </a:xfrm>
          <a:prstGeom prst="rightBrace">
            <a:avLst>
              <a:gd name="adj1" fmla="val 8333"/>
              <a:gd name="adj2" fmla="val 46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4" name="Rechteraccolade 23">
            <a:extLst>
              <a:ext uri="{FF2B5EF4-FFF2-40B4-BE49-F238E27FC236}">
                <a16:creationId xmlns:a16="http://schemas.microsoft.com/office/drawing/2014/main" xmlns="" id="{1B474668-2321-42D6-AD3C-C024710AF07C}"/>
              </a:ext>
            </a:extLst>
          </p:cNvPr>
          <p:cNvSpPr/>
          <p:nvPr/>
        </p:nvSpPr>
        <p:spPr>
          <a:xfrm rot="5400000">
            <a:off x="5766594" y="5382419"/>
            <a:ext cx="138113" cy="1343025"/>
          </a:xfrm>
          <a:prstGeom prst="rightBrace">
            <a:avLst>
              <a:gd name="adj1" fmla="val 8333"/>
              <a:gd name="adj2" fmla="val 46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5" name="Rechteraccolade 24">
            <a:extLst>
              <a:ext uri="{FF2B5EF4-FFF2-40B4-BE49-F238E27FC236}">
                <a16:creationId xmlns:a16="http://schemas.microsoft.com/office/drawing/2014/main" xmlns="" id="{52AF2058-0E8C-4FE1-BA09-9B72A1FF63AC}"/>
              </a:ext>
            </a:extLst>
          </p:cNvPr>
          <p:cNvSpPr/>
          <p:nvPr/>
        </p:nvSpPr>
        <p:spPr>
          <a:xfrm rot="5400000">
            <a:off x="7427913" y="5462588"/>
            <a:ext cx="153987" cy="1277937"/>
          </a:xfrm>
          <a:prstGeom prst="rightBrace">
            <a:avLst>
              <a:gd name="adj1" fmla="val 8333"/>
              <a:gd name="adj2" fmla="val 46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326" name="Tekstvak 25">
            <a:extLst>
              <a:ext uri="{FF2B5EF4-FFF2-40B4-BE49-F238E27FC236}">
                <a16:creationId xmlns:a16="http://schemas.microsoft.com/office/drawing/2014/main" xmlns="" id="{89749346-FE21-4758-98DB-4FC6EB0E7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6272213"/>
            <a:ext cx="1800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nl-NL" altLang="sr-Latn-RS" sz="1000" b="1">
                <a:solidFill>
                  <a:srgbClr val="FFFFFF"/>
                </a:solidFill>
              </a:rPr>
              <a:t>Usmjerenost na proračunske rezove</a:t>
            </a:r>
          </a:p>
        </p:txBody>
      </p:sp>
      <p:sp>
        <p:nvSpPr>
          <p:cNvPr id="13327" name="Tekstvak 26">
            <a:extLst>
              <a:ext uri="{FF2B5EF4-FFF2-40B4-BE49-F238E27FC236}">
                <a16:creationId xmlns:a16="http://schemas.microsoft.com/office/drawing/2014/main" xmlns="" id="{24A5D795-6558-4376-A19C-0A1791BDC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725" y="6316663"/>
            <a:ext cx="1955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nl-NL" altLang="sr-Latn-RS" sz="1000" b="1">
                <a:solidFill>
                  <a:srgbClr val="FFFFFF"/>
                </a:solidFill>
              </a:rPr>
              <a:t>Usmjerenost na povećanje učinkovitosti/efikasnosti</a:t>
            </a:r>
          </a:p>
        </p:txBody>
      </p:sp>
      <p:sp>
        <p:nvSpPr>
          <p:cNvPr id="13328" name="Tekstvak 17">
            <a:extLst>
              <a:ext uri="{FF2B5EF4-FFF2-40B4-BE49-F238E27FC236}">
                <a16:creationId xmlns:a16="http://schemas.microsoft.com/office/drawing/2014/main" xmlns="" id="{47F18376-30B0-4E69-872B-61C8C8945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996950"/>
            <a:ext cx="8274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2000">
                <a:solidFill>
                  <a:srgbClr val="C00000"/>
                </a:solidFill>
              </a:rPr>
              <a:t>	</a:t>
            </a:r>
            <a:r>
              <a:rPr lang="nl-NL" altLang="sr-Latn-RS" sz="2400">
                <a:solidFill>
                  <a:srgbClr val="C00000"/>
                </a:solidFill>
              </a:rPr>
              <a:t>Dubinske analize rashoda provode se od 1981., dosad 270</a:t>
            </a:r>
          </a:p>
        </p:txBody>
      </p:sp>
      <p:sp>
        <p:nvSpPr>
          <p:cNvPr id="19" name="Rechteraccolade 18">
            <a:extLst>
              <a:ext uri="{FF2B5EF4-FFF2-40B4-BE49-F238E27FC236}">
                <a16:creationId xmlns:a16="http://schemas.microsoft.com/office/drawing/2014/main" xmlns="" id="{E31EEF09-6DEE-4E20-9395-677FE2829370}"/>
              </a:ext>
            </a:extLst>
          </p:cNvPr>
          <p:cNvSpPr/>
          <p:nvPr/>
        </p:nvSpPr>
        <p:spPr>
          <a:xfrm rot="5400000">
            <a:off x="6636544" y="5390356"/>
            <a:ext cx="192088" cy="1666875"/>
          </a:xfrm>
          <a:prstGeom prst="rightBrace">
            <a:avLst>
              <a:gd name="adj1" fmla="val 8333"/>
              <a:gd name="adj2" fmla="val 46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330" name="Tekstvak 19">
            <a:extLst>
              <a:ext uri="{FF2B5EF4-FFF2-40B4-BE49-F238E27FC236}">
                <a16:creationId xmlns:a16="http://schemas.microsoft.com/office/drawing/2014/main" xmlns="" id="{271286A5-30B4-46AA-855B-F1EB6DEEA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6272213"/>
            <a:ext cx="1800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nl-NL" altLang="sr-Latn-RS" sz="1000" b="1">
                <a:solidFill>
                  <a:srgbClr val="FFFFFF"/>
                </a:solidFill>
              </a:rPr>
              <a:t>Usmjerenost na efikasno upravljanje agencijama</a:t>
            </a:r>
          </a:p>
        </p:txBody>
      </p:sp>
      <p:sp>
        <p:nvSpPr>
          <p:cNvPr id="29" name="Rechteraccolade 28">
            <a:extLst>
              <a:ext uri="{FF2B5EF4-FFF2-40B4-BE49-F238E27FC236}">
                <a16:creationId xmlns:a16="http://schemas.microsoft.com/office/drawing/2014/main" xmlns="" id="{C1D0D303-CD8F-4AB3-963B-E0E97C6BA806}"/>
              </a:ext>
            </a:extLst>
          </p:cNvPr>
          <p:cNvSpPr/>
          <p:nvPr/>
        </p:nvSpPr>
        <p:spPr>
          <a:xfrm rot="5400000">
            <a:off x="4402931" y="5382419"/>
            <a:ext cx="138113" cy="1343025"/>
          </a:xfrm>
          <a:prstGeom prst="rightBrace">
            <a:avLst>
              <a:gd name="adj1" fmla="val 8333"/>
              <a:gd name="adj2" fmla="val 46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xmlns="" id="{E6231617-89CE-4AB9-98D2-576E70DA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8147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2500">
                <a:solidFill>
                  <a:srgbClr val="C00000"/>
                </a:solidFill>
              </a:rPr>
              <a:t>Ključni elementi uspješnosti dubinskih analiza rashoda u Nizozemskoj</a:t>
            </a: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xmlns="" id="{F90C99AE-3B85-43AA-9B12-0D1AFF060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82296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609600" indent="-606425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nl-NL" altLang="sr-Latn-RS" sz="1600"/>
              <a:t>1. </a:t>
            </a:r>
            <a:r>
              <a:rPr lang="nl-NL" altLang="sr-Latn-RS" sz="1600" b="1"/>
              <a:t>Učinkovitost i efikasnost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nl-NL" altLang="sr-Latn-RS" sz="1600"/>
              <a:t>	Cilj dubinske analize rashoda: povećati efikasnost i učinkovitost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nl-NL" altLang="sr-Latn-RS" sz="1600"/>
              <a:t>2. </a:t>
            </a:r>
            <a:r>
              <a:rPr lang="nl-NL" altLang="sr-Latn-RS" sz="1600" b="1"/>
              <a:t>Povezanost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nl-NL" altLang="sr-Latn-RS" sz="1600"/>
              <a:t>	Stalan dio postupka pripreme proračuna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nl-NL" altLang="sr-Latn-RS" sz="1600"/>
              <a:t>3. </a:t>
            </a:r>
            <a:r>
              <a:rPr lang="nl-NL" altLang="sr-Latn-RS" sz="1600" b="1"/>
              <a:t>Neovisnost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nl-NL" altLang="sr-Latn-RS" sz="1600"/>
              <a:t>	Teme dubinskih analiza rashoda odabiru državni službenici, 5-7 na godinu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nl-NL" altLang="sr-Latn-RS" sz="1600"/>
              <a:t>	Neovisna radna skupina s načelom neulaganja veta na političke opcije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nl-NL" altLang="sr-Latn-RS" sz="1600"/>
              <a:t>4. </a:t>
            </a:r>
            <a:r>
              <a:rPr lang="nl-NL" altLang="sr-Latn-RS" sz="1600" b="1"/>
              <a:t>Kreativnost 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nl-NL" altLang="sr-Latn-RS" sz="1600"/>
              <a:t>	Razmišljanje izvan postavljenih okvira i normi </a:t>
            </a:r>
          </a:p>
          <a:p>
            <a:pPr>
              <a:lnSpc>
                <a:spcPct val="150000"/>
              </a:lnSpc>
              <a:spcBef>
                <a:spcPts val="600"/>
              </a:spcBef>
              <a:buSzPct val="100000"/>
            </a:pPr>
            <a:r>
              <a:rPr lang="nl-NL" altLang="sr-Latn-RS" sz="1600"/>
              <a:t>	Upotreba različitih izvora i perspektiva</a:t>
            </a:r>
          </a:p>
        </p:txBody>
      </p:sp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xmlns="" id="{27D5CC7F-316A-4C6A-BFA8-C36F6AA3F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94463"/>
            <a:ext cx="712788" cy="363537"/>
          </a:xfrm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fld id="{3761507B-843D-4252-A848-4D380FB15377}" type="slidenum">
              <a:rPr lang="nl-NL" altLang="sr-Latn-RS" sz="1000" smtClean="0">
                <a:solidFill>
                  <a:srgbClr val="FFFFFF"/>
                </a:solidFill>
              </a:rPr>
              <a:pPr>
                <a:buSzPct val="100000"/>
              </a:pPr>
              <a:t>4</a:t>
            </a:fld>
            <a:endParaRPr lang="nl-NL" altLang="sr-Latn-R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66F829F-FE6E-44F5-9EEF-8321D33C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4746" y="6423835"/>
            <a:ext cx="4165600" cy="315912"/>
          </a:xfrm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000" dirty="0" err="1">
                <a:solidFill>
                  <a:srgbClr val="FFFFFF"/>
                </a:solidFill>
              </a:rPr>
              <a:t>Dubinske</a:t>
            </a:r>
            <a:r>
              <a:rPr lang="nl-NL" altLang="sr-Latn-RS" sz="1000" dirty="0">
                <a:solidFill>
                  <a:srgbClr val="FFFFFF"/>
                </a:solidFill>
              </a:rPr>
              <a:t> </a:t>
            </a:r>
            <a:r>
              <a:rPr lang="nl-NL" altLang="sr-Latn-RS" sz="1000" dirty="0" err="1">
                <a:solidFill>
                  <a:srgbClr val="FFFFFF"/>
                </a:solidFill>
              </a:rPr>
              <a:t>analize</a:t>
            </a:r>
            <a:r>
              <a:rPr lang="nl-NL" altLang="sr-Latn-RS" sz="1000" dirty="0">
                <a:solidFill>
                  <a:srgbClr val="FFFFFF"/>
                </a:solidFill>
              </a:rPr>
              <a:t> </a:t>
            </a:r>
            <a:r>
              <a:rPr lang="nl-NL" altLang="sr-Latn-RS" sz="1000" dirty="0" err="1">
                <a:solidFill>
                  <a:srgbClr val="FFFFFF"/>
                </a:solidFill>
              </a:rPr>
              <a:t>rashoda</a:t>
            </a:r>
            <a:r>
              <a:rPr lang="nl-NL" altLang="sr-Latn-RS" sz="1000" dirty="0">
                <a:solidFill>
                  <a:srgbClr val="FFFFFF"/>
                </a:solidFill>
              </a:rPr>
              <a:t> u </a:t>
            </a:r>
            <a:r>
              <a:rPr lang="nl-NL" altLang="sr-Latn-RS" sz="1000" dirty="0" err="1">
                <a:solidFill>
                  <a:srgbClr val="FFFFFF"/>
                </a:solidFill>
              </a:rPr>
              <a:t>Nizozemskoj</a:t>
            </a:r>
            <a:endParaRPr lang="nl-NL" altLang="sr-Latn-R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Beeldmerk">
            <a:extLst>
              <a:ext uri="{FF2B5EF4-FFF2-40B4-BE49-F238E27FC236}">
                <a16:creationId xmlns:a16="http://schemas.microsoft.com/office/drawing/2014/main" xmlns="" id="{5C2B2075-B23B-425B-AAD9-2652A7799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fld id="{C91522DC-5D3F-4A07-B632-E414E5498D32}" type="slidenum">
              <a:rPr lang="nl-NL" altLang="sr-Latn-RS" sz="1000" smtClean="0">
                <a:solidFill>
                  <a:srgbClr val="FFFFFF"/>
                </a:solidFill>
              </a:rPr>
              <a:pPr>
                <a:buSzPct val="100000"/>
              </a:pPr>
              <a:t>5</a:t>
            </a:fld>
            <a:endParaRPr lang="nl-NL" altLang="sr-Latn-RS" sz="1000">
              <a:solidFill>
                <a:srgbClr val="FFFFFF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57E13A3-605B-4050-A60C-A06F9B9C59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923925"/>
            <a:ext cx="8431212" cy="609600"/>
          </a:xfrm>
          <a:noFill/>
        </p:spPr>
        <p:txBody>
          <a:bodyPr anchor="ctr"/>
          <a:lstStyle/>
          <a:p>
            <a:pPr>
              <a:buSzPct val="100000"/>
            </a:pPr>
            <a:r>
              <a:rPr lang="nl-NL" altLang="sr-Latn-RS"/>
              <a:t>Upravljanje dubinskim analizama rashoda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41A4A58E-B7EB-42C0-BDDF-15EC42759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1533525"/>
            <a:ext cx="486251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79388" indent="-179388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nl-NL" altLang="sr-Latn-RS" sz="1400" dirty="0" err="1"/>
              <a:t>Neovisne</a:t>
            </a:r>
            <a:r>
              <a:rPr lang="nl-NL" altLang="sr-Latn-RS" sz="1400" dirty="0"/>
              <a:t>, </a:t>
            </a:r>
            <a:r>
              <a:rPr lang="nl-NL" altLang="sr-Latn-RS" sz="1400" dirty="0" err="1"/>
              <a:t>nepolitičke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radne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skupine</a:t>
            </a:r>
            <a:r>
              <a:rPr lang="nl-NL" altLang="sr-Latn-RS" sz="1400" dirty="0"/>
              <a:t/>
            </a:r>
            <a:br>
              <a:rPr lang="nl-NL" altLang="sr-Latn-RS" sz="1400" dirty="0"/>
            </a:br>
            <a:endParaRPr lang="nl-NL" altLang="sr-Latn-RS" sz="1400" dirty="0"/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nl-NL" altLang="sr-Latn-RS" sz="1400" dirty="0" err="1"/>
              <a:t>Predsjeda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neovisni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predsjednik</a:t>
            </a:r>
            <a:r>
              <a:rPr lang="nl-NL" altLang="sr-Latn-RS" sz="1400" dirty="0"/>
              <a:t> 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nl-NL" altLang="sr-Latn-RS" sz="1400" dirty="0"/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nl-NL" altLang="sr-Latn-RS" sz="1400" dirty="0" err="1"/>
              <a:t>Izvještaj</a:t>
            </a:r>
            <a:r>
              <a:rPr lang="nl-NL" altLang="sr-Latn-RS" sz="1400" dirty="0"/>
              <a:t> se </a:t>
            </a:r>
            <a:r>
              <a:rPr lang="nl-NL" altLang="sr-Latn-RS" sz="1400" dirty="0" err="1"/>
              <a:t>sastoji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od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dva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dijela</a:t>
            </a:r>
            <a:endParaRPr lang="nl-NL" altLang="sr-Latn-RS" sz="1400" dirty="0"/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nl-NL" altLang="sr-Latn-RS" sz="1400" dirty="0" err="1"/>
              <a:t>Opis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politike</a:t>
            </a:r>
            <a:r>
              <a:rPr lang="nl-NL" altLang="sr-Latn-RS" sz="1400" dirty="0"/>
              <a:t>/</a:t>
            </a:r>
            <a:r>
              <a:rPr lang="nl-NL" altLang="sr-Latn-RS" sz="1400" dirty="0" err="1"/>
              <a:t>teorija</a:t>
            </a:r>
            <a:endParaRPr lang="nl-NL" altLang="sr-Latn-RS" sz="1400" dirty="0"/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nl-NL" altLang="sr-Latn-RS" sz="1400" dirty="0" err="1"/>
              <a:t>Politika</a:t>
            </a:r>
            <a:r>
              <a:rPr lang="nl-NL" altLang="sr-Latn-RS" sz="1400" dirty="0"/>
              <a:t>/</a:t>
            </a:r>
            <a:r>
              <a:rPr lang="nl-NL" altLang="sr-Latn-RS" sz="1400" dirty="0" err="1"/>
              <a:t>mogućnosti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uštede</a:t>
            </a:r>
            <a:r>
              <a:rPr lang="nl-NL" altLang="sr-Latn-RS" sz="1400" dirty="0"/>
              <a:t/>
            </a:r>
            <a:br>
              <a:rPr lang="nl-NL" altLang="sr-Latn-RS" sz="1400" dirty="0"/>
            </a:br>
            <a:endParaRPr lang="nl-NL" altLang="sr-Latn-RS" sz="1400" dirty="0"/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nl-NL" altLang="sr-Latn-RS" sz="1400" dirty="0" err="1"/>
              <a:t>Načelo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neulaganja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veta</a:t>
            </a:r>
            <a:r>
              <a:rPr lang="nl-NL" altLang="sr-Latn-RS" sz="1400" dirty="0"/>
              <a:t> u </a:t>
            </a:r>
            <a:r>
              <a:rPr lang="nl-NL" altLang="sr-Latn-RS" sz="1400" dirty="0" err="1"/>
              <a:t>radnoj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skupini</a:t>
            </a:r>
            <a:r>
              <a:rPr lang="nl-NL" altLang="sr-Latn-RS" sz="1400" dirty="0"/>
              <a:t/>
            </a:r>
            <a:br>
              <a:rPr lang="nl-NL" altLang="sr-Latn-RS" sz="1400" dirty="0"/>
            </a:br>
            <a:endParaRPr lang="nl-NL" altLang="sr-Latn-RS" sz="1400" dirty="0"/>
          </a:p>
          <a:p>
            <a:pPr lvl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sr-Latn-RS" sz="1400" dirty="0" err="1"/>
              <a:t>Jasna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razlika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između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tehnokratske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faze</a:t>
            </a:r>
            <a:r>
              <a:rPr lang="nl-NL" altLang="sr-Latn-RS" sz="1400" dirty="0"/>
              <a:t> i </a:t>
            </a:r>
            <a:r>
              <a:rPr lang="nl-NL" altLang="sr-Latn-RS" sz="1400" dirty="0" err="1"/>
              <a:t>faze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donošenja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političkih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odluka</a:t>
            </a:r>
            <a:r>
              <a:rPr lang="nl-NL" altLang="sr-Latn-RS" sz="1400" dirty="0"/>
              <a:t> 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altLang="sr-Latn-RS" sz="1400" dirty="0"/>
          </a:p>
          <a:p>
            <a:pPr lvl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altLang="sr-Latn-RS" sz="1400" dirty="0" err="1"/>
              <a:t>Izvještaj</a:t>
            </a:r>
            <a:r>
              <a:rPr lang="nl-NL" altLang="sr-Latn-RS" sz="1400" dirty="0"/>
              <a:t> i </a:t>
            </a:r>
            <a:r>
              <a:rPr lang="nl-NL" altLang="sr-Latn-RS" sz="1400" dirty="0" err="1"/>
              <a:t>odgovor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kabineta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su</a:t>
            </a:r>
            <a:r>
              <a:rPr lang="nl-NL" altLang="sr-Latn-RS" sz="1400" dirty="0"/>
              <a:t> </a:t>
            </a:r>
            <a:r>
              <a:rPr lang="nl-NL" altLang="sr-Latn-RS" sz="1400" dirty="0" err="1"/>
              <a:t>javni</a:t>
            </a:r>
            <a:endParaRPr lang="nl-NL" altLang="sr-Latn-RS" sz="1400" dirty="0"/>
          </a:p>
          <a:p>
            <a:pPr lvl="1">
              <a:lnSpc>
                <a:spcPct val="150000"/>
              </a:lnSpc>
              <a:spcBef>
                <a:spcPct val="20000"/>
              </a:spcBef>
              <a:buSzPct val="100000"/>
            </a:pPr>
            <a:endParaRPr lang="nl-NL" altLang="sr-Latn-RS" sz="1400" dirty="0"/>
          </a:p>
        </p:txBody>
      </p:sp>
      <p:pic>
        <p:nvPicPr>
          <p:cNvPr id="16389" name="Afbeelding 7" descr="foto-van-het-Binnenhof-in-Den-Haag.jpg">
            <a:extLst>
              <a:ext uri="{FF2B5EF4-FFF2-40B4-BE49-F238E27FC236}">
                <a16:creationId xmlns:a16="http://schemas.microsoft.com/office/drawing/2014/main" xmlns="" id="{CDF87021-48CD-4512-ABFF-FB48024C2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366963"/>
            <a:ext cx="4833937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xmlns="" id="{C902F913-AED0-4153-A754-DA66835C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8338" y="6386513"/>
            <a:ext cx="4165600" cy="315912"/>
          </a:xfrm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000">
                <a:solidFill>
                  <a:srgbClr val="FFFFFF"/>
                </a:solidFill>
              </a:rPr>
              <a:t>Dubinske analize rashoda u Nizozemskoj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6">
            <a:extLst>
              <a:ext uri="{FF2B5EF4-FFF2-40B4-BE49-F238E27FC236}">
                <a16:creationId xmlns:a16="http://schemas.microsoft.com/office/drawing/2014/main" xmlns="" id="{A00CBD30-230C-4266-82C7-607573973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nl-NL" altLang="sr-Latn-RS"/>
              <a:t>Dubinska analiza rashoda za borbenu spremnost</a:t>
            </a:r>
          </a:p>
        </p:txBody>
      </p:sp>
      <p:pic>
        <p:nvPicPr>
          <p:cNvPr id="18436" name="Picture 2" descr="\\SSCDATA13.frd.shsdir.nl\LT_685365$\Desktop\Chinook manschap woestijn.jpg">
            <a:extLst>
              <a:ext uri="{FF2B5EF4-FFF2-40B4-BE49-F238E27FC236}">
                <a16:creationId xmlns:a16="http://schemas.microsoft.com/office/drawing/2014/main" xmlns="" id="{D61942F1-0E47-4F58-9473-B505D6DB4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8" y="2103438"/>
            <a:ext cx="4714876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E87F99C2-68D7-474D-9414-D2B83391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125538"/>
            <a:ext cx="8229600" cy="571500"/>
          </a:xfrm>
        </p:spPr>
        <p:txBody>
          <a:bodyPr/>
          <a:lstStyle/>
          <a:p>
            <a:pPr>
              <a:buSzPct val="100000"/>
            </a:pPr>
            <a:r>
              <a:rPr lang="nl-NL" altLang="sr-Latn-RS"/>
              <a:t>Razlozi za analizu	</a:t>
            </a:r>
          </a:p>
        </p:txBody>
      </p:sp>
      <p:sp>
        <p:nvSpPr>
          <p:cNvPr id="19459" name="Tijdelijke aanduiding voor inhoud 4">
            <a:extLst>
              <a:ext uri="{FF2B5EF4-FFF2-40B4-BE49-F238E27FC236}">
                <a16:creationId xmlns:a16="http://schemas.microsoft.com/office/drawing/2014/main" xmlns="" id="{21613319-6EF8-4A05-9BBE-FF47810266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557338"/>
            <a:ext cx="8396288" cy="4832350"/>
          </a:xfrm>
        </p:spPr>
        <p:txBody>
          <a:bodyPr/>
          <a:lstStyle/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endParaRPr altLang="sr-Latn-RS" b="1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 b="1">
                <a:solidFill>
                  <a:srgbClr val="000000"/>
                </a:solidFill>
              </a:rPr>
              <a:t>Revizorski sud 2016.</a:t>
            </a:r>
          </a:p>
          <a:p>
            <a:pPr>
              <a:buSzPct val="100000"/>
            </a:pPr>
            <a:r>
              <a:rPr altLang="sr-Latn-RS" sz="1600">
                <a:solidFill>
                  <a:srgbClr val="000000"/>
                </a:solidFill>
              </a:rPr>
              <a:t>„borbena spremnost nizozemskih vojnih snaga u proteklih se nekoliko godina smanjila, a Ministarstvo obrane nastavilo je postavljati nerealne zahtjeve i došlo je do problema u organizaciji. ... Premalo dostupnog materijala i sve više jedinica više nije moglo završiti potrebne programe obuke.”</a:t>
            </a:r>
          </a:p>
        </p:txBody>
      </p:sp>
      <p:pic>
        <p:nvPicPr>
          <p:cNvPr id="19460" name="Picture 2" descr="Afbeeldingsresultaat voor yellow light">
            <a:extLst>
              <a:ext uri="{FF2B5EF4-FFF2-40B4-BE49-F238E27FC236}">
                <a16:creationId xmlns:a16="http://schemas.microsoft.com/office/drawing/2014/main" xmlns="" id="{E21C397C-79C9-4B7D-B5DE-0E9CA783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125538"/>
            <a:ext cx="16383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CAD185F5-CC14-44DA-B4C6-9469303E2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0563" y="6389688"/>
            <a:ext cx="4103687" cy="176212"/>
          </a:xfrm>
        </p:spPr>
        <p:txBody>
          <a:bodyPr/>
          <a:lstStyle/>
          <a:p>
            <a:pPr marL="0" indent="0"/>
            <a:endParaRPr lang="sr-Latn-RS" altLang="sr-Latn-RS"/>
          </a:p>
        </p:txBody>
      </p:sp>
      <p:sp>
        <p:nvSpPr>
          <p:cNvPr id="19462" name="Tijdelijke aanduiding voor voettekst 4">
            <a:extLst>
              <a:ext uri="{FF2B5EF4-FFF2-40B4-BE49-F238E27FC236}">
                <a16:creationId xmlns:a16="http://schemas.microsoft.com/office/drawing/2014/main" xmlns="" id="{4B06E374-1239-40D7-93A0-21FECADE0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9388" indent="-179388">
              <a:spcBef>
                <a:spcPct val="20000"/>
              </a:spcBef>
              <a:buBlip>
                <a:blip r:embed="rId4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7825" indent="-250825">
              <a:spcBef>
                <a:spcPct val="20000"/>
              </a:spcBef>
              <a:buBlip>
                <a:blip r:embed="rId5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9750" indent="-142875">
              <a:spcBef>
                <a:spcPct val="20000"/>
              </a:spcBef>
              <a:buBlip>
                <a:blip r:embed="rId6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1200" indent="-176213">
              <a:spcBef>
                <a:spcPct val="20000"/>
              </a:spcBef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84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6256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0828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5400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nl-NL" altLang="sr-Latn-RS" sz="900">
                <a:solidFill>
                  <a:srgbClr val="FFFFFF"/>
                </a:solidFill>
              </a:rPr>
              <a:t>Dubinske analize rashoda u Nizozemskoj</a:t>
            </a:r>
          </a:p>
        </p:txBody>
      </p:sp>
      <p:sp>
        <p:nvSpPr>
          <p:cNvPr id="19463" name="TextBox 2">
            <a:extLst>
              <a:ext uri="{FF2B5EF4-FFF2-40B4-BE49-F238E27FC236}">
                <a16:creationId xmlns:a16="http://schemas.microsoft.com/office/drawing/2014/main" xmlns="" id="{D5B7E9FD-D88B-4BD8-BE4E-31CB90E7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881188"/>
            <a:ext cx="679608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nl-NL" altLang="sr-Latn-RS" sz="1400"/>
              <a:t>DN – BILJEŠKE O OBRANI</a:t>
            </a:r>
          </a:p>
          <a:p>
            <a:pPr>
              <a:buSzPct val="100000"/>
            </a:pPr>
            <a:r>
              <a:rPr lang="nl-NL" altLang="sr-Latn-RS" sz="1400" b="1"/>
              <a:t>Nizozemska će uložiti više u obranu</a:t>
            </a:r>
          </a:p>
          <a:p>
            <a:pPr>
              <a:buSzPct val="100000"/>
            </a:pPr>
            <a:r>
              <a:rPr lang="nl-NL" altLang="sr-Latn-RS" sz="1400" b="1"/>
              <a:t>21. rujna 2016. – 12:05 GMT,</a:t>
            </a:r>
            <a:r>
              <a:rPr lang="nl-NL" altLang="sr-Latn-RS" sz="1400"/>
              <a:t> Nicholas Fiorenza, Bruxelles	</a:t>
            </a:r>
          </a:p>
          <a:p>
            <a:pPr>
              <a:buSzPct val="100000"/>
            </a:pPr>
            <a:endParaRPr lang="nl-NL" altLang="sr-Latn-RS" sz="1400"/>
          </a:p>
          <a:p>
            <a:pPr>
              <a:buSzPct val="100000"/>
            </a:pPr>
            <a:r>
              <a:rPr lang="nl-NL" altLang="sr-Latn-RS" sz="1400"/>
              <a:t>Više će se sredstava trošiti na sigurnost, uključujući i vojsku „zbog sigurnosne situacije u susjedstvu i diljem svijeta”, objavio je nizozemski kralj Willem-Alexander 20.</a:t>
            </a:r>
          </a:p>
          <a:p>
            <a:pPr>
              <a:buSzPct val="100000"/>
            </a:pPr>
            <a:r>
              <a:rPr lang="nl-NL" altLang="sr-Latn-RS" sz="1400"/>
              <a:t>rujna.</a:t>
            </a:r>
          </a:p>
          <a:p>
            <a:pPr>
              <a:buSzPct val="100000"/>
            </a:pPr>
            <a:r>
              <a:rPr lang="nl-NL" altLang="sr-Latn-RS" sz="1400"/>
              <a:t>Nizozemska je vlada planirala povećati izdatke za obranu u 2017. za 300 milijuna eura na 8,7 milijardi eura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36549BD-3A98-4ED0-8BF6-8ACE8C0A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nl-NL" altLang="sr-Latn-RS"/>
              <a:t>Koraci i postupci u analizi</a:t>
            </a:r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xmlns="" id="{035BD121-E37B-47DE-A7BA-90F5EB8217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altLang="sr-Latn-RS" b="1">
                <a:solidFill>
                  <a:srgbClr val="000000"/>
                </a:solidFill>
              </a:rPr>
              <a:t>Radna skupina</a:t>
            </a:r>
          </a:p>
          <a:p>
            <a:pPr>
              <a:buSzPct val="100000"/>
            </a:pPr>
            <a:r>
              <a:rPr altLang="sr-Latn-RS">
                <a:solidFill>
                  <a:srgbClr val="000000"/>
                </a:solidFill>
              </a:rPr>
              <a:t>Članovi iz obrane, vanjskih poslova, ureda premijera, financija (neovisno tehnološko istraživanje)</a:t>
            </a:r>
          </a:p>
          <a:p>
            <a:pPr>
              <a:buSzPct val="100000"/>
            </a:pPr>
            <a:r>
              <a:rPr altLang="sr-Latn-RS">
                <a:solidFill>
                  <a:srgbClr val="000000"/>
                </a:solidFill>
              </a:rPr>
              <a:t>Predsjednik: neovisni D.J. van den Berg (bivši čelnik Ministarstva vanjskih poslova, izvršni direktor)</a:t>
            </a:r>
          </a:p>
          <a:p>
            <a:pPr>
              <a:buSzPct val="100000"/>
            </a:pPr>
            <a:endParaRPr altLang="sr-Latn-RS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altLang="sr-Latn-RS" b="1">
                <a:solidFill>
                  <a:srgbClr val="000000"/>
                </a:solidFill>
              </a:rPr>
              <a:t>Koraci u postupku</a:t>
            </a:r>
          </a:p>
          <a:p>
            <a:pPr>
              <a:buFontTx/>
              <a:buAutoNum type="arabicPeriod"/>
            </a:pPr>
            <a:r>
              <a:rPr altLang="sr-Latn-RS">
                <a:solidFill>
                  <a:srgbClr val="000000"/>
                </a:solidFill>
              </a:rPr>
              <a:t>Odabir slučaja i odobrenje podataka</a:t>
            </a:r>
          </a:p>
          <a:p>
            <a:pPr>
              <a:buFontTx/>
              <a:buAutoNum type="arabicPeriod"/>
            </a:pPr>
            <a:r>
              <a:rPr altLang="sr-Latn-RS">
                <a:solidFill>
                  <a:srgbClr val="000000"/>
                </a:solidFill>
              </a:rPr>
              <a:t>Analize slučaja u zajedničkom timu s konzultantskom firmom McKinsey i državnim službenicima</a:t>
            </a:r>
          </a:p>
          <a:p>
            <a:pPr>
              <a:buFontTx/>
              <a:buAutoNum type="arabicPeriod"/>
            </a:pPr>
            <a:r>
              <a:rPr altLang="sr-Latn-RS">
                <a:solidFill>
                  <a:srgbClr val="000000"/>
                </a:solidFill>
              </a:rPr>
              <a:t>Međunarodna anketa kako bi se uspostavile referentne vrijednosti za usporedbu</a:t>
            </a:r>
          </a:p>
          <a:p>
            <a:pPr>
              <a:buFontTx/>
              <a:buAutoNum type="arabicPeriod"/>
            </a:pPr>
            <a:r>
              <a:rPr altLang="sr-Latn-RS">
                <a:solidFill>
                  <a:srgbClr val="000000"/>
                </a:solidFill>
              </a:rPr>
              <a:t>Studijski posjeti zbog najboljih praksi, modeliranje prema odnosu troškova i spremnosti (Ujedinjena Kraljevina, Danska)</a:t>
            </a:r>
          </a:p>
          <a:p>
            <a:pPr>
              <a:buFontTx/>
              <a:buAutoNum type="arabicPeriod"/>
            </a:pPr>
            <a:r>
              <a:rPr altLang="sr-Latn-RS">
                <a:solidFill>
                  <a:srgbClr val="000000"/>
                </a:solidFill>
              </a:rPr>
              <a:t>Faza analize</a:t>
            </a:r>
          </a:p>
          <a:p>
            <a:pPr>
              <a:buFontTx/>
              <a:buAutoNum type="arabicPeriod"/>
            </a:pPr>
            <a:r>
              <a:rPr altLang="sr-Latn-RS">
                <a:solidFill>
                  <a:srgbClr val="000000"/>
                </a:solidFill>
              </a:rPr>
              <a:t>Faza davanja preporuke („košarica”)</a:t>
            </a:r>
          </a:p>
        </p:txBody>
      </p:sp>
      <p:sp>
        <p:nvSpPr>
          <p:cNvPr id="21508" name="Tijdelijke aanduiding voor voettekst 4">
            <a:extLst>
              <a:ext uri="{FF2B5EF4-FFF2-40B4-BE49-F238E27FC236}">
                <a16:creationId xmlns:a16="http://schemas.microsoft.com/office/drawing/2014/main" xmlns="" id="{E99BDB05-1C74-4993-9367-E2F375486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9388" indent="-179388">
              <a:spcBef>
                <a:spcPct val="20000"/>
              </a:spcBef>
              <a:buBlip>
                <a:blip r:embed="rId2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7825" indent="-250825">
              <a:spcBef>
                <a:spcPct val="20000"/>
              </a:spcBef>
              <a:buBlip>
                <a:blip r:embed="rId3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9750" indent="-142875">
              <a:spcBef>
                <a:spcPct val="20000"/>
              </a:spcBef>
              <a:buBlip>
                <a:blip r:embed="rId4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1200" indent="-176213">
              <a:spcBef>
                <a:spcPct val="20000"/>
              </a:spcBef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84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6256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0828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5400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nl-NL" altLang="sr-Latn-RS" sz="900">
                <a:solidFill>
                  <a:srgbClr val="FFFFFF"/>
                </a:solidFill>
              </a:rPr>
              <a:t>Dubinske analize rashoda u Nizozemskoj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08A043F9-6410-4C5B-AC6F-96FC5B90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125538"/>
            <a:ext cx="8229600" cy="571500"/>
          </a:xfrm>
        </p:spPr>
        <p:txBody>
          <a:bodyPr/>
          <a:lstStyle/>
          <a:p>
            <a:pPr>
              <a:buSzPct val="100000"/>
            </a:pPr>
            <a:r>
              <a:rPr lang="nl-NL" altLang="sr-Latn-RS"/>
              <a:t>Slučajevi</a:t>
            </a:r>
          </a:p>
        </p:txBody>
      </p:sp>
      <p:sp>
        <p:nvSpPr>
          <p:cNvPr id="22531" name="Tijdelijke aanduiding voor inhoud 4">
            <a:extLst>
              <a:ext uri="{FF2B5EF4-FFF2-40B4-BE49-F238E27FC236}">
                <a16:creationId xmlns:a16="http://schemas.microsoft.com/office/drawing/2014/main" xmlns="" id="{D3D1AFBA-BFDB-40AF-A459-807AA04DD5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425" y="1535113"/>
            <a:ext cx="8612188" cy="4414837"/>
          </a:xfrm>
        </p:spPr>
        <p:txBody>
          <a:bodyPr/>
          <a:lstStyle/>
          <a:p>
            <a:endParaRPr altLang="sr-Latn-RS">
              <a:solidFill>
                <a:schemeClr val="tx1"/>
              </a:solidFill>
            </a:endParaRPr>
          </a:p>
          <a:p>
            <a:endParaRPr altLang="sr-Latn-RS">
              <a:solidFill>
                <a:schemeClr val="tx1"/>
              </a:solidFill>
            </a:endParaRPr>
          </a:p>
          <a:p>
            <a:endParaRPr altLang="sr-Latn-RS">
              <a:solidFill>
                <a:schemeClr val="tx1"/>
              </a:solidFill>
            </a:endParaRPr>
          </a:p>
          <a:p>
            <a:endParaRPr altLang="sr-Latn-RS">
              <a:solidFill>
                <a:schemeClr val="tx1"/>
              </a:solidFill>
            </a:endParaRPr>
          </a:p>
          <a:p>
            <a:endParaRPr altLang="sr-Latn-RS">
              <a:solidFill>
                <a:schemeClr val="tx1"/>
              </a:solidFill>
            </a:endParaRPr>
          </a:p>
          <a:p>
            <a:endParaRPr altLang="sr-Latn-RS">
              <a:solidFill>
                <a:schemeClr val="tx1"/>
              </a:solidFill>
            </a:endParaRPr>
          </a:p>
          <a:p>
            <a:endParaRPr altLang="sr-Latn-RS">
              <a:solidFill>
                <a:schemeClr val="tx1"/>
              </a:solidFill>
            </a:endParaRPr>
          </a:p>
          <a:p>
            <a:endParaRPr altLang="sr-Latn-RS">
              <a:solidFill>
                <a:schemeClr val="tx1"/>
              </a:solidFill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xmlns="" id="{235C9DFE-83A4-477D-AA6C-EB8AABC9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28775"/>
            <a:ext cx="324326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>
            <a:extLst>
              <a:ext uri="{FF2B5EF4-FFF2-40B4-BE49-F238E27FC236}">
                <a16:creationId xmlns:a16="http://schemas.microsoft.com/office/drawing/2014/main" xmlns="" id="{991A35A0-D021-4E2F-94C5-82E85BEC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4038600"/>
            <a:ext cx="33480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>
            <a:extLst>
              <a:ext uri="{FF2B5EF4-FFF2-40B4-BE49-F238E27FC236}">
                <a16:creationId xmlns:a16="http://schemas.microsoft.com/office/drawing/2014/main" xmlns="" id="{568D17FB-ABD0-45B1-AB11-4AE3A0190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1533525"/>
            <a:ext cx="3348037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Afbeelding 7" descr="Luchtbrigade2.jpg">
            <a:extLst>
              <a:ext uri="{FF2B5EF4-FFF2-40B4-BE49-F238E27FC236}">
                <a16:creationId xmlns:a16="http://schemas.microsoft.com/office/drawing/2014/main" xmlns="" id="{A6EA4807-1FA9-4051-8CEF-8C731377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038600"/>
            <a:ext cx="32432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ijdelijke aanduiding voor voettekst 4">
            <a:extLst>
              <a:ext uri="{FF2B5EF4-FFF2-40B4-BE49-F238E27FC236}">
                <a16:creationId xmlns:a16="http://schemas.microsoft.com/office/drawing/2014/main" xmlns="" id="{425496C0-CD01-45A3-9F44-D4903D96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9388" indent="-179388">
              <a:spcBef>
                <a:spcPct val="20000"/>
              </a:spcBef>
              <a:buBlip>
                <a:blip r:embed="rId7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77825" indent="-250825">
              <a:spcBef>
                <a:spcPct val="20000"/>
              </a:spcBef>
              <a:buBlip>
                <a:blip r:embed="rId8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39750" indent="-142875">
              <a:spcBef>
                <a:spcPct val="20000"/>
              </a:spcBef>
              <a:buBlip>
                <a:blip r:embed="rId9"/>
              </a:buBlip>
              <a:defRPr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711200" indent="-176213">
              <a:spcBef>
                <a:spcPct val="20000"/>
              </a:spcBef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1684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6256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20828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2540000" indent="-17621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nl-NL" altLang="sr-Latn-RS" sz="900">
                <a:solidFill>
                  <a:srgbClr val="FFFFFF"/>
                </a:solidFill>
              </a:rPr>
              <a:t>Dubinske analize rashoda u Nizozemskoj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046F96"/>
      </a:accent1>
      <a:accent2>
        <a:srgbClr val="9ACCD4"/>
      </a:accent2>
      <a:accent3>
        <a:srgbClr val="ED8FBB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3618</TotalTime>
  <Words>938</Words>
  <Application>Microsoft Office PowerPoint</Application>
  <PresentationFormat>On-screen Show (4:3)</PresentationFormat>
  <Paragraphs>297</Paragraphs>
  <Slides>20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Inhoud bullet</vt:lpstr>
      <vt:lpstr>Standaardontwerp</vt:lpstr>
      <vt:lpstr>Worksheet</vt:lpstr>
      <vt:lpstr>PowerPoint Presentation</vt:lpstr>
      <vt:lpstr>PowerPoint Presentation</vt:lpstr>
      <vt:lpstr>PowerPoint Presentation</vt:lpstr>
      <vt:lpstr>PowerPoint Presentation</vt:lpstr>
      <vt:lpstr>Upravljanje dubinskim analizama rashoda</vt:lpstr>
      <vt:lpstr>Dubinska analiza rashoda za borbenu spremnost</vt:lpstr>
      <vt:lpstr>Razlozi za analizu </vt:lpstr>
      <vt:lpstr>Koraci i postupci u analizi</vt:lpstr>
      <vt:lpstr>Slučajevi</vt:lpstr>
      <vt:lpstr>PowerPoint Presentation</vt:lpstr>
      <vt:lpstr>Mjerenje operativne spremnosti</vt:lpstr>
      <vt:lpstr>Jedinice/kapaciteti koji ispunjavaju normu operativne spremnosti </vt:lpstr>
      <vt:lpstr>Od glavnog zadatka do slanja u misiju </vt:lpstr>
      <vt:lpstr>Razlozi za nestabilne izlazne rezultate</vt:lpstr>
      <vt:lpstr>Zadaci i mjerenje učinka</vt:lpstr>
      <vt:lpstr>Od organske spremnosti do slanja u misije</vt:lpstr>
      <vt:lpstr>Od organske spremnosti do slanja u misije</vt:lpstr>
      <vt:lpstr>Preporuke (odabir) </vt:lpstr>
      <vt:lpstr>Čimbenici uspjeha analiza    </vt:lpstr>
      <vt:lpstr>PowerPoint Presentation</vt:lpstr>
    </vt:vector>
  </TitlesOfParts>
  <Company>Ministerie van Financiën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Schols and Timmermans (2016)</dc:creator>
  <cp:lastModifiedBy>Assia Barić</cp:lastModifiedBy>
  <cp:revision>332</cp:revision>
  <cp:lastPrinted>2017-09-05T18:23:01Z</cp:lastPrinted>
  <dcterms:created xsi:type="dcterms:W3CDTF">2009-01-23T09:04:29Z</dcterms:created>
  <dcterms:modified xsi:type="dcterms:W3CDTF">2018-07-02T12:26:17Z</dcterms:modified>
</cp:coreProperties>
</file>