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1"/>
    <p:sldMasterId id="2147484258" r:id="rId2"/>
  </p:sldMasterIdLst>
  <p:notesMasterIdLst>
    <p:notesMasterId r:id="rId23"/>
  </p:notesMasterIdLst>
  <p:handoutMasterIdLst>
    <p:handoutMasterId r:id="rId24"/>
  </p:handoutMasterIdLst>
  <p:sldIdLst>
    <p:sldId id="290" r:id="rId3"/>
    <p:sldId id="319" r:id="rId4"/>
    <p:sldId id="365" r:id="rId5"/>
    <p:sldId id="364" r:id="rId6"/>
    <p:sldId id="363" r:id="rId7"/>
    <p:sldId id="371" r:id="rId8"/>
    <p:sldId id="347" r:id="rId9"/>
    <p:sldId id="366" r:id="rId10"/>
    <p:sldId id="348" r:id="rId11"/>
    <p:sldId id="372" r:id="rId12"/>
    <p:sldId id="362" r:id="rId13"/>
    <p:sldId id="353" r:id="rId14"/>
    <p:sldId id="352" r:id="rId15"/>
    <p:sldId id="373" r:id="rId16"/>
    <p:sldId id="367" r:id="rId17"/>
    <p:sldId id="374" r:id="rId18"/>
    <p:sldId id="375" r:id="rId19"/>
    <p:sldId id="368" r:id="rId20"/>
    <p:sldId id="345" r:id="rId21"/>
    <p:sldId id="330" r:id="rId22"/>
  </p:sldIdLst>
  <p:sldSz cx="9144000" cy="6858000" type="screen4x3"/>
  <p:notesSz cx="6877050" cy="100028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OCH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26"/>
    <a:srgbClr val="72CCE8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84" autoAdjust="0"/>
  </p:normalViewPr>
  <p:slideViewPr>
    <p:cSldViewPr snapToGrid="0">
      <p:cViewPr>
        <p:scale>
          <a:sx n="70" d="100"/>
          <a:sy n="70" d="100"/>
        </p:scale>
        <p:origin x="835" y="-7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62"/>
    </p:cViewPr>
  </p:outlineViewPr>
  <p:notesTextViewPr>
    <p:cViewPr>
      <p:scale>
        <a:sx n="100" d="100"/>
        <a:sy n="100" d="100"/>
      </p:scale>
      <p:origin x="0" y="-2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34B33-D948-453D-8A93-F6FD731662E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EC0AAEA-DE8B-4718-9EFC-2D7C86985129}">
      <dgm:prSet phldrT="[Tekst]"/>
      <dgm:spPr/>
      <dgm:t>
        <a:bodyPr/>
        <a:lstStyle/>
        <a:p>
          <a:r>
            <a:rPr lang="ru-RU" dirty="0"/>
            <a:t>Ресурсы</a:t>
          </a:r>
          <a:endParaRPr lang="nl-NL" dirty="0"/>
        </a:p>
      </dgm:t>
    </dgm:pt>
    <dgm:pt modelId="{A666CF34-D0F7-4F5A-985A-89A7079139CE}" type="parTrans" cxnId="{AFD642F7-817D-4672-BE1D-0847E779F936}">
      <dgm:prSet/>
      <dgm:spPr/>
      <dgm:t>
        <a:bodyPr/>
        <a:lstStyle/>
        <a:p>
          <a:endParaRPr lang="nl-NL"/>
        </a:p>
      </dgm:t>
    </dgm:pt>
    <dgm:pt modelId="{43EEE02D-B8AA-41BB-92ED-C1AC0054CC7E}" type="sibTrans" cxnId="{AFD642F7-817D-4672-BE1D-0847E779F936}">
      <dgm:prSet/>
      <dgm:spPr/>
      <dgm:t>
        <a:bodyPr/>
        <a:lstStyle/>
        <a:p>
          <a:endParaRPr lang="nl-NL"/>
        </a:p>
      </dgm:t>
    </dgm:pt>
    <dgm:pt modelId="{3B459FFF-D4BB-429B-810A-717E4B568019}">
      <dgm:prSet phldrT="[Tekst]"/>
      <dgm:spPr/>
      <dgm:t>
        <a:bodyPr/>
        <a:lstStyle/>
        <a:p>
          <a:r>
            <a:rPr lang="ru-RU" noProof="0" dirty="0"/>
            <a:t>Бюджет</a:t>
          </a:r>
          <a:endParaRPr lang="en-US" noProof="0" dirty="0"/>
        </a:p>
      </dgm:t>
    </dgm:pt>
    <dgm:pt modelId="{40846129-7F48-402B-A264-6A8820A6C3C2}" type="parTrans" cxnId="{E0E5EEF9-CF93-41B0-A920-5D2ABBE94E72}">
      <dgm:prSet/>
      <dgm:spPr/>
      <dgm:t>
        <a:bodyPr/>
        <a:lstStyle/>
        <a:p>
          <a:endParaRPr lang="nl-NL"/>
        </a:p>
      </dgm:t>
    </dgm:pt>
    <dgm:pt modelId="{CF472178-E10E-4150-8ADF-438BD104FB92}" type="sibTrans" cxnId="{E0E5EEF9-CF93-41B0-A920-5D2ABBE94E72}">
      <dgm:prSet/>
      <dgm:spPr/>
      <dgm:t>
        <a:bodyPr/>
        <a:lstStyle/>
        <a:p>
          <a:endParaRPr lang="nl-NL"/>
        </a:p>
      </dgm:t>
    </dgm:pt>
    <dgm:pt modelId="{2949F775-64A7-43C4-AE4D-E711C6BD945A}">
      <dgm:prSet phldrT="[Tekst]"/>
      <dgm:spPr/>
      <dgm:t>
        <a:bodyPr/>
        <a:lstStyle/>
        <a:p>
          <a:r>
            <a:rPr lang="ru-RU" noProof="0" dirty="0"/>
            <a:t>Кадры</a:t>
          </a:r>
          <a:endParaRPr lang="en-US" noProof="0" dirty="0"/>
        </a:p>
      </dgm:t>
    </dgm:pt>
    <dgm:pt modelId="{701970DD-D55C-4C5C-8EEC-24DED74DD755}" type="parTrans" cxnId="{F1651E36-D7D7-46B9-9D0E-C3DB0DF97DCC}">
      <dgm:prSet/>
      <dgm:spPr/>
      <dgm:t>
        <a:bodyPr/>
        <a:lstStyle/>
        <a:p>
          <a:endParaRPr lang="nl-NL"/>
        </a:p>
      </dgm:t>
    </dgm:pt>
    <dgm:pt modelId="{A7A1E335-C4BA-4C5A-808B-25CD8BC4CB4A}" type="sibTrans" cxnId="{F1651E36-D7D7-46B9-9D0E-C3DB0DF97DCC}">
      <dgm:prSet/>
      <dgm:spPr/>
      <dgm:t>
        <a:bodyPr/>
        <a:lstStyle/>
        <a:p>
          <a:endParaRPr lang="nl-NL"/>
        </a:p>
      </dgm:t>
    </dgm:pt>
    <dgm:pt modelId="{864CF8EA-480D-47EF-972D-02DDBDB73BC1}">
      <dgm:prSet phldrT="[Tekst]"/>
      <dgm:spPr/>
      <dgm:t>
        <a:bodyPr/>
        <a:lstStyle/>
        <a:p>
          <a:r>
            <a:rPr lang="ru-RU" dirty="0"/>
            <a:t>Промежуточные Результаты</a:t>
          </a:r>
          <a:endParaRPr lang="nl-NL" dirty="0"/>
        </a:p>
      </dgm:t>
    </dgm:pt>
    <dgm:pt modelId="{E0A8582D-6219-4653-B464-C44B10AC6312}" type="parTrans" cxnId="{E3B10EF1-3B3D-4F76-B214-07F446A8B03C}">
      <dgm:prSet/>
      <dgm:spPr/>
      <dgm:t>
        <a:bodyPr/>
        <a:lstStyle/>
        <a:p>
          <a:endParaRPr lang="nl-NL"/>
        </a:p>
      </dgm:t>
    </dgm:pt>
    <dgm:pt modelId="{4B8FA9CB-D58C-477E-889E-DF66C2013906}" type="sibTrans" cxnId="{E3B10EF1-3B3D-4F76-B214-07F446A8B03C}">
      <dgm:prSet/>
      <dgm:spPr/>
      <dgm:t>
        <a:bodyPr/>
        <a:lstStyle/>
        <a:p>
          <a:endParaRPr lang="nl-NL"/>
        </a:p>
      </dgm:t>
    </dgm:pt>
    <dgm:pt modelId="{2C17C8EF-81D6-47C3-9368-C8948C657801}">
      <dgm:prSet phldrT="[Tekst]"/>
      <dgm:spPr/>
      <dgm:t>
        <a:bodyPr/>
        <a:lstStyle/>
        <a:p>
          <a:r>
            <a:rPr lang="ru-RU" sz="1200" noProof="0" dirty="0"/>
            <a:t>ВОЕННО-МОРСКИЕ СИЛЫ</a:t>
          </a:r>
          <a:r>
            <a:rPr lang="en-CA" sz="1200" noProof="0" dirty="0"/>
            <a:t>: </a:t>
          </a:r>
          <a:r>
            <a:rPr lang="ru-RU" sz="1200" noProof="0" dirty="0"/>
            <a:t>оснащенные и укомплектованные кадрами суда</a:t>
          </a:r>
          <a:endParaRPr lang="en-CA" sz="1200" noProof="0" dirty="0"/>
        </a:p>
      </dgm:t>
    </dgm:pt>
    <dgm:pt modelId="{43EAB095-54CA-4967-8F3F-4015061D6A9A}" type="parTrans" cxnId="{33BF89E3-459A-430C-AD3C-64A668747384}">
      <dgm:prSet/>
      <dgm:spPr/>
      <dgm:t>
        <a:bodyPr/>
        <a:lstStyle/>
        <a:p>
          <a:endParaRPr lang="nl-NL"/>
        </a:p>
      </dgm:t>
    </dgm:pt>
    <dgm:pt modelId="{A7DC340E-BAD5-4958-8ADC-67754FB0E417}" type="sibTrans" cxnId="{33BF89E3-459A-430C-AD3C-64A668747384}">
      <dgm:prSet/>
      <dgm:spPr/>
      <dgm:t>
        <a:bodyPr/>
        <a:lstStyle/>
        <a:p>
          <a:endParaRPr lang="nl-NL"/>
        </a:p>
      </dgm:t>
    </dgm:pt>
    <dgm:pt modelId="{8CEB3185-DA36-4DFC-9F68-245C262AFB08}">
      <dgm:prSet phldrT="[Tekst]"/>
      <dgm:spPr/>
      <dgm:t>
        <a:bodyPr/>
        <a:lstStyle/>
        <a:p>
          <a:r>
            <a:rPr lang="ru-RU" sz="1200" noProof="0" dirty="0"/>
            <a:t>ВОЕННО-ВОЗДУШНЫЕ СИЛЫ</a:t>
          </a:r>
          <a:r>
            <a:rPr lang="en-CA" sz="1200" noProof="0" dirty="0"/>
            <a:t>: </a:t>
          </a:r>
          <a:r>
            <a:rPr lang="ru-RU" sz="1200" noProof="0" dirty="0"/>
            <a:t>оснащенные и укомплектованные кадрами самолеты</a:t>
          </a:r>
          <a:endParaRPr lang="en-CA" sz="1200" noProof="0" dirty="0"/>
        </a:p>
      </dgm:t>
    </dgm:pt>
    <dgm:pt modelId="{087482FD-3427-4F35-A4F5-4AD3267594C0}" type="parTrans" cxnId="{99788A26-B8D1-4531-BC5D-B6B7D0A6B849}">
      <dgm:prSet/>
      <dgm:spPr/>
      <dgm:t>
        <a:bodyPr/>
        <a:lstStyle/>
        <a:p>
          <a:endParaRPr lang="nl-NL"/>
        </a:p>
      </dgm:t>
    </dgm:pt>
    <dgm:pt modelId="{830BC786-4A63-4659-8CED-FCE2B5E51575}" type="sibTrans" cxnId="{99788A26-B8D1-4531-BC5D-B6B7D0A6B849}">
      <dgm:prSet/>
      <dgm:spPr/>
      <dgm:t>
        <a:bodyPr/>
        <a:lstStyle/>
        <a:p>
          <a:endParaRPr lang="nl-NL"/>
        </a:p>
      </dgm:t>
    </dgm:pt>
    <dgm:pt modelId="{64BC8505-72AE-4AAD-B1A8-23195529E35D}">
      <dgm:prSet phldrT="[Tekst]"/>
      <dgm:spPr/>
      <dgm:t>
        <a:bodyPr/>
        <a:lstStyle/>
        <a:p>
          <a:r>
            <a:rPr lang="ru-RU" dirty="0"/>
            <a:t>Итоговые результаты</a:t>
          </a:r>
          <a:endParaRPr lang="nl-NL" dirty="0"/>
        </a:p>
      </dgm:t>
    </dgm:pt>
    <dgm:pt modelId="{FD85024C-2B1F-404B-97F2-D5CF41B43D56}" type="parTrans" cxnId="{C079DC74-2A9D-4B0E-821E-58F86C59CB7C}">
      <dgm:prSet/>
      <dgm:spPr/>
      <dgm:t>
        <a:bodyPr/>
        <a:lstStyle/>
        <a:p>
          <a:endParaRPr lang="nl-NL"/>
        </a:p>
      </dgm:t>
    </dgm:pt>
    <dgm:pt modelId="{1421DE49-4E82-44C5-B86E-9BF9B886A226}" type="sibTrans" cxnId="{C079DC74-2A9D-4B0E-821E-58F86C59CB7C}">
      <dgm:prSet/>
      <dgm:spPr/>
      <dgm:t>
        <a:bodyPr/>
        <a:lstStyle/>
        <a:p>
          <a:endParaRPr lang="nl-NL"/>
        </a:p>
      </dgm:t>
    </dgm:pt>
    <dgm:pt modelId="{8A2785A9-0E13-42E4-BF5C-7852A7B66503}">
      <dgm:prSet phldrT="[Tekst]"/>
      <dgm:spPr/>
      <dgm:t>
        <a:bodyPr/>
        <a:lstStyle/>
        <a:p>
          <a:r>
            <a:rPr lang="ru-RU" noProof="0" dirty="0"/>
            <a:t>Базовая задача </a:t>
          </a:r>
          <a:r>
            <a:rPr lang="en-AU" noProof="0" dirty="0"/>
            <a:t>1: </a:t>
          </a:r>
          <a:r>
            <a:rPr lang="ru-RU" noProof="0" dirty="0"/>
            <a:t>защита национальной территории и территории союзников</a:t>
          </a:r>
          <a:endParaRPr lang="en-AU" noProof="0" dirty="0"/>
        </a:p>
      </dgm:t>
    </dgm:pt>
    <dgm:pt modelId="{2BC26161-D5E3-45F9-963F-B6826AE795EF}" type="parTrans" cxnId="{12619E9A-827D-4D64-98CF-36F0448876F8}">
      <dgm:prSet/>
      <dgm:spPr/>
      <dgm:t>
        <a:bodyPr/>
        <a:lstStyle/>
        <a:p>
          <a:endParaRPr lang="nl-NL"/>
        </a:p>
      </dgm:t>
    </dgm:pt>
    <dgm:pt modelId="{1762D19B-A097-46F0-8CF9-FF3E38BB0AFA}" type="sibTrans" cxnId="{12619E9A-827D-4D64-98CF-36F0448876F8}">
      <dgm:prSet/>
      <dgm:spPr/>
      <dgm:t>
        <a:bodyPr/>
        <a:lstStyle/>
        <a:p>
          <a:endParaRPr lang="nl-NL"/>
        </a:p>
      </dgm:t>
    </dgm:pt>
    <dgm:pt modelId="{B2E702E3-8B09-409E-9E00-A26D52A62CCD}">
      <dgm:prSet phldrT="[Tekst]"/>
      <dgm:spPr/>
      <dgm:t>
        <a:bodyPr/>
        <a:lstStyle/>
        <a:p>
          <a:r>
            <a:rPr lang="ru-RU" noProof="0" dirty="0"/>
            <a:t>Материальная часть</a:t>
          </a:r>
          <a:endParaRPr lang="en-US" noProof="0" dirty="0"/>
        </a:p>
      </dgm:t>
    </dgm:pt>
    <dgm:pt modelId="{9B0B208C-5204-42B0-805D-D3182B613DE9}" type="parTrans" cxnId="{9677CFB0-DE80-4137-9E29-E12CA5FB2720}">
      <dgm:prSet/>
      <dgm:spPr/>
      <dgm:t>
        <a:bodyPr/>
        <a:lstStyle/>
        <a:p>
          <a:endParaRPr lang="nl-NL"/>
        </a:p>
      </dgm:t>
    </dgm:pt>
    <dgm:pt modelId="{F2C63377-4F6C-4DEF-80A7-3CB0450877FD}" type="sibTrans" cxnId="{9677CFB0-DE80-4137-9E29-E12CA5FB2720}">
      <dgm:prSet/>
      <dgm:spPr/>
      <dgm:t>
        <a:bodyPr/>
        <a:lstStyle/>
        <a:p>
          <a:endParaRPr lang="nl-NL"/>
        </a:p>
      </dgm:t>
    </dgm:pt>
    <dgm:pt modelId="{6B9998DA-5A98-4A6B-86AD-6AED0C4AEC05}">
      <dgm:prSet phldrT="[Tekst]"/>
      <dgm:spPr/>
      <dgm:t>
        <a:bodyPr/>
        <a:lstStyle/>
        <a:p>
          <a:r>
            <a:rPr lang="ru-RU" noProof="0" dirty="0"/>
            <a:t>Обучение</a:t>
          </a:r>
          <a:endParaRPr lang="en-US" noProof="0" dirty="0"/>
        </a:p>
      </dgm:t>
    </dgm:pt>
    <dgm:pt modelId="{7B167BC1-4DDE-41EE-8BD8-7550EFEEB6D3}" type="parTrans" cxnId="{CEEBDBBD-1A4A-455F-8AA8-5F7E1AFD415C}">
      <dgm:prSet/>
      <dgm:spPr/>
      <dgm:t>
        <a:bodyPr/>
        <a:lstStyle/>
        <a:p>
          <a:endParaRPr lang="nl-NL"/>
        </a:p>
      </dgm:t>
    </dgm:pt>
    <dgm:pt modelId="{69F509DE-594D-4AF4-9594-5604DAAEBE01}" type="sibTrans" cxnId="{CEEBDBBD-1A4A-455F-8AA8-5F7E1AFD415C}">
      <dgm:prSet/>
      <dgm:spPr/>
      <dgm:t>
        <a:bodyPr/>
        <a:lstStyle/>
        <a:p>
          <a:endParaRPr lang="nl-NL"/>
        </a:p>
      </dgm:t>
    </dgm:pt>
    <dgm:pt modelId="{A093389F-DBD8-4A8B-BEE3-EFE23BAA9A56}">
      <dgm:prSet phldrT="[Tekst]" custT="1"/>
      <dgm:spPr/>
      <dgm:t>
        <a:bodyPr/>
        <a:lstStyle/>
        <a:p>
          <a:r>
            <a:rPr lang="ru-RU" sz="1100" noProof="0" dirty="0"/>
            <a:t>СУХОПУТНЫЕ СИЛЫ</a:t>
          </a:r>
          <a:r>
            <a:rPr lang="en-CA" sz="1200" noProof="0" dirty="0"/>
            <a:t>: </a:t>
          </a:r>
          <a:r>
            <a:rPr lang="ru-RU" sz="1200" noProof="0" dirty="0"/>
            <a:t>обученные подразделения </a:t>
          </a:r>
          <a:r>
            <a:rPr lang="en-CA" sz="1200" noProof="0" dirty="0"/>
            <a:t>(</a:t>
          </a:r>
          <a:r>
            <a:rPr lang="ru-RU" sz="1200" noProof="0" dirty="0"/>
            <a:t>батальоны), оснащенные материалами и солдатами</a:t>
          </a:r>
          <a:endParaRPr lang="en-CA" sz="1200" noProof="0" dirty="0"/>
        </a:p>
      </dgm:t>
    </dgm:pt>
    <dgm:pt modelId="{4AEF75D1-4E88-4A7D-9109-70877D1D67F0}" type="parTrans" cxnId="{1858808C-4A2D-41FD-A9EB-E30DBD696FE3}">
      <dgm:prSet/>
      <dgm:spPr/>
      <dgm:t>
        <a:bodyPr/>
        <a:lstStyle/>
        <a:p>
          <a:endParaRPr lang="nl-NL"/>
        </a:p>
      </dgm:t>
    </dgm:pt>
    <dgm:pt modelId="{3576DB69-C4AA-4207-836B-B801BADB3AE9}" type="sibTrans" cxnId="{1858808C-4A2D-41FD-A9EB-E30DBD696FE3}">
      <dgm:prSet/>
      <dgm:spPr/>
      <dgm:t>
        <a:bodyPr/>
        <a:lstStyle/>
        <a:p>
          <a:endParaRPr lang="nl-NL"/>
        </a:p>
      </dgm:t>
    </dgm:pt>
    <dgm:pt modelId="{B509D996-BC09-4471-863E-BA3A4196E699}">
      <dgm:prSet phldrT="[Tekst]"/>
      <dgm:spPr/>
      <dgm:t>
        <a:bodyPr/>
        <a:lstStyle/>
        <a:p>
          <a:r>
            <a:rPr lang="ru-RU" noProof="0" dirty="0"/>
            <a:t>Базовая задача </a:t>
          </a:r>
          <a:r>
            <a:rPr lang="en-AU" noProof="0" dirty="0"/>
            <a:t>2: </a:t>
          </a:r>
          <a:r>
            <a:rPr lang="ru-RU" noProof="0" dirty="0"/>
            <a:t>развертывание вооруженных сил</a:t>
          </a:r>
          <a:endParaRPr lang="en-AU" noProof="0" dirty="0"/>
        </a:p>
      </dgm:t>
    </dgm:pt>
    <dgm:pt modelId="{8711C0C8-B074-4A77-965B-7411B3B4B4C6}" type="parTrans" cxnId="{F58282A5-BF91-479F-A7DD-DC2C9A8ACFFA}">
      <dgm:prSet/>
      <dgm:spPr/>
      <dgm:t>
        <a:bodyPr/>
        <a:lstStyle/>
        <a:p>
          <a:endParaRPr lang="nl-NL"/>
        </a:p>
      </dgm:t>
    </dgm:pt>
    <dgm:pt modelId="{E42E3D2C-B60B-473B-9015-748541A692D1}" type="sibTrans" cxnId="{F58282A5-BF91-479F-A7DD-DC2C9A8ACFFA}">
      <dgm:prSet/>
      <dgm:spPr/>
      <dgm:t>
        <a:bodyPr/>
        <a:lstStyle/>
        <a:p>
          <a:endParaRPr lang="nl-NL"/>
        </a:p>
      </dgm:t>
    </dgm:pt>
    <dgm:pt modelId="{63DC1F50-104F-4C2D-9821-B0320C3503EE}">
      <dgm:prSet phldrT="[Tekst]"/>
      <dgm:spPr/>
      <dgm:t>
        <a:bodyPr/>
        <a:lstStyle/>
        <a:p>
          <a:r>
            <a:rPr lang="ru-RU" noProof="0" dirty="0"/>
            <a:t>Базовая задача </a:t>
          </a:r>
          <a:r>
            <a:rPr lang="en-AU" noProof="0" dirty="0"/>
            <a:t>3: </a:t>
          </a:r>
          <a:r>
            <a:rPr lang="ru-RU" noProof="0" dirty="0"/>
            <a:t>содействие внутренним органам </a:t>
          </a:r>
          <a:r>
            <a:rPr lang="en-AU" noProof="0" dirty="0"/>
            <a:t>(</a:t>
          </a:r>
          <a:r>
            <a:rPr lang="ru-RU" noProof="0" dirty="0"/>
            <a:t>стихийные бедствия, содействие полиции</a:t>
          </a:r>
          <a:r>
            <a:rPr lang="en-AU" noProof="0" dirty="0"/>
            <a:t>)</a:t>
          </a:r>
        </a:p>
      </dgm:t>
    </dgm:pt>
    <dgm:pt modelId="{D927D617-282F-4C6A-B7D3-27D25B11A801}" type="parTrans" cxnId="{3E7E3A04-ADFE-447E-983B-F63F35153F14}">
      <dgm:prSet/>
      <dgm:spPr/>
      <dgm:t>
        <a:bodyPr/>
        <a:lstStyle/>
        <a:p>
          <a:endParaRPr lang="nl-NL"/>
        </a:p>
      </dgm:t>
    </dgm:pt>
    <dgm:pt modelId="{DFF44159-9DEE-4EAC-BAC8-9851E5F25041}" type="sibTrans" cxnId="{3E7E3A04-ADFE-447E-983B-F63F35153F14}">
      <dgm:prSet/>
      <dgm:spPr/>
      <dgm:t>
        <a:bodyPr/>
        <a:lstStyle/>
        <a:p>
          <a:endParaRPr lang="nl-NL"/>
        </a:p>
      </dgm:t>
    </dgm:pt>
    <dgm:pt modelId="{C880C49B-9CD5-471E-96B2-9A223B4751D1}" type="pres">
      <dgm:prSet presAssocID="{ECF34B33-D948-453D-8A93-F6FD731662E0}" presName="linearFlow" presStyleCnt="0">
        <dgm:presLayoutVars>
          <dgm:dir/>
          <dgm:animLvl val="lvl"/>
          <dgm:resizeHandles val="exact"/>
        </dgm:presLayoutVars>
      </dgm:prSet>
      <dgm:spPr/>
    </dgm:pt>
    <dgm:pt modelId="{DE7D9FE7-DB71-4EC4-A495-635C8DCF24D5}" type="pres">
      <dgm:prSet presAssocID="{2EC0AAEA-DE8B-4718-9EFC-2D7C86985129}" presName="composite" presStyleCnt="0"/>
      <dgm:spPr/>
    </dgm:pt>
    <dgm:pt modelId="{CFFE2E4E-F112-4088-A3B3-0F1EF80F22F2}" type="pres">
      <dgm:prSet presAssocID="{2EC0AAEA-DE8B-4718-9EFC-2D7C8698512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42C48A8-C33D-42E6-A437-F7CA29505C95}" type="pres">
      <dgm:prSet presAssocID="{2EC0AAEA-DE8B-4718-9EFC-2D7C86985129}" presName="descendantText" presStyleLbl="alignAcc1" presStyleIdx="0" presStyleCnt="3">
        <dgm:presLayoutVars>
          <dgm:bulletEnabled val="1"/>
        </dgm:presLayoutVars>
      </dgm:prSet>
      <dgm:spPr/>
    </dgm:pt>
    <dgm:pt modelId="{7C057A45-2B73-4391-9AFF-73B7623344FE}" type="pres">
      <dgm:prSet presAssocID="{43EEE02D-B8AA-41BB-92ED-C1AC0054CC7E}" presName="sp" presStyleCnt="0"/>
      <dgm:spPr/>
    </dgm:pt>
    <dgm:pt modelId="{0930A57C-214E-4C59-884D-DA807218D757}" type="pres">
      <dgm:prSet presAssocID="{864CF8EA-480D-47EF-972D-02DDBDB73BC1}" presName="composite" presStyleCnt="0"/>
      <dgm:spPr/>
    </dgm:pt>
    <dgm:pt modelId="{085FE638-F0DB-4603-A1C3-846303B70B3C}" type="pres">
      <dgm:prSet presAssocID="{864CF8EA-480D-47EF-972D-02DDBDB73BC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630F709-F118-431C-B5E6-9CE2B18BA611}" type="pres">
      <dgm:prSet presAssocID="{864CF8EA-480D-47EF-972D-02DDBDB73BC1}" presName="descendantText" presStyleLbl="alignAcc1" presStyleIdx="1" presStyleCnt="3">
        <dgm:presLayoutVars>
          <dgm:bulletEnabled val="1"/>
        </dgm:presLayoutVars>
      </dgm:prSet>
      <dgm:spPr/>
    </dgm:pt>
    <dgm:pt modelId="{43C13C7E-2985-4E3E-9117-992553F7DDDC}" type="pres">
      <dgm:prSet presAssocID="{4B8FA9CB-D58C-477E-889E-DF66C2013906}" presName="sp" presStyleCnt="0"/>
      <dgm:spPr/>
    </dgm:pt>
    <dgm:pt modelId="{53CD673B-2BE8-473C-B6B8-05752CB7E707}" type="pres">
      <dgm:prSet presAssocID="{64BC8505-72AE-4AAD-B1A8-23195529E35D}" presName="composite" presStyleCnt="0"/>
      <dgm:spPr/>
    </dgm:pt>
    <dgm:pt modelId="{34813889-0B17-485D-A549-23C969280E7E}" type="pres">
      <dgm:prSet presAssocID="{64BC8505-72AE-4AAD-B1A8-23195529E35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DF4973D-0C30-4EA8-9FB7-7AC3D1949D83}" type="pres">
      <dgm:prSet presAssocID="{64BC8505-72AE-4AAD-B1A8-23195529E35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E7E3A04-ADFE-447E-983B-F63F35153F14}" srcId="{64BC8505-72AE-4AAD-B1A8-23195529E35D}" destId="{63DC1F50-104F-4C2D-9821-B0320C3503EE}" srcOrd="2" destOrd="0" parTransId="{D927D617-282F-4C6A-B7D3-27D25B11A801}" sibTransId="{DFF44159-9DEE-4EAC-BAC8-9851E5F25041}"/>
    <dgm:cxn modelId="{99788A26-B8D1-4531-BC5D-B6B7D0A6B849}" srcId="{864CF8EA-480D-47EF-972D-02DDBDB73BC1}" destId="{8CEB3185-DA36-4DFC-9F68-245C262AFB08}" srcOrd="2" destOrd="0" parTransId="{087482FD-3427-4F35-A4F5-4AD3267594C0}" sibTransId="{830BC786-4A63-4659-8CED-FCE2B5E51575}"/>
    <dgm:cxn modelId="{EC617929-CA57-476B-B1DC-9548D97EB0AA}" type="presOf" srcId="{6B9998DA-5A98-4A6B-86AD-6AED0C4AEC05}" destId="{B42C48A8-C33D-42E6-A437-F7CA29505C95}" srcOrd="0" destOrd="3" presId="urn:microsoft.com/office/officeart/2005/8/layout/chevron2"/>
    <dgm:cxn modelId="{81E6BD2B-CAFF-4DEE-941C-87EBA2DEE46D}" type="presOf" srcId="{A093389F-DBD8-4A8B-BEE3-EFE23BAA9A56}" destId="{A630F709-F118-431C-B5E6-9CE2B18BA611}" srcOrd="0" destOrd="0" presId="urn:microsoft.com/office/officeart/2005/8/layout/chevron2"/>
    <dgm:cxn modelId="{566E262F-A696-4727-AEF9-6B8E48932092}" type="presOf" srcId="{63DC1F50-104F-4C2D-9821-B0320C3503EE}" destId="{8DF4973D-0C30-4EA8-9FB7-7AC3D1949D83}" srcOrd="0" destOrd="2" presId="urn:microsoft.com/office/officeart/2005/8/layout/chevron2"/>
    <dgm:cxn modelId="{F1651E36-D7D7-46B9-9D0E-C3DB0DF97DCC}" srcId="{2EC0AAEA-DE8B-4718-9EFC-2D7C86985129}" destId="{2949F775-64A7-43C4-AE4D-E711C6BD945A}" srcOrd="1" destOrd="0" parTransId="{701970DD-D55C-4C5C-8EEC-24DED74DD755}" sibTransId="{A7A1E335-C4BA-4C5A-808B-25CD8BC4CB4A}"/>
    <dgm:cxn modelId="{1B6A7761-010F-48FB-A259-0FD8A8B6338D}" type="presOf" srcId="{64BC8505-72AE-4AAD-B1A8-23195529E35D}" destId="{34813889-0B17-485D-A549-23C969280E7E}" srcOrd="0" destOrd="0" presId="urn:microsoft.com/office/officeart/2005/8/layout/chevron2"/>
    <dgm:cxn modelId="{49DA3550-5F9F-4366-AA12-5981E4797971}" type="presOf" srcId="{2949F775-64A7-43C4-AE4D-E711C6BD945A}" destId="{B42C48A8-C33D-42E6-A437-F7CA29505C95}" srcOrd="0" destOrd="1" presId="urn:microsoft.com/office/officeart/2005/8/layout/chevron2"/>
    <dgm:cxn modelId="{23FBFE71-10AF-4B60-95B7-0041D96D700B}" type="presOf" srcId="{ECF34B33-D948-453D-8A93-F6FD731662E0}" destId="{C880C49B-9CD5-471E-96B2-9A223B4751D1}" srcOrd="0" destOrd="0" presId="urn:microsoft.com/office/officeart/2005/8/layout/chevron2"/>
    <dgm:cxn modelId="{C079DC74-2A9D-4B0E-821E-58F86C59CB7C}" srcId="{ECF34B33-D948-453D-8A93-F6FD731662E0}" destId="{64BC8505-72AE-4AAD-B1A8-23195529E35D}" srcOrd="2" destOrd="0" parTransId="{FD85024C-2B1F-404B-97F2-D5CF41B43D56}" sibTransId="{1421DE49-4E82-44C5-B86E-9BF9B886A226}"/>
    <dgm:cxn modelId="{4B768B80-0FF6-4848-B3F1-DC012FE764AF}" type="presOf" srcId="{2EC0AAEA-DE8B-4718-9EFC-2D7C86985129}" destId="{CFFE2E4E-F112-4088-A3B3-0F1EF80F22F2}" srcOrd="0" destOrd="0" presId="urn:microsoft.com/office/officeart/2005/8/layout/chevron2"/>
    <dgm:cxn modelId="{1858808C-4A2D-41FD-A9EB-E30DBD696FE3}" srcId="{864CF8EA-480D-47EF-972D-02DDBDB73BC1}" destId="{A093389F-DBD8-4A8B-BEE3-EFE23BAA9A56}" srcOrd="0" destOrd="0" parTransId="{4AEF75D1-4E88-4A7D-9109-70877D1D67F0}" sibTransId="{3576DB69-C4AA-4207-836B-B801BADB3AE9}"/>
    <dgm:cxn modelId="{2327BF98-48B3-4C76-BBDF-834E46B17BC1}" type="presOf" srcId="{864CF8EA-480D-47EF-972D-02DDBDB73BC1}" destId="{085FE638-F0DB-4603-A1C3-846303B70B3C}" srcOrd="0" destOrd="0" presId="urn:microsoft.com/office/officeart/2005/8/layout/chevron2"/>
    <dgm:cxn modelId="{12619E9A-827D-4D64-98CF-36F0448876F8}" srcId="{64BC8505-72AE-4AAD-B1A8-23195529E35D}" destId="{8A2785A9-0E13-42E4-BF5C-7852A7B66503}" srcOrd="0" destOrd="0" parTransId="{2BC26161-D5E3-45F9-963F-B6826AE795EF}" sibTransId="{1762D19B-A097-46F0-8CF9-FF3E38BB0AFA}"/>
    <dgm:cxn modelId="{F58282A5-BF91-479F-A7DD-DC2C9A8ACFFA}" srcId="{64BC8505-72AE-4AAD-B1A8-23195529E35D}" destId="{B509D996-BC09-4471-863E-BA3A4196E699}" srcOrd="1" destOrd="0" parTransId="{8711C0C8-B074-4A77-965B-7411B3B4B4C6}" sibTransId="{E42E3D2C-B60B-473B-9015-748541A692D1}"/>
    <dgm:cxn modelId="{9677CFB0-DE80-4137-9E29-E12CA5FB2720}" srcId="{2EC0AAEA-DE8B-4718-9EFC-2D7C86985129}" destId="{B2E702E3-8B09-409E-9E00-A26D52A62CCD}" srcOrd="2" destOrd="0" parTransId="{9B0B208C-5204-42B0-805D-D3182B613DE9}" sibTransId="{F2C63377-4F6C-4DEF-80A7-3CB0450877FD}"/>
    <dgm:cxn modelId="{CEEBDBBD-1A4A-455F-8AA8-5F7E1AFD415C}" srcId="{2EC0AAEA-DE8B-4718-9EFC-2D7C86985129}" destId="{6B9998DA-5A98-4A6B-86AD-6AED0C4AEC05}" srcOrd="3" destOrd="0" parTransId="{7B167BC1-4DDE-41EE-8BD8-7550EFEEB6D3}" sibTransId="{69F509DE-594D-4AF4-9594-5604DAAEBE01}"/>
    <dgm:cxn modelId="{681A76C3-9F7E-401E-8BEF-F2C4AE4C9058}" type="presOf" srcId="{8CEB3185-DA36-4DFC-9F68-245C262AFB08}" destId="{A630F709-F118-431C-B5E6-9CE2B18BA611}" srcOrd="0" destOrd="2" presId="urn:microsoft.com/office/officeart/2005/8/layout/chevron2"/>
    <dgm:cxn modelId="{0578DAD2-8B9B-47B1-A166-9CF294E964D4}" type="presOf" srcId="{B509D996-BC09-4471-863E-BA3A4196E699}" destId="{8DF4973D-0C30-4EA8-9FB7-7AC3D1949D83}" srcOrd="0" destOrd="1" presId="urn:microsoft.com/office/officeart/2005/8/layout/chevron2"/>
    <dgm:cxn modelId="{76F896DD-565B-44DF-B999-BF83417B440D}" type="presOf" srcId="{3B459FFF-D4BB-429B-810A-717E4B568019}" destId="{B42C48A8-C33D-42E6-A437-F7CA29505C95}" srcOrd="0" destOrd="0" presId="urn:microsoft.com/office/officeart/2005/8/layout/chevron2"/>
    <dgm:cxn modelId="{33BF89E3-459A-430C-AD3C-64A668747384}" srcId="{864CF8EA-480D-47EF-972D-02DDBDB73BC1}" destId="{2C17C8EF-81D6-47C3-9368-C8948C657801}" srcOrd="1" destOrd="0" parTransId="{43EAB095-54CA-4967-8F3F-4015061D6A9A}" sibTransId="{A7DC340E-BAD5-4958-8ADC-67754FB0E417}"/>
    <dgm:cxn modelId="{BFB1FCEA-5272-4A75-80B7-FAD4B7D27CA8}" type="presOf" srcId="{2C17C8EF-81D6-47C3-9368-C8948C657801}" destId="{A630F709-F118-431C-B5E6-9CE2B18BA611}" srcOrd="0" destOrd="1" presId="urn:microsoft.com/office/officeart/2005/8/layout/chevron2"/>
    <dgm:cxn modelId="{BA889BED-0FC4-458E-B014-2B8BACC4B1EF}" type="presOf" srcId="{B2E702E3-8B09-409E-9E00-A26D52A62CCD}" destId="{B42C48A8-C33D-42E6-A437-F7CA29505C95}" srcOrd="0" destOrd="2" presId="urn:microsoft.com/office/officeart/2005/8/layout/chevron2"/>
    <dgm:cxn modelId="{91D9B4EE-E010-4C83-AAAE-F3B6DC36D107}" type="presOf" srcId="{8A2785A9-0E13-42E4-BF5C-7852A7B66503}" destId="{8DF4973D-0C30-4EA8-9FB7-7AC3D1949D83}" srcOrd="0" destOrd="0" presId="urn:microsoft.com/office/officeart/2005/8/layout/chevron2"/>
    <dgm:cxn modelId="{E3B10EF1-3B3D-4F76-B214-07F446A8B03C}" srcId="{ECF34B33-D948-453D-8A93-F6FD731662E0}" destId="{864CF8EA-480D-47EF-972D-02DDBDB73BC1}" srcOrd="1" destOrd="0" parTransId="{E0A8582D-6219-4653-B464-C44B10AC6312}" sibTransId="{4B8FA9CB-D58C-477E-889E-DF66C2013906}"/>
    <dgm:cxn modelId="{AFD642F7-817D-4672-BE1D-0847E779F936}" srcId="{ECF34B33-D948-453D-8A93-F6FD731662E0}" destId="{2EC0AAEA-DE8B-4718-9EFC-2D7C86985129}" srcOrd="0" destOrd="0" parTransId="{A666CF34-D0F7-4F5A-985A-89A7079139CE}" sibTransId="{43EEE02D-B8AA-41BB-92ED-C1AC0054CC7E}"/>
    <dgm:cxn modelId="{E0E5EEF9-CF93-41B0-A920-5D2ABBE94E72}" srcId="{2EC0AAEA-DE8B-4718-9EFC-2D7C86985129}" destId="{3B459FFF-D4BB-429B-810A-717E4B568019}" srcOrd="0" destOrd="0" parTransId="{40846129-7F48-402B-A264-6A8820A6C3C2}" sibTransId="{CF472178-E10E-4150-8ADF-438BD104FB92}"/>
    <dgm:cxn modelId="{1BF5FC0D-5B65-4CF8-AFA4-71155773C3CA}" type="presParOf" srcId="{C880C49B-9CD5-471E-96B2-9A223B4751D1}" destId="{DE7D9FE7-DB71-4EC4-A495-635C8DCF24D5}" srcOrd="0" destOrd="0" presId="urn:microsoft.com/office/officeart/2005/8/layout/chevron2"/>
    <dgm:cxn modelId="{CB182264-59AF-4B66-8476-9D098E789C3F}" type="presParOf" srcId="{DE7D9FE7-DB71-4EC4-A495-635C8DCF24D5}" destId="{CFFE2E4E-F112-4088-A3B3-0F1EF80F22F2}" srcOrd="0" destOrd="0" presId="urn:microsoft.com/office/officeart/2005/8/layout/chevron2"/>
    <dgm:cxn modelId="{78482F54-C01C-47A7-806E-3F749A5495C4}" type="presParOf" srcId="{DE7D9FE7-DB71-4EC4-A495-635C8DCF24D5}" destId="{B42C48A8-C33D-42E6-A437-F7CA29505C95}" srcOrd="1" destOrd="0" presId="urn:microsoft.com/office/officeart/2005/8/layout/chevron2"/>
    <dgm:cxn modelId="{629C20AA-0A1A-4A8B-AAFF-2558F5B69C4C}" type="presParOf" srcId="{C880C49B-9CD5-471E-96B2-9A223B4751D1}" destId="{7C057A45-2B73-4391-9AFF-73B7623344FE}" srcOrd="1" destOrd="0" presId="urn:microsoft.com/office/officeart/2005/8/layout/chevron2"/>
    <dgm:cxn modelId="{BB2BEBA5-A1DD-4F55-88C2-E4ABA28627AB}" type="presParOf" srcId="{C880C49B-9CD5-471E-96B2-9A223B4751D1}" destId="{0930A57C-214E-4C59-884D-DA807218D757}" srcOrd="2" destOrd="0" presId="urn:microsoft.com/office/officeart/2005/8/layout/chevron2"/>
    <dgm:cxn modelId="{78695D96-D036-4EDE-B393-73A46354306E}" type="presParOf" srcId="{0930A57C-214E-4C59-884D-DA807218D757}" destId="{085FE638-F0DB-4603-A1C3-846303B70B3C}" srcOrd="0" destOrd="0" presId="urn:microsoft.com/office/officeart/2005/8/layout/chevron2"/>
    <dgm:cxn modelId="{D5DFBAD0-167E-4B82-9893-A196E5590AAD}" type="presParOf" srcId="{0930A57C-214E-4C59-884D-DA807218D757}" destId="{A630F709-F118-431C-B5E6-9CE2B18BA611}" srcOrd="1" destOrd="0" presId="urn:microsoft.com/office/officeart/2005/8/layout/chevron2"/>
    <dgm:cxn modelId="{79612A81-B00F-49A7-9DEF-23F802466D8C}" type="presParOf" srcId="{C880C49B-9CD5-471E-96B2-9A223B4751D1}" destId="{43C13C7E-2985-4E3E-9117-992553F7DDDC}" srcOrd="3" destOrd="0" presId="urn:microsoft.com/office/officeart/2005/8/layout/chevron2"/>
    <dgm:cxn modelId="{5F27D098-3FC6-4DCB-837B-200AECB65A8B}" type="presParOf" srcId="{C880C49B-9CD5-471E-96B2-9A223B4751D1}" destId="{53CD673B-2BE8-473C-B6B8-05752CB7E707}" srcOrd="4" destOrd="0" presId="urn:microsoft.com/office/officeart/2005/8/layout/chevron2"/>
    <dgm:cxn modelId="{846B81D6-E4B2-4CB3-83FF-4703783AF70D}" type="presParOf" srcId="{53CD673B-2BE8-473C-B6B8-05752CB7E707}" destId="{34813889-0B17-485D-A549-23C969280E7E}" srcOrd="0" destOrd="0" presId="urn:microsoft.com/office/officeart/2005/8/layout/chevron2"/>
    <dgm:cxn modelId="{7CBC196A-CA31-45FD-A763-2C408DA5B037}" type="presParOf" srcId="{53CD673B-2BE8-473C-B6B8-05752CB7E707}" destId="{8DF4973D-0C30-4EA8-9FB7-7AC3D1949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8CA65-5435-420C-AF92-F28983772240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D8828DA-3A07-4938-83E5-1AFEED44F7B9}">
      <dgm:prSet phldrT="[Tekst]"/>
      <dgm:spPr/>
      <dgm:t>
        <a:bodyPr/>
        <a:lstStyle/>
        <a:p>
          <a:r>
            <a:rPr lang="ru-RU" dirty="0"/>
            <a:t>Подразделение </a:t>
          </a:r>
          <a:r>
            <a:rPr lang="nl-NL" dirty="0"/>
            <a:t>1</a:t>
          </a:r>
        </a:p>
      </dgm:t>
    </dgm:pt>
    <dgm:pt modelId="{AA3DC0CF-23DF-45D1-B2CB-22BDC193BA78}" type="parTrans" cxnId="{41CBD3F6-A86D-4DA6-8791-6CD9372840F7}">
      <dgm:prSet/>
      <dgm:spPr/>
      <dgm:t>
        <a:bodyPr/>
        <a:lstStyle/>
        <a:p>
          <a:endParaRPr lang="nl-NL"/>
        </a:p>
      </dgm:t>
    </dgm:pt>
    <dgm:pt modelId="{BA83B6F5-494C-43B7-B285-7A541BF6FCEA}" type="sibTrans" cxnId="{41CBD3F6-A86D-4DA6-8791-6CD9372840F7}">
      <dgm:prSet/>
      <dgm:spPr/>
      <dgm:t>
        <a:bodyPr/>
        <a:lstStyle/>
        <a:p>
          <a:endParaRPr lang="nl-NL"/>
        </a:p>
      </dgm:t>
    </dgm:pt>
    <dgm:pt modelId="{EB835E4D-EBF9-461D-94A8-826D474FE477}">
      <dgm:prSet phldrT="[Tekst]"/>
      <dgm:spPr/>
      <dgm:t>
        <a:bodyPr/>
        <a:lstStyle/>
        <a:p>
          <a:r>
            <a:rPr lang="ru-RU" dirty="0"/>
            <a:t>Компания </a:t>
          </a:r>
          <a:r>
            <a:rPr lang="nl-NL" dirty="0"/>
            <a:t>A</a:t>
          </a:r>
        </a:p>
      </dgm:t>
    </dgm:pt>
    <dgm:pt modelId="{6FC5E9CE-363B-4D18-BA51-2F0FB228CB7D}" type="parTrans" cxnId="{AF7A8158-77E1-4279-86D7-4791A1CF4943}">
      <dgm:prSet/>
      <dgm:spPr/>
      <dgm:t>
        <a:bodyPr/>
        <a:lstStyle/>
        <a:p>
          <a:endParaRPr lang="nl-NL"/>
        </a:p>
      </dgm:t>
    </dgm:pt>
    <dgm:pt modelId="{978B5744-7190-4ADF-A826-CCE94CD22126}" type="sibTrans" cxnId="{AF7A8158-77E1-4279-86D7-4791A1CF4943}">
      <dgm:prSet/>
      <dgm:spPr/>
      <dgm:t>
        <a:bodyPr/>
        <a:lstStyle/>
        <a:p>
          <a:endParaRPr lang="nl-NL"/>
        </a:p>
      </dgm:t>
    </dgm:pt>
    <dgm:pt modelId="{9728AC7D-4D2E-4D15-A9FA-BD8D27885721}">
      <dgm:prSet phldrT="[Tekst]"/>
      <dgm:spPr/>
      <dgm:t>
        <a:bodyPr/>
        <a:lstStyle/>
        <a:p>
          <a:r>
            <a:rPr lang="ru-RU" dirty="0"/>
            <a:t>Компания</a:t>
          </a:r>
          <a:r>
            <a:rPr lang="nl-NL" dirty="0"/>
            <a:t> B</a:t>
          </a:r>
        </a:p>
      </dgm:t>
    </dgm:pt>
    <dgm:pt modelId="{6C1AF88D-E9C3-4EF0-890E-CB7D32FFBFA6}" type="parTrans" cxnId="{F353EABD-4423-4954-A143-FA7AEC37931A}">
      <dgm:prSet/>
      <dgm:spPr/>
      <dgm:t>
        <a:bodyPr/>
        <a:lstStyle/>
        <a:p>
          <a:endParaRPr lang="nl-NL"/>
        </a:p>
      </dgm:t>
    </dgm:pt>
    <dgm:pt modelId="{DEC9B727-9C3D-49D5-AF32-52C9B1CE59DE}" type="sibTrans" cxnId="{F353EABD-4423-4954-A143-FA7AEC37931A}">
      <dgm:prSet/>
      <dgm:spPr/>
      <dgm:t>
        <a:bodyPr/>
        <a:lstStyle/>
        <a:p>
          <a:endParaRPr lang="nl-NL"/>
        </a:p>
      </dgm:t>
    </dgm:pt>
    <dgm:pt modelId="{65E27FB0-230F-4B00-AB96-88E08654C57E}">
      <dgm:prSet phldrT="[Tekst]"/>
      <dgm:spPr/>
      <dgm:t>
        <a:bodyPr/>
        <a:lstStyle/>
        <a:p>
          <a:r>
            <a:rPr lang="ru-RU" dirty="0"/>
            <a:t>Подразделение </a:t>
          </a:r>
          <a:r>
            <a:rPr lang="nl-NL" dirty="0"/>
            <a:t>2</a:t>
          </a:r>
        </a:p>
      </dgm:t>
    </dgm:pt>
    <dgm:pt modelId="{04264B4B-A1CD-4F9E-86F1-6008764A45E5}" type="parTrans" cxnId="{C3F20BE0-B7CA-434A-85CB-E3D64007636C}">
      <dgm:prSet/>
      <dgm:spPr/>
      <dgm:t>
        <a:bodyPr/>
        <a:lstStyle/>
        <a:p>
          <a:endParaRPr lang="nl-NL"/>
        </a:p>
      </dgm:t>
    </dgm:pt>
    <dgm:pt modelId="{8D967409-C280-485A-B78A-3BC92762D78D}" type="sibTrans" cxnId="{C3F20BE0-B7CA-434A-85CB-E3D64007636C}">
      <dgm:prSet/>
      <dgm:spPr/>
      <dgm:t>
        <a:bodyPr/>
        <a:lstStyle/>
        <a:p>
          <a:endParaRPr lang="nl-NL"/>
        </a:p>
      </dgm:t>
    </dgm:pt>
    <dgm:pt modelId="{829E24D2-51DB-4134-A813-22C170EA67A2}">
      <dgm:prSet phldrT="[Tekst]"/>
      <dgm:spPr/>
      <dgm:t>
        <a:bodyPr/>
        <a:lstStyle/>
        <a:p>
          <a:r>
            <a:rPr lang="ru-RU" dirty="0"/>
            <a:t>Компания </a:t>
          </a:r>
          <a:r>
            <a:rPr lang="nl-NL"/>
            <a:t>A</a:t>
          </a:r>
          <a:endParaRPr lang="nl-NL" dirty="0"/>
        </a:p>
      </dgm:t>
    </dgm:pt>
    <dgm:pt modelId="{1485AD6C-E5FD-4E01-A6F9-0AAED2541A67}" type="parTrans" cxnId="{6591F8F5-A2B1-44EF-882E-30AA6427B681}">
      <dgm:prSet/>
      <dgm:spPr/>
      <dgm:t>
        <a:bodyPr/>
        <a:lstStyle/>
        <a:p>
          <a:endParaRPr lang="nl-NL"/>
        </a:p>
      </dgm:t>
    </dgm:pt>
    <dgm:pt modelId="{1BC2CB37-6D9B-496C-8AF3-106DCF91066E}" type="sibTrans" cxnId="{6591F8F5-A2B1-44EF-882E-30AA6427B681}">
      <dgm:prSet/>
      <dgm:spPr/>
      <dgm:t>
        <a:bodyPr/>
        <a:lstStyle/>
        <a:p>
          <a:endParaRPr lang="nl-NL"/>
        </a:p>
      </dgm:t>
    </dgm:pt>
    <dgm:pt modelId="{21EC90DB-1DF9-4297-9888-C37599EF63C8}">
      <dgm:prSet phldrT="[Tekst]"/>
      <dgm:spPr/>
      <dgm:t>
        <a:bodyPr/>
        <a:lstStyle/>
        <a:p>
          <a:r>
            <a:rPr lang="ru-RU" dirty="0"/>
            <a:t>Боевые подразделения/тыловая поддержка</a:t>
          </a:r>
          <a:endParaRPr lang="nl-NL" dirty="0"/>
        </a:p>
      </dgm:t>
    </dgm:pt>
    <dgm:pt modelId="{11F1AACD-25B0-442E-AE47-84948E98E76D}" type="parTrans" cxnId="{ADCE62FE-3055-4FE1-A5FC-3C71399DAC34}">
      <dgm:prSet/>
      <dgm:spPr/>
      <dgm:t>
        <a:bodyPr/>
        <a:lstStyle/>
        <a:p>
          <a:endParaRPr lang="nl-NL"/>
        </a:p>
      </dgm:t>
    </dgm:pt>
    <dgm:pt modelId="{14583F27-4F88-4B9A-BF82-901AFC8A9FAC}" type="sibTrans" cxnId="{ADCE62FE-3055-4FE1-A5FC-3C71399DAC34}">
      <dgm:prSet/>
      <dgm:spPr/>
      <dgm:t>
        <a:bodyPr/>
        <a:lstStyle/>
        <a:p>
          <a:endParaRPr lang="nl-NL"/>
        </a:p>
      </dgm:t>
    </dgm:pt>
    <dgm:pt modelId="{6A3D7EDE-89FF-4298-B9EB-80C6A538AE3F}">
      <dgm:prSet phldrT="[Tekst]"/>
      <dgm:spPr>
        <a:solidFill>
          <a:srgbClr val="529D26"/>
        </a:solidFill>
      </dgm:spPr>
      <dgm:t>
        <a:bodyPr/>
        <a:lstStyle/>
        <a:p>
          <a:r>
            <a:rPr lang="ru-RU" dirty="0"/>
            <a:t>Грузовой транспорт</a:t>
          </a:r>
          <a:endParaRPr lang="nl-NL" dirty="0"/>
        </a:p>
      </dgm:t>
    </dgm:pt>
    <dgm:pt modelId="{6252395A-DD90-4FF8-A1FC-EF7AB643B531}" type="parTrans" cxnId="{AE58D61F-66AB-437A-B9BF-5B5DCCC8F67B}">
      <dgm:prSet/>
      <dgm:spPr/>
      <dgm:t>
        <a:bodyPr/>
        <a:lstStyle/>
        <a:p>
          <a:endParaRPr lang="nl-NL"/>
        </a:p>
      </dgm:t>
    </dgm:pt>
    <dgm:pt modelId="{85B5E1A8-34CE-4EBD-BE2A-7053110E436C}" type="sibTrans" cxnId="{AE58D61F-66AB-437A-B9BF-5B5DCCC8F67B}">
      <dgm:prSet/>
      <dgm:spPr/>
      <dgm:t>
        <a:bodyPr/>
        <a:lstStyle/>
        <a:p>
          <a:endParaRPr lang="nl-NL"/>
        </a:p>
      </dgm:t>
    </dgm:pt>
    <dgm:pt modelId="{4A91DD20-FDF1-4FE5-800D-69F6F871951E}">
      <dgm:prSet phldrT="[Tekst]"/>
      <dgm:spPr/>
      <dgm:t>
        <a:bodyPr/>
        <a:lstStyle/>
        <a:p>
          <a:r>
            <a:rPr lang="ru-RU" dirty="0"/>
            <a:t>Компания</a:t>
          </a:r>
          <a:r>
            <a:rPr lang="nl-NL" dirty="0"/>
            <a:t> C</a:t>
          </a:r>
        </a:p>
      </dgm:t>
    </dgm:pt>
    <dgm:pt modelId="{A430AD7B-CC61-49A4-9DF2-C9FDFF6EEC19}" type="parTrans" cxnId="{6E7130FE-AD71-43E2-9DEB-B9BF68AE3834}">
      <dgm:prSet/>
      <dgm:spPr/>
      <dgm:t>
        <a:bodyPr/>
        <a:lstStyle/>
        <a:p>
          <a:endParaRPr lang="nl-NL"/>
        </a:p>
      </dgm:t>
    </dgm:pt>
    <dgm:pt modelId="{E8A0DF80-FEAC-4377-B11D-D4E9D840A87B}" type="sibTrans" cxnId="{6E7130FE-AD71-43E2-9DEB-B9BF68AE3834}">
      <dgm:prSet/>
      <dgm:spPr/>
      <dgm:t>
        <a:bodyPr/>
        <a:lstStyle/>
        <a:p>
          <a:endParaRPr lang="nl-NL"/>
        </a:p>
      </dgm:t>
    </dgm:pt>
    <dgm:pt modelId="{6D7098B5-8300-4D8F-A5A6-7F018539AA65}">
      <dgm:prSet phldrT="[Tekst]"/>
      <dgm:spPr/>
      <dgm:t>
        <a:bodyPr/>
        <a:lstStyle/>
        <a:p>
          <a:r>
            <a:rPr lang="ru-RU" dirty="0"/>
            <a:t>Тяжелое вооружение</a:t>
          </a:r>
          <a:endParaRPr lang="nl-NL" dirty="0"/>
        </a:p>
      </dgm:t>
    </dgm:pt>
    <dgm:pt modelId="{35C55F17-014F-4194-AA0A-3035B0CF2E43}" type="parTrans" cxnId="{98245F54-BBE2-4836-8BCC-882747ACECE8}">
      <dgm:prSet/>
      <dgm:spPr/>
      <dgm:t>
        <a:bodyPr/>
        <a:lstStyle/>
        <a:p>
          <a:endParaRPr lang="nl-NL"/>
        </a:p>
      </dgm:t>
    </dgm:pt>
    <dgm:pt modelId="{2A9EDB03-7586-47FE-9B00-D4AA8D5FB2F7}" type="sibTrans" cxnId="{98245F54-BBE2-4836-8BCC-882747ACECE8}">
      <dgm:prSet/>
      <dgm:spPr/>
      <dgm:t>
        <a:bodyPr/>
        <a:lstStyle/>
        <a:p>
          <a:endParaRPr lang="nl-NL"/>
        </a:p>
      </dgm:t>
    </dgm:pt>
    <dgm:pt modelId="{1612B5D7-184F-4285-8BDA-108F7AFFF155}">
      <dgm:prSet phldrT="[Tekst]"/>
      <dgm:spPr/>
      <dgm:t>
        <a:bodyPr/>
        <a:lstStyle/>
        <a:p>
          <a:endParaRPr lang="nl-NL" dirty="0"/>
        </a:p>
      </dgm:t>
    </dgm:pt>
    <dgm:pt modelId="{4BBDCAC9-80C2-42FC-995B-C6ACB86D1714}" type="parTrans" cxnId="{1541A98E-2347-4369-9E2B-E38C5AA4B487}">
      <dgm:prSet/>
      <dgm:spPr/>
      <dgm:t>
        <a:bodyPr/>
        <a:lstStyle/>
        <a:p>
          <a:endParaRPr lang="nl-NL"/>
        </a:p>
      </dgm:t>
    </dgm:pt>
    <dgm:pt modelId="{CF3B84E1-5352-43D5-B4D1-F5A23C8D3930}" type="sibTrans" cxnId="{1541A98E-2347-4369-9E2B-E38C5AA4B487}">
      <dgm:prSet/>
      <dgm:spPr/>
      <dgm:t>
        <a:bodyPr/>
        <a:lstStyle/>
        <a:p>
          <a:endParaRPr lang="nl-NL"/>
        </a:p>
      </dgm:t>
    </dgm:pt>
    <dgm:pt modelId="{737617EF-F7C8-4036-B7B0-5CA01AC960CC}">
      <dgm:prSet phldrT="[Tekst]"/>
      <dgm:spPr>
        <a:solidFill>
          <a:srgbClr val="529D26"/>
        </a:solidFill>
      </dgm:spPr>
      <dgm:t>
        <a:bodyPr/>
        <a:lstStyle/>
        <a:p>
          <a:r>
            <a:rPr lang="ru-RU" dirty="0"/>
            <a:t>Вертолеты</a:t>
          </a:r>
          <a:endParaRPr lang="nl-NL" dirty="0"/>
        </a:p>
      </dgm:t>
    </dgm:pt>
    <dgm:pt modelId="{515D9FF7-2DA3-49F6-93B2-CB2389B77BAA}" type="parTrans" cxnId="{248338F8-A953-4BCD-8825-444FFAC9039E}">
      <dgm:prSet/>
      <dgm:spPr/>
      <dgm:t>
        <a:bodyPr/>
        <a:lstStyle/>
        <a:p>
          <a:endParaRPr lang="nl-NL"/>
        </a:p>
      </dgm:t>
    </dgm:pt>
    <dgm:pt modelId="{DE4AA6EA-BA1F-44C0-8AC7-6899503A6F26}" type="sibTrans" cxnId="{248338F8-A953-4BCD-8825-444FFAC9039E}">
      <dgm:prSet/>
      <dgm:spPr/>
      <dgm:t>
        <a:bodyPr/>
        <a:lstStyle/>
        <a:p>
          <a:endParaRPr lang="nl-NL"/>
        </a:p>
      </dgm:t>
    </dgm:pt>
    <dgm:pt modelId="{C9F48C28-99B3-47F1-B17F-919DC880CD17}">
      <dgm:prSet phldrT="[Tekst]"/>
      <dgm:spPr>
        <a:solidFill>
          <a:srgbClr val="529D26"/>
        </a:solidFill>
      </dgm:spPr>
      <dgm:t>
        <a:bodyPr/>
        <a:lstStyle/>
        <a:p>
          <a:r>
            <a:rPr lang="ru-RU" dirty="0"/>
            <a:t>Артиллерия</a:t>
          </a:r>
          <a:endParaRPr lang="nl-NL" dirty="0"/>
        </a:p>
      </dgm:t>
    </dgm:pt>
    <dgm:pt modelId="{058B434A-C2D8-4C23-96C7-23BA0CC2E6CB}" type="parTrans" cxnId="{FCF5059A-C4BB-4466-B8E7-6BCAF8AF1E70}">
      <dgm:prSet/>
      <dgm:spPr/>
      <dgm:t>
        <a:bodyPr/>
        <a:lstStyle/>
        <a:p>
          <a:endParaRPr lang="nl-NL"/>
        </a:p>
      </dgm:t>
    </dgm:pt>
    <dgm:pt modelId="{B1549D4B-1564-40E1-81D9-3E0E91ECEE8B}" type="sibTrans" cxnId="{FCF5059A-C4BB-4466-B8E7-6BCAF8AF1E70}">
      <dgm:prSet/>
      <dgm:spPr/>
      <dgm:t>
        <a:bodyPr/>
        <a:lstStyle/>
        <a:p>
          <a:endParaRPr lang="nl-NL"/>
        </a:p>
      </dgm:t>
    </dgm:pt>
    <dgm:pt modelId="{65BD4949-F577-430F-B9BF-B1916B3ECDD8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01539C6-B07F-4A95-A8D4-092B38C44D95}" type="parTrans" cxnId="{45957F97-765C-44B1-BBED-13CCE5F72348}">
      <dgm:prSet/>
      <dgm:spPr/>
      <dgm:t>
        <a:bodyPr/>
        <a:lstStyle/>
        <a:p>
          <a:endParaRPr lang="nl-NL"/>
        </a:p>
      </dgm:t>
    </dgm:pt>
    <dgm:pt modelId="{1947235F-3830-41C6-8F86-93496AF07F59}" type="sibTrans" cxnId="{45957F97-765C-44B1-BBED-13CCE5F72348}">
      <dgm:prSet/>
      <dgm:spPr/>
      <dgm:t>
        <a:bodyPr/>
        <a:lstStyle/>
        <a:p>
          <a:endParaRPr lang="nl-NL"/>
        </a:p>
      </dgm:t>
    </dgm:pt>
    <dgm:pt modelId="{33F9288F-4130-4151-928C-36720F149B73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41FA5AB-AF1F-4365-93DB-3B1D4EEDEC9F}" type="parTrans" cxnId="{C464EF27-2D9C-426F-BCC8-6B13AA15D300}">
      <dgm:prSet/>
      <dgm:spPr/>
      <dgm:t>
        <a:bodyPr/>
        <a:lstStyle/>
        <a:p>
          <a:endParaRPr lang="nl-NL"/>
        </a:p>
      </dgm:t>
    </dgm:pt>
    <dgm:pt modelId="{6E69AA0B-C85A-410D-AD94-BE66B6F353CB}" type="sibTrans" cxnId="{C464EF27-2D9C-426F-BCC8-6B13AA15D300}">
      <dgm:prSet/>
      <dgm:spPr/>
      <dgm:t>
        <a:bodyPr/>
        <a:lstStyle/>
        <a:p>
          <a:endParaRPr lang="nl-NL"/>
        </a:p>
      </dgm:t>
    </dgm:pt>
    <dgm:pt modelId="{276DB200-EAF0-43EC-9637-DAF6301E8ECB}">
      <dgm:prSet/>
      <dgm:spPr/>
      <dgm:t>
        <a:bodyPr/>
        <a:lstStyle/>
        <a:p>
          <a:r>
            <a:rPr lang="ru-RU" dirty="0"/>
            <a:t>Компания</a:t>
          </a:r>
          <a:r>
            <a:rPr lang="nl-NL"/>
            <a:t> B</a:t>
          </a:r>
          <a:endParaRPr lang="nl-NL" dirty="0"/>
        </a:p>
      </dgm:t>
    </dgm:pt>
    <dgm:pt modelId="{C0E9D5F9-D545-4600-99C0-276CA29E91F4}" type="parTrans" cxnId="{34ADEE59-A848-4331-B4EE-985D728BA0DB}">
      <dgm:prSet/>
      <dgm:spPr/>
      <dgm:t>
        <a:bodyPr/>
        <a:lstStyle/>
        <a:p>
          <a:endParaRPr lang="en-US"/>
        </a:p>
      </dgm:t>
    </dgm:pt>
    <dgm:pt modelId="{B351066E-0698-48D4-9128-B509852E8BB8}" type="sibTrans" cxnId="{34ADEE59-A848-4331-B4EE-985D728BA0DB}">
      <dgm:prSet/>
      <dgm:spPr/>
      <dgm:t>
        <a:bodyPr/>
        <a:lstStyle/>
        <a:p>
          <a:endParaRPr lang="en-US"/>
        </a:p>
      </dgm:t>
    </dgm:pt>
    <dgm:pt modelId="{D15932DB-B908-46A6-BCF7-E1BA0A24B118}">
      <dgm:prSet/>
      <dgm:spPr/>
      <dgm:t>
        <a:bodyPr/>
        <a:lstStyle/>
        <a:p>
          <a:r>
            <a:rPr lang="ru-RU" dirty="0"/>
            <a:t>Компания</a:t>
          </a:r>
          <a:r>
            <a:rPr lang="nl-NL" dirty="0"/>
            <a:t> C</a:t>
          </a:r>
        </a:p>
      </dgm:t>
    </dgm:pt>
    <dgm:pt modelId="{8636EC3D-B86B-46E7-962D-9340DE8A1947}" type="parTrans" cxnId="{46596B29-4998-4744-85F0-A30C1D3EDAAF}">
      <dgm:prSet/>
      <dgm:spPr/>
      <dgm:t>
        <a:bodyPr/>
        <a:lstStyle/>
        <a:p>
          <a:endParaRPr lang="en-US"/>
        </a:p>
      </dgm:t>
    </dgm:pt>
    <dgm:pt modelId="{3D8FE0BA-E680-4201-A859-326B0D50A2B4}" type="sibTrans" cxnId="{46596B29-4998-4744-85F0-A30C1D3EDAAF}">
      <dgm:prSet/>
      <dgm:spPr/>
      <dgm:t>
        <a:bodyPr/>
        <a:lstStyle/>
        <a:p>
          <a:endParaRPr lang="en-US"/>
        </a:p>
      </dgm:t>
    </dgm:pt>
    <dgm:pt modelId="{16C2A2CC-25C3-441D-BB44-7FE5FB5ED791}">
      <dgm:prSet/>
      <dgm:spPr/>
      <dgm:t>
        <a:bodyPr/>
        <a:lstStyle/>
        <a:p>
          <a:r>
            <a:rPr lang="ru-RU" dirty="0"/>
            <a:t>Тяжелое вооружение</a:t>
          </a:r>
          <a:endParaRPr lang="nl-NL" dirty="0"/>
        </a:p>
      </dgm:t>
    </dgm:pt>
    <dgm:pt modelId="{7EF5DB49-0D69-4CC7-88A1-2BBD48826F93}" type="parTrans" cxnId="{0325BFEC-EDB7-4DC3-A5BA-59CC7CEA64A4}">
      <dgm:prSet/>
      <dgm:spPr/>
      <dgm:t>
        <a:bodyPr/>
        <a:lstStyle/>
        <a:p>
          <a:endParaRPr lang="en-US"/>
        </a:p>
      </dgm:t>
    </dgm:pt>
    <dgm:pt modelId="{C1A30CF5-A74A-4178-B870-6DEFD7007353}" type="sibTrans" cxnId="{0325BFEC-EDB7-4DC3-A5BA-59CC7CEA64A4}">
      <dgm:prSet/>
      <dgm:spPr/>
      <dgm:t>
        <a:bodyPr/>
        <a:lstStyle/>
        <a:p>
          <a:endParaRPr lang="en-US"/>
        </a:p>
      </dgm:t>
    </dgm:pt>
    <dgm:pt modelId="{CD7F650C-2F64-4800-9D00-04C9382F84C7}" type="pres">
      <dgm:prSet presAssocID="{05E8CA65-5435-420C-AF92-F28983772240}" presName="linearFlow" presStyleCnt="0">
        <dgm:presLayoutVars>
          <dgm:dir/>
          <dgm:animLvl val="lvl"/>
          <dgm:resizeHandles/>
        </dgm:presLayoutVars>
      </dgm:prSet>
      <dgm:spPr/>
    </dgm:pt>
    <dgm:pt modelId="{CCA40BC4-49E5-42EF-9301-3EC0026AC067}" type="pres">
      <dgm:prSet presAssocID="{FD8828DA-3A07-4938-83E5-1AFEED44F7B9}" presName="compositeNode" presStyleCnt="0">
        <dgm:presLayoutVars>
          <dgm:bulletEnabled val="1"/>
        </dgm:presLayoutVars>
      </dgm:prSet>
      <dgm:spPr/>
    </dgm:pt>
    <dgm:pt modelId="{F5444071-DCE0-4CEA-B7F0-E98160EA446C}" type="pres">
      <dgm:prSet presAssocID="{FD8828DA-3A07-4938-83E5-1AFEED44F7B9}" presName="image" presStyleLbl="fgImgPlace1" presStyleIdx="0" presStyleCnt="3" custLinFactNeighborX="6093"/>
      <dgm:spPr/>
    </dgm:pt>
    <dgm:pt modelId="{6141FDF3-C263-4402-B06A-5698FB521038}" type="pres">
      <dgm:prSet presAssocID="{FD8828DA-3A07-4938-83E5-1AFEED44F7B9}" presName="childNode" presStyleLbl="node1" presStyleIdx="0" presStyleCnt="3" custScaleX="124397" custLinFactNeighborX="3264">
        <dgm:presLayoutVars>
          <dgm:bulletEnabled val="1"/>
        </dgm:presLayoutVars>
      </dgm:prSet>
      <dgm:spPr/>
    </dgm:pt>
    <dgm:pt modelId="{9DBDC005-98EA-4963-9DFF-AB671109BD4F}" type="pres">
      <dgm:prSet presAssocID="{FD8828DA-3A07-4938-83E5-1AFEED44F7B9}" presName="parentNode" presStyleLbl="revTx" presStyleIdx="0" presStyleCnt="3" custLinFactNeighborX="-28844">
        <dgm:presLayoutVars>
          <dgm:chMax val="0"/>
          <dgm:bulletEnabled val="1"/>
        </dgm:presLayoutVars>
      </dgm:prSet>
      <dgm:spPr/>
    </dgm:pt>
    <dgm:pt modelId="{54B80A07-5DB4-4840-B8DF-1B59D3DBF8BB}" type="pres">
      <dgm:prSet presAssocID="{BA83B6F5-494C-43B7-B285-7A541BF6FCEA}" presName="sibTrans" presStyleCnt="0"/>
      <dgm:spPr/>
    </dgm:pt>
    <dgm:pt modelId="{24E679EF-94F5-4709-A858-25ED0E4C737C}" type="pres">
      <dgm:prSet presAssocID="{65E27FB0-230F-4B00-AB96-88E08654C57E}" presName="compositeNode" presStyleCnt="0">
        <dgm:presLayoutVars>
          <dgm:bulletEnabled val="1"/>
        </dgm:presLayoutVars>
      </dgm:prSet>
      <dgm:spPr/>
    </dgm:pt>
    <dgm:pt modelId="{06FDA0DA-0FBD-4953-9312-1EE71B7EBE85}" type="pres">
      <dgm:prSet presAssocID="{65E27FB0-230F-4B00-AB96-88E08654C57E}" presName="image" presStyleLbl="fgImgPlace1" presStyleIdx="1" presStyleCnt="3"/>
      <dgm:spPr/>
    </dgm:pt>
    <dgm:pt modelId="{83E2320F-8BD2-4DD7-A792-E29432C3B317}" type="pres">
      <dgm:prSet presAssocID="{65E27FB0-230F-4B00-AB96-88E08654C57E}" presName="childNode" presStyleLbl="node1" presStyleIdx="1" presStyleCnt="3" custScaleX="115790">
        <dgm:presLayoutVars>
          <dgm:bulletEnabled val="1"/>
        </dgm:presLayoutVars>
      </dgm:prSet>
      <dgm:spPr/>
    </dgm:pt>
    <dgm:pt modelId="{422EE27C-F7E5-4626-9B4D-EECD0118D9F1}" type="pres">
      <dgm:prSet presAssocID="{65E27FB0-230F-4B00-AB96-88E08654C57E}" presName="parentNode" presStyleLbl="revTx" presStyleIdx="1" presStyleCnt="3" custLinFactNeighborX="-20310">
        <dgm:presLayoutVars>
          <dgm:chMax val="0"/>
          <dgm:bulletEnabled val="1"/>
        </dgm:presLayoutVars>
      </dgm:prSet>
      <dgm:spPr/>
    </dgm:pt>
    <dgm:pt modelId="{17888488-7D6F-4E26-B41E-F0DFBAF95A5E}" type="pres">
      <dgm:prSet presAssocID="{8D967409-C280-485A-B78A-3BC92762D78D}" presName="sibTrans" presStyleCnt="0"/>
      <dgm:spPr/>
    </dgm:pt>
    <dgm:pt modelId="{4348C75E-D9A2-4624-B7AE-278D82381707}" type="pres">
      <dgm:prSet presAssocID="{21EC90DB-1DF9-4297-9888-C37599EF63C8}" presName="compositeNode" presStyleCnt="0">
        <dgm:presLayoutVars>
          <dgm:bulletEnabled val="1"/>
        </dgm:presLayoutVars>
      </dgm:prSet>
      <dgm:spPr/>
    </dgm:pt>
    <dgm:pt modelId="{15B61033-9A6E-4250-8E1F-447DADACF14D}" type="pres">
      <dgm:prSet presAssocID="{21EC90DB-1DF9-4297-9888-C37599EF63C8}" presName="image" presStyleLbl="fgImgPlace1" presStyleIdx="2" presStyleCnt="3"/>
      <dgm:spPr/>
    </dgm:pt>
    <dgm:pt modelId="{D242E329-9C3F-4C5E-AE86-F01F952892FF}" type="pres">
      <dgm:prSet presAssocID="{21EC90DB-1DF9-4297-9888-C37599EF63C8}" presName="childNode" presStyleLbl="node1" presStyleIdx="2" presStyleCnt="3" custScaleX="111225">
        <dgm:presLayoutVars>
          <dgm:bulletEnabled val="1"/>
        </dgm:presLayoutVars>
      </dgm:prSet>
      <dgm:spPr/>
    </dgm:pt>
    <dgm:pt modelId="{74B5F4AB-56B5-46D3-BA93-211E082C4D5B}" type="pres">
      <dgm:prSet presAssocID="{21EC90DB-1DF9-4297-9888-C37599EF63C8}" presName="parentNode" presStyleLbl="revTx" presStyleIdx="2" presStyleCnt="3" custLinFactNeighborX="-12186">
        <dgm:presLayoutVars>
          <dgm:chMax val="0"/>
          <dgm:bulletEnabled val="1"/>
        </dgm:presLayoutVars>
      </dgm:prSet>
      <dgm:spPr/>
    </dgm:pt>
  </dgm:ptLst>
  <dgm:cxnLst>
    <dgm:cxn modelId="{BEA92D10-4C61-4708-93AC-155E52836C4F}" type="presOf" srcId="{05E8CA65-5435-420C-AF92-F28983772240}" destId="{CD7F650C-2F64-4800-9D00-04C9382F84C7}" srcOrd="0" destOrd="0" presId="urn:microsoft.com/office/officeart/2005/8/layout/hList2"/>
    <dgm:cxn modelId="{AE58D61F-66AB-437A-B9BF-5B5DCCC8F67B}" srcId="{21EC90DB-1DF9-4297-9888-C37599EF63C8}" destId="{6A3D7EDE-89FF-4298-B9EB-80C6A538AE3F}" srcOrd="0" destOrd="0" parTransId="{6252395A-DD90-4FF8-A1FC-EF7AB643B531}" sibTransId="{85B5E1A8-34CE-4EBD-BE2A-7053110E436C}"/>
    <dgm:cxn modelId="{C464EF27-2D9C-426F-BCC8-6B13AA15D300}" srcId="{21EC90DB-1DF9-4297-9888-C37599EF63C8}" destId="{33F9288F-4130-4151-928C-36720F149B73}" srcOrd="3" destOrd="0" parTransId="{841FA5AB-AF1F-4365-93DB-3B1D4EEDEC9F}" sibTransId="{6E69AA0B-C85A-410D-AD94-BE66B6F353CB}"/>
    <dgm:cxn modelId="{46596B29-4998-4744-85F0-A30C1D3EDAAF}" srcId="{65E27FB0-230F-4B00-AB96-88E08654C57E}" destId="{D15932DB-B908-46A6-BCF7-E1BA0A24B118}" srcOrd="2" destOrd="0" parTransId="{8636EC3D-B86B-46E7-962D-9340DE8A1947}" sibTransId="{3D8FE0BA-E680-4201-A859-326B0D50A2B4}"/>
    <dgm:cxn modelId="{178AD23F-D73C-4B10-A0D1-33F3B26F51EC}" type="presOf" srcId="{C9F48C28-99B3-47F1-B17F-919DC880CD17}" destId="{D242E329-9C3F-4C5E-AE86-F01F952892FF}" srcOrd="0" destOrd="4" presId="urn:microsoft.com/office/officeart/2005/8/layout/hList2"/>
    <dgm:cxn modelId="{271D395C-2E24-40F9-804D-3029668B48BB}" type="presOf" srcId="{6D7098B5-8300-4D8F-A5A6-7F018539AA65}" destId="{6141FDF3-C263-4402-B06A-5698FB521038}" srcOrd="0" destOrd="3" presId="urn:microsoft.com/office/officeart/2005/8/layout/hList2"/>
    <dgm:cxn modelId="{7AA2B041-2065-4B9D-864C-ED80AEB50F00}" type="presOf" srcId="{9728AC7D-4D2E-4D15-A9FA-BD8D27885721}" destId="{6141FDF3-C263-4402-B06A-5698FB521038}" srcOrd="0" destOrd="1" presId="urn:microsoft.com/office/officeart/2005/8/layout/hList2"/>
    <dgm:cxn modelId="{D52F8968-0102-4611-A22C-D8A286C1512D}" type="presOf" srcId="{EB835E4D-EBF9-461D-94A8-826D474FE477}" destId="{6141FDF3-C263-4402-B06A-5698FB521038}" srcOrd="0" destOrd="0" presId="urn:microsoft.com/office/officeart/2005/8/layout/hList2"/>
    <dgm:cxn modelId="{E561924A-10B7-4E0D-B6A2-986BAC322ADB}" type="presOf" srcId="{276DB200-EAF0-43EC-9637-DAF6301E8ECB}" destId="{83E2320F-8BD2-4DD7-A792-E29432C3B317}" srcOrd="0" destOrd="1" presId="urn:microsoft.com/office/officeart/2005/8/layout/hList2"/>
    <dgm:cxn modelId="{633A3E4F-F794-4A2A-918D-E48A869D43CC}" type="presOf" srcId="{737617EF-F7C8-4036-B7B0-5CA01AC960CC}" destId="{D242E329-9C3F-4C5E-AE86-F01F952892FF}" srcOrd="0" destOrd="1" presId="urn:microsoft.com/office/officeart/2005/8/layout/hList2"/>
    <dgm:cxn modelId="{8DA3EF52-1572-4BB8-87C6-C6B961754500}" type="presOf" srcId="{21EC90DB-1DF9-4297-9888-C37599EF63C8}" destId="{74B5F4AB-56B5-46D3-BA93-211E082C4D5B}" srcOrd="0" destOrd="0" presId="urn:microsoft.com/office/officeart/2005/8/layout/hList2"/>
    <dgm:cxn modelId="{98245F54-BBE2-4836-8BCC-882747ACECE8}" srcId="{FD8828DA-3A07-4938-83E5-1AFEED44F7B9}" destId="{6D7098B5-8300-4D8F-A5A6-7F018539AA65}" srcOrd="3" destOrd="0" parTransId="{35C55F17-014F-4194-AA0A-3035B0CF2E43}" sibTransId="{2A9EDB03-7586-47FE-9B00-D4AA8D5FB2F7}"/>
    <dgm:cxn modelId="{15E29C74-49AB-449D-9C5F-D6AFAA64B623}" type="presOf" srcId="{FD8828DA-3A07-4938-83E5-1AFEED44F7B9}" destId="{9DBDC005-98EA-4963-9DFF-AB671109BD4F}" srcOrd="0" destOrd="0" presId="urn:microsoft.com/office/officeart/2005/8/layout/hList2"/>
    <dgm:cxn modelId="{CDA96456-86D5-44B4-99BA-348CA26CB307}" type="presOf" srcId="{4A91DD20-FDF1-4FE5-800D-69F6F871951E}" destId="{6141FDF3-C263-4402-B06A-5698FB521038}" srcOrd="0" destOrd="2" presId="urn:microsoft.com/office/officeart/2005/8/layout/hList2"/>
    <dgm:cxn modelId="{AF7A8158-77E1-4279-86D7-4791A1CF4943}" srcId="{FD8828DA-3A07-4938-83E5-1AFEED44F7B9}" destId="{EB835E4D-EBF9-461D-94A8-826D474FE477}" srcOrd="0" destOrd="0" parTransId="{6FC5E9CE-363B-4D18-BA51-2F0FB228CB7D}" sibTransId="{978B5744-7190-4ADF-A826-CCE94CD22126}"/>
    <dgm:cxn modelId="{34ADEE59-A848-4331-B4EE-985D728BA0DB}" srcId="{65E27FB0-230F-4B00-AB96-88E08654C57E}" destId="{276DB200-EAF0-43EC-9637-DAF6301E8ECB}" srcOrd="1" destOrd="0" parTransId="{C0E9D5F9-D545-4600-99C0-276CA29E91F4}" sibTransId="{B351066E-0698-48D4-9128-B509852E8BB8}"/>
    <dgm:cxn modelId="{4BA99288-93D4-4E03-A9AA-DF3325A30FC8}" type="presOf" srcId="{65E27FB0-230F-4B00-AB96-88E08654C57E}" destId="{422EE27C-F7E5-4626-9B4D-EECD0118D9F1}" srcOrd="0" destOrd="0" presId="urn:microsoft.com/office/officeart/2005/8/layout/hList2"/>
    <dgm:cxn modelId="{1541A98E-2347-4369-9E2B-E38C5AA4B487}" srcId="{FD8828DA-3A07-4938-83E5-1AFEED44F7B9}" destId="{1612B5D7-184F-4285-8BDA-108F7AFFF155}" srcOrd="4" destOrd="0" parTransId="{4BBDCAC9-80C2-42FC-995B-C6ACB86D1714}" sibTransId="{CF3B84E1-5352-43D5-B4D1-F5A23C8D3930}"/>
    <dgm:cxn modelId="{45957F97-765C-44B1-BBED-13CCE5F72348}" srcId="{21EC90DB-1DF9-4297-9888-C37599EF63C8}" destId="{65BD4949-F577-430F-B9BF-B1916B3ECDD8}" srcOrd="2" destOrd="0" parTransId="{801539C6-B07F-4A95-A8D4-092B38C44D95}" sibTransId="{1947235F-3830-41C6-8F86-93496AF07F59}"/>
    <dgm:cxn modelId="{FCF5059A-C4BB-4466-B8E7-6BCAF8AF1E70}" srcId="{21EC90DB-1DF9-4297-9888-C37599EF63C8}" destId="{C9F48C28-99B3-47F1-B17F-919DC880CD17}" srcOrd="4" destOrd="0" parTransId="{058B434A-C2D8-4C23-96C7-23BA0CC2E6CB}" sibTransId="{B1549D4B-1564-40E1-81D9-3E0E91ECEE8B}"/>
    <dgm:cxn modelId="{0722D49E-138A-482E-A5F9-4B4A844B8947}" type="presOf" srcId="{6A3D7EDE-89FF-4298-B9EB-80C6A538AE3F}" destId="{D242E329-9C3F-4C5E-AE86-F01F952892FF}" srcOrd="0" destOrd="0" presId="urn:microsoft.com/office/officeart/2005/8/layout/hList2"/>
    <dgm:cxn modelId="{71B29EAC-A2A9-4950-A898-8638912192DA}" type="presOf" srcId="{D15932DB-B908-46A6-BCF7-E1BA0A24B118}" destId="{83E2320F-8BD2-4DD7-A792-E29432C3B317}" srcOrd="0" destOrd="2" presId="urn:microsoft.com/office/officeart/2005/8/layout/hList2"/>
    <dgm:cxn modelId="{F353EABD-4423-4954-A143-FA7AEC37931A}" srcId="{FD8828DA-3A07-4938-83E5-1AFEED44F7B9}" destId="{9728AC7D-4D2E-4D15-A9FA-BD8D27885721}" srcOrd="1" destOrd="0" parTransId="{6C1AF88D-E9C3-4EF0-890E-CB7D32FFBFA6}" sibTransId="{DEC9B727-9C3D-49D5-AF32-52C9B1CE59DE}"/>
    <dgm:cxn modelId="{A518FDC0-7F69-4694-B4E5-26BF8B877D08}" type="presOf" srcId="{1612B5D7-184F-4285-8BDA-108F7AFFF155}" destId="{6141FDF3-C263-4402-B06A-5698FB521038}" srcOrd="0" destOrd="4" presId="urn:microsoft.com/office/officeart/2005/8/layout/hList2"/>
    <dgm:cxn modelId="{29F8D8C5-4658-4297-BCE7-7CD156F7A0B5}" type="presOf" srcId="{829E24D2-51DB-4134-A813-22C170EA67A2}" destId="{83E2320F-8BD2-4DD7-A792-E29432C3B317}" srcOrd="0" destOrd="0" presId="urn:microsoft.com/office/officeart/2005/8/layout/hList2"/>
    <dgm:cxn modelId="{C3F20BE0-B7CA-434A-85CB-E3D64007636C}" srcId="{05E8CA65-5435-420C-AF92-F28983772240}" destId="{65E27FB0-230F-4B00-AB96-88E08654C57E}" srcOrd="1" destOrd="0" parTransId="{04264B4B-A1CD-4F9E-86F1-6008764A45E5}" sibTransId="{8D967409-C280-485A-B78A-3BC92762D78D}"/>
    <dgm:cxn modelId="{F041E7E8-664C-4AB2-B189-7AA5D077B2E7}" type="presOf" srcId="{33F9288F-4130-4151-928C-36720F149B73}" destId="{D242E329-9C3F-4C5E-AE86-F01F952892FF}" srcOrd="0" destOrd="3" presId="urn:microsoft.com/office/officeart/2005/8/layout/hList2"/>
    <dgm:cxn modelId="{BB2F09E9-DD91-4D47-BA2E-BC087C9B3730}" type="presOf" srcId="{65BD4949-F577-430F-B9BF-B1916B3ECDD8}" destId="{D242E329-9C3F-4C5E-AE86-F01F952892FF}" srcOrd="0" destOrd="2" presId="urn:microsoft.com/office/officeart/2005/8/layout/hList2"/>
    <dgm:cxn modelId="{0325BFEC-EDB7-4DC3-A5BA-59CC7CEA64A4}" srcId="{65E27FB0-230F-4B00-AB96-88E08654C57E}" destId="{16C2A2CC-25C3-441D-BB44-7FE5FB5ED791}" srcOrd="3" destOrd="0" parTransId="{7EF5DB49-0D69-4CC7-88A1-2BBD48826F93}" sibTransId="{C1A30CF5-A74A-4178-B870-6DEFD7007353}"/>
    <dgm:cxn modelId="{6591F8F5-A2B1-44EF-882E-30AA6427B681}" srcId="{65E27FB0-230F-4B00-AB96-88E08654C57E}" destId="{829E24D2-51DB-4134-A813-22C170EA67A2}" srcOrd="0" destOrd="0" parTransId="{1485AD6C-E5FD-4E01-A6F9-0AAED2541A67}" sibTransId="{1BC2CB37-6D9B-496C-8AF3-106DCF91066E}"/>
    <dgm:cxn modelId="{940538F6-1E64-482E-8CAE-070472F8A342}" type="presOf" srcId="{16C2A2CC-25C3-441D-BB44-7FE5FB5ED791}" destId="{83E2320F-8BD2-4DD7-A792-E29432C3B317}" srcOrd="0" destOrd="3" presId="urn:microsoft.com/office/officeart/2005/8/layout/hList2"/>
    <dgm:cxn modelId="{41CBD3F6-A86D-4DA6-8791-6CD9372840F7}" srcId="{05E8CA65-5435-420C-AF92-F28983772240}" destId="{FD8828DA-3A07-4938-83E5-1AFEED44F7B9}" srcOrd="0" destOrd="0" parTransId="{AA3DC0CF-23DF-45D1-B2CB-22BDC193BA78}" sibTransId="{BA83B6F5-494C-43B7-B285-7A541BF6FCEA}"/>
    <dgm:cxn modelId="{248338F8-A953-4BCD-8825-444FFAC9039E}" srcId="{21EC90DB-1DF9-4297-9888-C37599EF63C8}" destId="{737617EF-F7C8-4036-B7B0-5CA01AC960CC}" srcOrd="1" destOrd="0" parTransId="{515D9FF7-2DA3-49F6-93B2-CB2389B77BAA}" sibTransId="{DE4AA6EA-BA1F-44C0-8AC7-6899503A6F26}"/>
    <dgm:cxn modelId="{6E7130FE-AD71-43E2-9DEB-B9BF68AE3834}" srcId="{FD8828DA-3A07-4938-83E5-1AFEED44F7B9}" destId="{4A91DD20-FDF1-4FE5-800D-69F6F871951E}" srcOrd="2" destOrd="0" parTransId="{A430AD7B-CC61-49A4-9DF2-C9FDFF6EEC19}" sibTransId="{E8A0DF80-FEAC-4377-B11D-D4E9D840A87B}"/>
    <dgm:cxn modelId="{ADCE62FE-3055-4FE1-A5FC-3C71399DAC34}" srcId="{05E8CA65-5435-420C-AF92-F28983772240}" destId="{21EC90DB-1DF9-4297-9888-C37599EF63C8}" srcOrd="2" destOrd="0" parTransId="{11F1AACD-25B0-442E-AE47-84948E98E76D}" sibTransId="{14583F27-4F88-4B9A-BF82-901AFC8A9FAC}"/>
    <dgm:cxn modelId="{E2337C7C-F21E-4772-8CBB-9ABF12E03BB5}" type="presParOf" srcId="{CD7F650C-2F64-4800-9D00-04C9382F84C7}" destId="{CCA40BC4-49E5-42EF-9301-3EC0026AC067}" srcOrd="0" destOrd="0" presId="urn:microsoft.com/office/officeart/2005/8/layout/hList2"/>
    <dgm:cxn modelId="{642B71A0-3D6C-4BD4-B5BE-18C63D6E4F88}" type="presParOf" srcId="{CCA40BC4-49E5-42EF-9301-3EC0026AC067}" destId="{F5444071-DCE0-4CEA-B7F0-E98160EA446C}" srcOrd="0" destOrd="0" presId="urn:microsoft.com/office/officeart/2005/8/layout/hList2"/>
    <dgm:cxn modelId="{976262FC-13C7-4FF6-A6EE-E9D744C0D909}" type="presParOf" srcId="{CCA40BC4-49E5-42EF-9301-3EC0026AC067}" destId="{6141FDF3-C263-4402-B06A-5698FB521038}" srcOrd="1" destOrd="0" presId="urn:microsoft.com/office/officeart/2005/8/layout/hList2"/>
    <dgm:cxn modelId="{27A37534-4BB9-4B17-8AA2-2D60302FB60E}" type="presParOf" srcId="{CCA40BC4-49E5-42EF-9301-3EC0026AC067}" destId="{9DBDC005-98EA-4963-9DFF-AB671109BD4F}" srcOrd="2" destOrd="0" presId="urn:microsoft.com/office/officeart/2005/8/layout/hList2"/>
    <dgm:cxn modelId="{39211502-B50F-4E3B-ACA7-555C3817D468}" type="presParOf" srcId="{CD7F650C-2F64-4800-9D00-04C9382F84C7}" destId="{54B80A07-5DB4-4840-B8DF-1B59D3DBF8BB}" srcOrd="1" destOrd="0" presId="urn:microsoft.com/office/officeart/2005/8/layout/hList2"/>
    <dgm:cxn modelId="{4014F960-D2A6-4A22-A088-3C1FE12A8F10}" type="presParOf" srcId="{CD7F650C-2F64-4800-9D00-04C9382F84C7}" destId="{24E679EF-94F5-4709-A858-25ED0E4C737C}" srcOrd="2" destOrd="0" presId="urn:microsoft.com/office/officeart/2005/8/layout/hList2"/>
    <dgm:cxn modelId="{DE5BC35D-84F4-40A3-AFB0-7595495A20E4}" type="presParOf" srcId="{24E679EF-94F5-4709-A858-25ED0E4C737C}" destId="{06FDA0DA-0FBD-4953-9312-1EE71B7EBE85}" srcOrd="0" destOrd="0" presId="urn:microsoft.com/office/officeart/2005/8/layout/hList2"/>
    <dgm:cxn modelId="{040CA117-69A6-441C-8C89-3EF2C4DA6A67}" type="presParOf" srcId="{24E679EF-94F5-4709-A858-25ED0E4C737C}" destId="{83E2320F-8BD2-4DD7-A792-E29432C3B317}" srcOrd="1" destOrd="0" presId="urn:microsoft.com/office/officeart/2005/8/layout/hList2"/>
    <dgm:cxn modelId="{750C369B-C135-4C1C-AF4E-893DF22BCCDA}" type="presParOf" srcId="{24E679EF-94F5-4709-A858-25ED0E4C737C}" destId="{422EE27C-F7E5-4626-9B4D-EECD0118D9F1}" srcOrd="2" destOrd="0" presId="urn:microsoft.com/office/officeart/2005/8/layout/hList2"/>
    <dgm:cxn modelId="{EBF41EA4-D23F-4CBA-97A2-1C99A13CEB60}" type="presParOf" srcId="{CD7F650C-2F64-4800-9D00-04C9382F84C7}" destId="{17888488-7D6F-4E26-B41E-F0DFBAF95A5E}" srcOrd="3" destOrd="0" presId="urn:microsoft.com/office/officeart/2005/8/layout/hList2"/>
    <dgm:cxn modelId="{62E6749E-F2A0-42F0-BE2B-D76C587F20E7}" type="presParOf" srcId="{CD7F650C-2F64-4800-9D00-04C9382F84C7}" destId="{4348C75E-D9A2-4624-B7AE-278D82381707}" srcOrd="4" destOrd="0" presId="urn:microsoft.com/office/officeart/2005/8/layout/hList2"/>
    <dgm:cxn modelId="{5B65B06E-ED8C-43CA-8A43-65A8E168F806}" type="presParOf" srcId="{4348C75E-D9A2-4624-B7AE-278D82381707}" destId="{15B61033-9A6E-4250-8E1F-447DADACF14D}" srcOrd="0" destOrd="0" presId="urn:microsoft.com/office/officeart/2005/8/layout/hList2"/>
    <dgm:cxn modelId="{6B72CE9C-3167-4603-8CC1-CBEB30DBC5C4}" type="presParOf" srcId="{4348C75E-D9A2-4624-B7AE-278D82381707}" destId="{D242E329-9C3F-4C5E-AE86-F01F952892FF}" srcOrd="1" destOrd="0" presId="urn:microsoft.com/office/officeart/2005/8/layout/hList2"/>
    <dgm:cxn modelId="{A6881A44-5A91-4A38-9491-8CD6DD04D80D}" type="presParOf" srcId="{4348C75E-D9A2-4624-B7AE-278D82381707}" destId="{74B5F4AB-56B5-46D3-BA93-211E082C4D5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8CA65-5435-420C-AF92-F28983772240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D8828DA-3A07-4938-83E5-1AFEED44F7B9}">
      <dgm:prSet phldrT="[Tekst]"/>
      <dgm:spPr/>
      <dgm:t>
        <a:bodyPr/>
        <a:lstStyle/>
        <a:p>
          <a:r>
            <a:rPr lang="nl-NL" dirty="0"/>
            <a:t>Bat 1</a:t>
          </a:r>
        </a:p>
      </dgm:t>
    </dgm:pt>
    <dgm:pt modelId="{AA3DC0CF-23DF-45D1-B2CB-22BDC193BA78}" type="parTrans" cxnId="{41CBD3F6-A86D-4DA6-8791-6CD9372840F7}">
      <dgm:prSet/>
      <dgm:spPr/>
      <dgm:t>
        <a:bodyPr/>
        <a:lstStyle/>
        <a:p>
          <a:endParaRPr lang="nl-NL"/>
        </a:p>
      </dgm:t>
    </dgm:pt>
    <dgm:pt modelId="{BA83B6F5-494C-43B7-B285-7A541BF6FCEA}" type="sibTrans" cxnId="{41CBD3F6-A86D-4DA6-8791-6CD9372840F7}">
      <dgm:prSet/>
      <dgm:spPr/>
      <dgm:t>
        <a:bodyPr/>
        <a:lstStyle/>
        <a:p>
          <a:endParaRPr lang="nl-NL"/>
        </a:p>
      </dgm:t>
    </dgm:pt>
    <dgm:pt modelId="{EB835E4D-EBF9-461D-94A8-826D474FE477}">
      <dgm:prSet phldrT="[Tekst]"/>
      <dgm:spPr/>
      <dgm:t>
        <a:bodyPr/>
        <a:lstStyle/>
        <a:p>
          <a:r>
            <a:rPr lang="nl-NL" dirty="0"/>
            <a:t>Company A</a:t>
          </a:r>
        </a:p>
      </dgm:t>
    </dgm:pt>
    <dgm:pt modelId="{6FC5E9CE-363B-4D18-BA51-2F0FB228CB7D}" type="parTrans" cxnId="{AF7A8158-77E1-4279-86D7-4791A1CF4943}">
      <dgm:prSet/>
      <dgm:spPr/>
      <dgm:t>
        <a:bodyPr/>
        <a:lstStyle/>
        <a:p>
          <a:endParaRPr lang="nl-NL"/>
        </a:p>
      </dgm:t>
    </dgm:pt>
    <dgm:pt modelId="{978B5744-7190-4ADF-A826-CCE94CD22126}" type="sibTrans" cxnId="{AF7A8158-77E1-4279-86D7-4791A1CF4943}">
      <dgm:prSet/>
      <dgm:spPr/>
      <dgm:t>
        <a:bodyPr/>
        <a:lstStyle/>
        <a:p>
          <a:endParaRPr lang="nl-NL"/>
        </a:p>
      </dgm:t>
    </dgm:pt>
    <dgm:pt modelId="{9728AC7D-4D2E-4D15-A9FA-BD8D27885721}">
      <dgm:prSet phldrT="[Tekst]"/>
      <dgm:spPr/>
      <dgm:t>
        <a:bodyPr/>
        <a:lstStyle/>
        <a:p>
          <a:r>
            <a:rPr lang="nl-NL" dirty="0"/>
            <a:t>Company B</a:t>
          </a:r>
        </a:p>
      </dgm:t>
    </dgm:pt>
    <dgm:pt modelId="{6C1AF88D-E9C3-4EF0-890E-CB7D32FFBFA6}" type="parTrans" cxnId="{F353EABD-4423-4954-A143-FA7AEC37931A}">
      <dgm:prSet/>
      <dgm:spPr/>
      <dgm:t>
        <a:bodyPr/>
        <a:lstStyle/>
        <a:p>
          <a:endParaRPr lang="nl-NL"/>
        </a:p>
      </dgm:t>
    </dgm:pt>
    <dgm:pt modelId="{DEC9B727-9C3D-49D5-AF32-52C9B1CE59DE}" type="sibTrans" cxnId="{F353EABD-4423-4954-A143-FA7AEC37931A}">
      <dgm:prSet/>
      <dgm:spPr/>
      <dgm:t>
        <a:bodyPr/>
        <a:lstStyle/>
        <a:p>
          <a:endParaRPr lang="nl-NL"/>
        </a:p>
      </dgm:t>
    </dgm:pt>
    <dgm:pt modelId="{65E27FB0-230F-4B00-AB96-88E08654C57E}">
      <dgm:prSet phldrT="[Tekst]"/>
      <dgm:spPr/>
      <dgm:t>
        <a:bodyPr/>
        <a:lstStyle/>
        <a:p>
          <a:r>
            <a:rPr lang="nl-NL" dirty="0"/>
            <a:t>Bat 2</a:t>
          </a:r>
        </a:p>
      </dgm:t>
    </dgm:pt>
    <dgm:pt modelId="{04264B4B-A1CD-4F9E-86F1-6008764A45E5}" type="parTrans" cxnId="{C3F20BE0-B7CA-434A-85CB-E3D64007636C}">
      <dgm:prSet/>
      <dgm:spPr/>
      <dgm:t>
        <a:bodyPr/>
        <a:lstStyle/>
        <a:p>
          <a:endParaRPr lang="nl-NL"/>
        </a:p>
      </dgm:t>
    </dgm:pt>
    <dgm:pt modelId="{8D967409-C280-485A-B78A-3BC92762D78D}" type="sibTrans" cxnId="{C3F20BE0-B7CA-434A-85CB-E3D64007636C}">
      <dgm:prSet/>
      <dgm:spPr/>
      <dgm:t>
        <a:bodyPr/>
        <a:lstStyle/>
        <a:p>
          <a:endParaRPr lang="nl-NL"/>
        </a:p>
      </dgm:t>
    </dgm:pt>
    <dgm:pt modelId="{829E24D2-51DB-4134-A813-22C170EA67A2}">
      <dgm:prSet phldrT="[Tekst]"/>
      <dgm:spPr/>
      <dgm:t>
        <a:bodyPr/>
        <a:lstStyle/>
        <a:p>
          <a:r>
            <a:rPr lang="nl-NL" dirty="0"/>
            <a:t>Company A</a:t>
          </a:r>
        </a:p>
      </dgm:t>
    </dgm:pt>
    <dgm:pt modelId="{1485AD6C-E5FD-4E01-A6F9-0AAED2541A67}" type="parTrans" cxnId="{6591F8F5-A2B1-44EF-882E-30AA6427B681}">
      <dgm:prSet/>
      <dgm:spPr/>
      <dgm:t>
        <a:bodyPr/>
        <a:lstStyle/>
        <a:p>
          <a:endParaRPr lang="nl-NL"/>
        </a:p>
      </dgm:t>
    </dgm:pt>
    <dgm:pt modelId="{1BC2CB37-6D9B-496C-8AF3-106DCF91066E}" type="sibTrans" cxnId="{6591F8F5-A2B1-44EF-882E-30AA6427B681}">
      <dgm:prSet/>
      <dgm:spPr/>
      <dgm:t>
        <a:bodyPr/>
        <a:lstStyle/>
        <a:p>
          <a:endParaRPr lang="nl-NL"/>
        </a:p>
      </dgm:t>
    </dgm:pt>
    <dgm:pt modelId="{21EC90DB-1DF9-4297-9888-C37599EF63C8}">
      <dgm:prSet phldrT="[Tekst]"/>
      <dgm:spPr/>
      <dgm:t>
        <a:bodyPr/>
        <a:lstStyle/>
        <a:p>
          <a:r>
            <a:rPr lang="nl-NL" dirty="0"/>
            <a:t>CS/CSS</a:t>
          </a:r>
        </a:p>
      </dgm:t>
    </dgm:pt>
    <dgm:pt modelId="{11F1AACD-25B0-442E-AE47-84948E98E76D}" type="parTrans" cxnId="{ADCE62FE-3055-4FE1-A5FC-3C71399DAC34}">
      <dgm:prSet/>
      <dgm:spPr/>
      <dgm:t>
        <a:bodyPr/>
        <a:lstStyle/>
        <a:p>
          <a:endParaRPr lang="nl-NL"/>
        </a:p>
      </dgm:t>
    </dgm:pt>
    <dgm:pt modelId="{14583F27-4F88-4B9A-BF82-901AFC8A9FAC}" type="sibTrans" cxnId="{ADCE62FE-3055-4FE1-A5FC-3C71399DAC34}">
      <dgm:prSet/>
      <dgm:spPr/>
      <dgm:t>
        <a:bodyPr/>
        <a:lstStyle/>
        <a:p>
          <a:endParaRPr lang="nl-NL"/>
        </a:p>
      </dgm:t>
    </dgm:pt>
    <dgm:pt modelId="{6A3D7EDE-89FF-4298-B9EB-80C6A538AE3F}">
      <dgm:prSet phldrT="[Tekst]"/>
      <dgm:spPr>
        <a:solidFill>
          <a:srgbClr val="529D26"/>
        </a:solidFill>
      </dgm:spPr>
      <dgm:t>
        <a:bodyPr/>
        <a:lstStyle/>
        <a:p>
          <a:r>
            <a:rPr lang="nl-NL" dirty="0"/>
            <a:t>Trucks</a:t>
          </a:r>
        </a:p>
      </dgm:t>
    </dgm:pt>
    <dgm:pt modelId="{6252395A-DD90-4FF8-A1FC-EF7AB643B531}" type="parTrans" cxnId="{AE58D61F-66AB-437A-B9BF-5B5DCCC8F67B}">
      <dgm:prSet/>
      <dgm:spPr/>
      <dgm:t>
        <a:bodyPr/>
        <a:lstStyle/>
        <a:p>
          <a:endParaRPr lang="nl-NL"/>
        </a:p>
      </dgm:t>
    </dgm:pt>
    <dgm:pt modelId="{85B5E1A8-34CE-4EBD-BE2A-7053110E436C}" type="sibTrans" cxnId="{AE58D61F-66AB-437A-B9BF-5B5DCCC8F67B}">
      <dgm:prSet/>
      <dgm:spPr/>
      <dgm:t>
        <a:bodyPr/>
        <a:lstStyle/>
        <a:p>
          <a:endParaRPr lang="nl-NL"/>
        </a:p>
      </dgm:t>
    </dgm:pt>
    <dgm:pt modelId="{4A91DD20-FDF1-4FE5-800D-69F6F871951E}">
      <dgm:prSet phldrT="[Tekst]"/>
      <dgm:spPr/>
      <dgm:t>
        <a:bodyPr/>
        <a:lstStyle/>
        <a:p>
          <a:r>
            <a:rPr lang="nl-NL" dirty="0"/>
            <a:t>Company C</a:t>
          </a:r>
        </a:p>
      </dgm:t>
    </dgm:pt>
    <dgm:pt modelId="{A430AD7B-CC61-49A4-9DF2-C9FDFF6EEC19}" type="parTrans" cxnId="{6E7130FE-AD71-43E2-9DEB-B9BF68AE3834}">
      <dgm:prSet/>
      <dgm:spPr/>
      <dgm:t>
        <a:bodyPr/>
        <a:lstStyle/>
        <a:p>
          <a:endParaRPr lang="nl-NL"/>
        </a:p>
      </dgm:t>
    </dgm:pt>
    <dgm:pt modelId="{E8A0DF80-FEAC-4377-B11D-D4E9D840A87B}" type="sibTrans" cxnId="{6E7130FE-AD71-43E2-9DEB-B9BF68AE3834}">
      <dgm:prSet/>
      <dgm:spPr/>
      <dgm:t>
        <a:bodyPr/>
        <a:lstStyle/>
        <a:p>
          <a:endParaRPr lang="nl-NL"/>
        </a:p>
      </dgm:t>
    </dgm:pt>
    <dgm:pt modelId="{6D7098B5-8300-4D8F-A5A6-7F018539AA65}">
      <dgm:prSet phldrT="[Tekst]"/>
      <dgm:spPr/>
      <dgm:t>
        <a:bodyPr/>
        <a:lstStyle/>
        <a:p>
          <a:r>
            <a:rPr lang="nl-NL" dirty="0"/>
            <a:t>Heavy </a:t>
          </a:r>
          <a:r>
            <a:rPr lang="nl-NL" dirty="0" err="1"/>
            <a:t>Weapons</a:t>
          </a:r>
          <a:endParaRPr lang="nl-NL" dirty="0"/>
        </a:p>
      </dgm:t>
    </dgm:pt>
    <dgm:pt modelId="{35C55F17-014F-4194-AA0A-3035B0CF2E43}" type="parTrans" cxnId="{98245F54-BBE2-4836-8BCC-882747ACECE8}">
      <dgm:prSet/>
      <dgm:spPr/>
      <dgm:t>
        <a:bodyPr/>
        <a:lstStyle/>
        <a:p>
          <a:endParaRPr lang="nl-NL"/>
        </a:p>
      </dgm:t>
    </dgm:pt>
    <dgm:pt modelId="{2A9EDB03-7586-47FE-9B00-D4AA8D5FB2F7}" type="sibTrans" cxnId="{98245F54-BBE2-4836-8BCC-882747ACECE8}">
      <dgm:prSet/>
      <dgm:spPr/>
      <dgm:t>
        <a:bodyPr/>
        <a:lstStyle/>
        <a:p>
          <a:endParaRPr lang="nl-NL"/>
        </a:p>
      </dgm:t>
    </dgm:pt>
    <dgm:pt modelId="{1612B5D7-184F-4285-8BDA-108F7AFFF155}">
      <dgm:prSet phldrT="[Tekst]"/>
      <dgm:spPr/>
      <dgm:t>
        <a:bodyPr/>
        <a:lstStyle/>
        <a:p>
          <a:endParaRPr lang="nl-NL" dirty="0"/>
        </a:p>
      </dgm:t>
    </dgm:pt>
    <dgm:pt modelId="{4BBDCAC9-80C2-42FC-995B-C6ACB86D1714}" type="parTrans" cxnId="{1541A98E-2347-4369-9E2B-E38C5AA4B487}">
      <dgm:prSet/>
      <dgm:spPr/>
      <dgm:t>
        <a:bodyPr/>
        <a:lstStyle/>
        <a:p>
          <a:endParaRPr lang="nl-NL"/>
        </a:p>
      </dgm:t>
    </dgm:pt>
    <dgm:pt modelId="{CF3B84E1-5352-43D5-B4D1-F5A23C8D3930}" type="sibTrans" cxnId="{1541A98E-2347-4369-9E2B-E38C5AA4B487}">
      <dgm:prSet/>
      <dgm:spPr/>
      <dgm:t>
        <a:bodyPr/>
        <a:lstStyle/>
        <a:p>
          <a:endParaRPr lang="nl-NL"/>
        </a:p>
      </dgm:t>
    </dgm:pt>
    <dgm:pt modelId="{165D4EE8-B3AE-49A5-8EB3-55F681B98376}">
      <dgm:prSet/>
      <dgm:spPr/>
      <dgm:t>
        <a:bodyPr/>
        <a:lstStyle/>
        <a:p>
          <a:r>
            <a:rPr lang="nl-NL" dirty="0"/>
            <a:t>Company B</a:t>
          </a:r>
        </a:p>
      </dgm:t>
    </dgm:pt>
    <dgm:pt modelId="{068EA1FA-6429-4D79-9A92-2B6E66BE6956}" type="parTrans" cxnId="{49FDDEA8-48F5-43F3-9B16-77539A7D8C85}">
      <dgm:prSet/>
      <dgm:spPr/>
      <dgm:t>
        <a:bodyPr/>
        <a:lstStyle/>
        <a:p>
          <a:endParaRPr lang="nl-NL"/>
        </a:p>
      </dgm:t>
    </dgm:pt>
    <dgm:pt modelId="{624ACB4D-897F-44E6-BDC1-5D0EE3D8DAAF}" type="sibTrans" cxnId="{49FDDEA8-48F5-43F3-9B16-77539A7D8C85}">
      <dgm:prSet/>
      <dgm:spPr/>
      <dgm:t>
        <a:bodyPr/>
        <a:lstStyle/>
        <a:p>
          <a:endParaRPr lang="nl-NL"/>
        </a:p>
      </dgm:t>
    </dgm:pt>
    <dgm:pt modelId="{D08E53CF-84AE-4893-809C-5F6D3D4585C1}">
      <dgm:prSet/>
      <dgm:spPr/>
      <dgm:t>
        <a:bodyPr/>
        <a:lstStyle/>
        <a:p>
          <a:r>
            <a:rPr lang="nl-NL" dirty="0"/>
            <a:t>Company C</a:t>
          </a:r>
        </a:p>
      </dgm:t>
    </dgm:pt>
    <dgm:pt modelId="{387AD8E9-6CFB-47C0-8B19-8F1DDA79773E}" type="parTrans" cxnId="{2A44C737-A51A-4AA3-8610-DAA471226649}">
      <dgm:prSet/>
      <dgm:spPr/>
      <dgm:t>
        <a:bodyPr/>
        <a:lstStyle/>
        <a:p>
          <a:endParaRPr lang="nl-NL"/>
        </a:p>
      </dgm:t>
    </dgm:pt>
    <dgm:pt modelId="{BFFF1D8D-AE42-436B-A643-A75556F2CB63}" type="sibTrans" cxnId="{2A44C737-A51A-4AA3-8610-DAA471226649}">
      <dgm:prSet/>
      <dgm:spPr/>
      <dgm:t>
        <a:bodyPr/>
        <a:lstStyle/>
        <a:p>
          <a:endParaRPr lang="nl-NL"/>
        </a:p>
      </dgm:t>
    </dgm:pt>
    <dgm:pt modelId="{832C3BA8-C620-49E7-AB6C-20FA284F767B}">
      <dgm:prSet/>
      <dgm:spPr/>
      <dgm:t>
        <a:bodyPr/>
        <a:lstStyle/>
        <a:p>
          <a:r>
            <a:rPr lang="nl-NL" dirty="0"/>
            <a:t>Heavy </a:t>
          </a:r>
          <a:r>
            <a:rPr lang="nl-NL" dirty="0" err="1"/>
            <a:t>Weapons</a:t>
          </a:r>
          <a:endParaRPr lang="nl-NL" dirty="0"/>
        </a:p>
      </dgm:t>
    </dgm:pt>
    <dgm:pt modelId="{199B7DB6-886C-4A06-B70D-002AB071CB22}" type="parTrans" cxnId="{18D78377-7091-4C7E-BEE0-5725F27A8635}">
      <dgm:prSet/>
      <dgm:spPr/>
      <dgm:t>
        <a:bodyPr/>
        <a:lstStyle/>
        <a:p>
          <a:endParaRPr lang="nl-NL"/>
        </a:p>
      </dgm:t>
    </dgm:pt>
    <dgm:pt modelId="{B2EAE779-0CE8-4843-B5E3-20D2E76654AF}" type="sibTrans" cxnId="{18D78377-7091-4C7E-BEE0-5725F27A8635}">
      <dgm:prSet/>
      <dgm:spPr/>
      <dgm:t>
        <a:bodyPr/>
        <a:lstStyle/>
        <a:p>
          <a:endParaRPr lang="nl-NL"/>
        </a:p>
      </dgm:t>
    </dgm:pt>
    <dgm:pt modelId="{737617EF-F7C8-4036-B7B0-5CA01AC960CC}">
      <dgm:prSet phldrT="[Tekst]"/>
      <dgm:spPr>
        <a:solidFill>
          <a:srgbClr val="529D26"/>
        </a:solidFill>
      </dgm:spPr>
      <dgm:t>
        <a:bodyPr/>
        <a:lstStyle/>
        <a:p>
          <a:r>
            <a:rPr lang="nl-NL" dirty="0" err="1"/>
            <a:t>Helicopters</a:t>
          </a:r>
          <a:endParaRPr lang="nl-NL" dirty="0"/>
        </a:p>
      </dgm:t>
    </dgm:pt>
    <dgm:pt modelId="{515D9FF7-2DA3-49F6-93B2-CB2389B77BAA}" type="parTrans" cxnId="{248338F8-A953-4BCD-8825-444FFAC9039E}">
      <dgm:prSet/>
      <dgm:spPr/>
      <dgm:t>
        <a:bodyPr/>
        <a:lstStyle/>
        <a:p>
          <a:endParaRPr lang="nl-NL"/>
        </a:p>
      </dgm:t>
    </dgm:pt>
    <dgm:pt modelId="{DE4AA6EA-BA1F-44C0-8AC7-6899503A6F26}" type="sibTrans" cxnId="{248338F8-A953-4BCD-8825-444FFAC9039E}">
      <dgm:prSet/>
      <dgm:spPr/>
      <dgm:t>
        <a:bodyPr/>
        <a:lstStyle/>
        <a:p>
          <a:endParaRPr lang="nl-NL"/>
        </a:p>
      </dgm:t>
    </dgm:pt>
    <dgm:pt modelId="{C9F48C28-99B3-47F1-B17F-919DC880CD17}">
      <dgm:prSet phldrT="[Tekst]"/>
      <dgm:spPr>
        <a:solidFill>
          <a:srgbClr val="529D26"/>
        </a:solidFill>
      </dgm:spPr>
      <dgm:t>
        <a:bodyPr/>
        <a:lstStyle/>
        <a:p>
          <a:r>
            <a:rPr lang="nl-NL" dirty="0" err="1"/>
            <a:t>Artillery</a:t>
          </a:r>
          <a:endParaRPr lang="nl-NL" dirty="0"/>
        </a:p>
      </dgm:t>
    </dgm:pt>
    <dgm:pt modelId="{058B434A-C2D8-4C23-96C7-23BA0CC2E6CB}" type="parTrans" cxnId="{FCF5059A-C4BB-4466-B8E7-6BCAF8AF1E70}">
      <dgm:prSet/>
      <dgm:spPr/>
      <dgm:t>
        <a:bodyPr/>
        <a:lstStyle/>
        <a:p>
          <a:endParaRPr lang="nl-NL"/>
        </a:p>
      </dgm:t>
    </dgm:pt>
    <dgm:pt modelId="{B1549D4B-1564-40E1-81D9-3E0E91ECEE8B}" type="sibTrans" cxnId="{FCF5059A-C4BB-4466-B8E7-6BCAF8AF1E70}">
      <dgm:prSet/>
      <dgm:spPr/>
      <dgm:t>
        <a:bodyPr/>
        <a:lstStyle/>
        <a:p>
          <a:endParaRPr lang="nl-NL"/>
        </a:p>
      </dgm:t>
    </dgm:pt>
    <dgm:pt modelId="{65BD4949-F577-430F-B9BF-B1916B3ECDD8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01539C6-B07F-4A95-A8D4-092B38C44D95}" type="parTrans" cxnId="{45957F97-765C-44B1-BBED-13CCE5F72348}">
      <dgm:prSet/>
      <dgm:spPr/>
      <dgm:t>
        <a:bodyPr/>
        <a:lstStyle/>
        <a:p>
          <a:endParaRPr lang="nl-NL"/>
        </a:p>
      </dgm:t>
    </dgm:pt>
    <dgm:pt modelId="{1947235F-3830-41C6-8F86-93496AF07F59}" type="sibTrans" cxnId="{45957F97-765C-44B1-BBED-13CCE5F72348}">
      <dgm:prSet/>
      <dgm:spPr/>
      <dgm:t>
        <a:bodyPr/>
        <a:lstStyle/>
        <a:p>
          <a:endParaRPr lang="nl-NL"/>
        </a:p>
      </dgm:t>
    </dgm:pt>
    <dgm:pt modelId="{33F9288F-4130-4151-928C-36720F149B73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41FA5AB-AF1F-4365-93DB-3B1D4EEDEC9F}" type="parTrans" cxnId="{C464EF27-2D9C-426F-BCC8-6B13AA15D300}">
      <dgm:prSet/>
      <dgm:spPr/>
      <dgm:t>
        <a:bodyPr/>
        <a:lstStyle/>
        <a:p>
          <a:endParaRPr lang="nl-NL"/>
        </a:p>
      </dgm:t>
    </dgm:pt>
    <dgm:pt modelId="{6E69AA0B-C85A-410D-AD94-BE66B6F353CB}" type="sibTrans" cxnId="{C464EF27-2D9C-426F-BCC8-6B13AA15D300}">
      <dgm:prSet/>
      <dgm:spPr/>
      <dgm:t>
        <a:bodyPr/>
        <a:lstStyle/>
        <a:p>
          <a:endParaRPr lang="nl-NL"/>
        </a:p>
      </dgm:t>
    </dgm:pt>
    <dgm:pt modelId="{CD7F650C-2F64-4800-9D00-04C9382F84C7}" type="pres">
      <dgm:prSet presAssocID="{05E8CA65-5435-420C-AF92-F28983772240}" presName="linearFlow" presStyleCnt="0">
        <dgm:presLayoutVars>
          <dgm:dir/>
          <dgm:animLvl val="lvl"/>
          <dgm:resizeHandles/>
        </dgm:presLayoutVars>
      </dgm:prSet>
      <dgm:spPr/>
    </dgm:pt>
    <dgm:pt modelId="{CCA40BC4-49E5-42EF-9301-3EC0026AC067}" type="pres">
      <dgm:prSet presAssocID="{FD8828DA-3A07-4938-83E5-1AFEED44F7B9}" presName="compositeNode" presStyleCnt="0">
        <dgm:presLayoutVars>
          <dgm:bulletEnabled val="1"/>
        </dgm:presLayoutVars>
      </dgm:prSet>
      <dgm:spPr/>
    </dgm:pt>
    <dgm:pt modelId="{F5444071-DCE0-4CEA-B7F0-E98160EA446C}" type="pres">
      <dgm:prSet presAssocID="{FD8828DA-3A07-4938-83E5-1AFEED44F7B9}" presName="image" presStyleLbl="fgImgPlace1" presStyleIdx="0" presStyleCnt="3"/>
      <dgm:spPr/>
    </dgm:pt>
    <dgm:pt modelId="{6141FDF3-C263-4402-B06A-5698FB521038}" type="pres">
      <dgm:prSet presAssocID="{FD8828DA-3A07-4938-83E5-1AFEED44F7B9}" presName="childNode" presStyleLbl="node1" presStyleIdx="0" presStyleCnt="3" custScaleX="124397">
        <dgm:presLayoutVars>
          <dgm:bulletEnabled val="1"/>
        </dgm:presLayoutVars>
      </dgm:prSet>
      <dgm:spPr/>
    </dgm:pt>
    <dgm:pt modelId="{9DBDC005-98EA-4963-9DFF-AB671109BD4F}" type="pres">
      <dgm:prSet presAssocID="{FD8828DA-3A07-4938-83E5-1AFEED44F7B9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4B80A07-5DB4-4840-B8DF-1B59D3DBF8BB}" type="pres">
      <dgm:prSet presAssocID="{BA83B6F5-494C-43B7-B285-7A541BF6FCEA}" presName="sibTrans" presStyleCnt="0"/>
      <dgm:spPr/>
    </dgm:pt>
    <dgm:pt modelId="{24E679EF-94F5-4709-A858-25ED0E4C737C}" type="pres">
      <dgm:prSet presAssocID="{65E27FB0-230F-4B00-AB96-88E08654C57E}" presName="compositeNode" presStyleCnt="0">
        <dgm:presLayoutVars>
          <dgm:bulletEnabled val="1"/>
        </dgm:presLayoutVars>
      </dgm:prSet>
      <dgm:spPr/>
    </dgm:pt>
    <dgm:pt modelId="{06FDA0DA-0FBD-4953-9312-1EE71B7EBE85}" type="pres">
      <dgm:prSet presAssocID="{65E27FB0-230F-4B00-AB96-88E08654C57E}" presName="image" presStyleLbl="fgImgPlace1" presStyleIdx="1" presStyleCnt="3"/>
      <dgm:spPr/>
    </dgm:pt>
    <dgm:pt modelId="{83E2320F-8BD2-4DD7-A792-E29432C3B317}" type="pres">
      <dgm:prSet presAssocID="{65E27FB0-230F-4B00-AB96-88E08654C57E}" presName="childNode" presStyleLbl="node1" presStyleIdx="1" presStyleCnt="3" custScaleX="115790">
        <dgm:presLayoutVars>
          <dgm:bulletEnabled val="1"/>
        </dgm:presLayoutVars>
      </dgm:prSet>
      <dgm:spPr/>
    </dgm:pt>
    <dgm:pt modelId="{422EE27C-F7E5-4626-9B4D-EECD0118D9F1}" type="pres">
      <dgm:prSet presAssocID="{65E27FB0-230F-4B00-AB96-88E08654C57E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7888488-7D6F-4E26-B41E-F0DFBAF95A5E}" type="pres">
      <dgm:prSet presAssocID="{8D967409-C280-485A-B78A-3BC92762D78D}" presName="sibTrans" presStyleCnt="0"/>
      <dgm:spPr/>
    </dgm:pt>
    <dgm:pt modelId="{4348C75E-D9A2-4624-B7AE-278D82381707}" type="pres">
      <dgm:prSet presAssocID="{21EC90DB-1DF9-4297-9888-C37599EF63C8}" presName="compositeNode" presStyleCnt="0">
        <dgm:presLayoutVars>
          <dgm:bulletEnabled val="1"/>
        </dgm:presLayoutVars>
      </dgm:prSet>
      <dgm:spPr/>
    </dgm:pt>
    <dgm:pt modelId="{15B61033-9A6E-4250-8E1F-447DADACF14D}" type="pres">
      <dgm:prSet presAssocID="{21EC90DB-1DF9-4297-9888-C37599EF63C8}" presName="image" presStyleLbl="fgImgPlace1" presStyleIdx="2" presStyleCnt="3"/>
      <dgm:spPr/>
    </dgm:pt>
    <dgm:pt modelId="{D242E329-9C3F-4C5E-AE86-F01F952892FF}" type="pres">
      <dgm:prSet presAssocID="{21EC90DB-1DF9-4297-9888-C37599EF63C8}" presName="childNode" presStyleLbl="node1" presStyleIdx="2" presStyleCnt="3" custScaleX="111225">
        <dgm:presLayoutVars>
          <dgm:bulletEnabled val="1"/>
        </dgm:presLayoutVars>
      </dgm:prSet>
      <dgm:spPr/>
    </dgm:pt>
    <dgm:pt modelId="{74B5F4AB-56B5-46D3-BA93-211E082C4D5B}" type="pres">
      <dgm:prSet presAssocID="{21EC90DB-1DF9-4297-9888-C37599EF63C8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311B409-E611-4764-9B62-B2AC35D254B6}" type="presOf" srcId="{165D4EE8-B3AE-49A5-8EB3-55F681B98376}" destId="{83E2320F-8BD2-4DD7-A792-E29432C3B317}" srcOrd="0" destOrd="1" presId="urn:microsoft.com/office/officeart/2005/8/layout/hList2"/>
    <dgm:cxn modelId="{BEA92D10-4C61-4708-93AC-155E52836C4F}" type="presOf" srcId="{05E8CA65-5435-420C-AF92-F28983772240}" destId="{CD7F650C-2F64-4800-9D00-04C9382F84C7}" srcOrd="0" destOrd="0" presId="urn:microsoft.com/office/officeart/2005/8/layout/hList2"/>
    <dgm:cxn modelId="{98391912-8A0F-4509-8542-7BF0D2E8BF4E}" type="presOf" srcId="{832C3BA8-C620-49E7-AB6C-20FA284F767B}" destId="{83E2320F-8BD2-4DD7-A792-E29432C3B317}" srcOrd="0" destOrd="3" presId="urn:microsoft.com/office/officeart/2005/8/layout/hList2"/>
    <dgm:cxn modelId="{AE58D61F-66AB-437A-B9BF-5B5DCCC8F67B}" srcId="{21EC90DB-1DF9-4297-9888-C37599EF63C8}" destId="{6A3D7EDE-89FF-4298-B9EB-80C6A538AE3F}" srcOrd="0" destOrd="0" parTransId="{6252395A-DD90-4FF8-A1FC-EF7AB643B531}" sibTransId="{85B5E1A8-34CE-4EBD-BE2A-7053110E436C}"/>
    <dgm:cxn modelId="{C464EF27-2D9C-426F-BCC8-6B13AA15D300}" srcId="{21EC90DB-1DF9-4297-9888-C37599EF63C8}" destId="{33F9288F-4130-4151-928C-36720F149B73}" srcOrd="3" destOrd="0" parTransId="{841FA5AB-AF1F-4365-93DB-3B1D4EEDEC9F}" sibTransId="{6E69AA0B-C85A-410D-AD94-BE66B6F353CB}"/>
    <dgm:cxn modelId="{C809E536-6C9D-4E72-8E83-69A5410AF5FB}" type="presOf" srcId="{D08E53CF-84AE-4893-809C-5F6D3D4585C1}" destId="{83E2320F-8BD2-4DD7-A792-E29432C3B317}" srcOrd="0" destOrd="2" presId="urn:microsoft.com/office/officeart/2005/8/layout/hList2"/>
    <dgm:cxn modelId="{2A44C737-A51A-4AA3-8610-DAA471226649}" srcId="{65E27FB0-230F-4B00-AB96-88E08654C57E}" destId="{D08E53CF-84AE-4893-809C-5F6D3D4585C1}" srcOrd="2" destOrd="0" parTransId="{387AD8E9-6CFB-47C0-8B19-8F1DDA79773E}" sibTransId="{BFFF1D8D-AE42-436B-A643-A75556F2CB63}"/>
    <dgm:cxn modelId="{178AD23F-D73C-4B10-A0D1-33F3B26F51EC}" type="presOf" srcId="{C9F48C28-99B3-47F1-B17F-919DC880CD17}" destId="{D242E329-9C3F-4C5E-AE86-F01F952892FF}" srcOrd="0" destOrd="4" presId="urn:microsoft.com/office/officeart/2005/8/layout/hList2"/>
    <dgm:cxn modelId="{271D395C-2E24-40F9-804D-3029668B48BB}" type="presOf" srcId="{6D7098B5-8300-4D8F-A5A6-7F018539AA65}" destId="{6141FDF3-C263-4402-B06A-5698FB521038}" srcOrd="0" destOrd="3" presId="urn:microsoft.com/office/officeart/2005/8/layout/hList2"/>
    <dgm:cxn modelId="{7AA2B041-2065-4B9D-864C-ED80AEB50F00}" type="presOf" srcId="{9728AC7D-4D2E-4D15-A9FA-BD8D27885721}" destId="{6141FDF3-C263-4402-B06A-5698FB521038}" srcOrd="0" destOrd="1" presId="urn:microsoft.com/office/officeart/2005/8/layout/hList2"/>
    <dgm:cxn modelId="{D52F8968-0102-4611-A22C-D8A286C1512D}" type="presOf" srcId="{EB835E4D-EBF9-461D-94A8-826D474FE477}" destId="{6141FDF3-C263-4402-B06A-5698FB521038}" srcOrd="0" destOrd="0" presId="urn:microsoft.com/office/officeart/2005/8/layout/hList2"/>
    <dgm:cxn modelId="{633A3E4F-F794-4A2A-918D-E48A869D43CC}" type="presOf" srcId="{737617EF-F7C8-4036-B7B0-5CA01AC960CC}" destId="{D242E329-9C3F-4C5E-AE86-F01F952892FF}" srcOrd="0" destOrd="1" presId="urn:microsoft.com/office/officeart/2005/8/layout/hList2"/>
    <dgm:cxn modelId="{8DA3EF52-1572-4BB8-87C6-C6B961754500}" type="presOf" srcId="{21EC90DB-1DF9-4297-9888-C37599EF63C8}" destId="{74B5F4AB-56B5-46D3-BA93-211E082C4D5B}" srcOrd="0" destOrd="0" presId="urn:microsoft.com/office/officeart/2005/8/layout/hList2"/>
    <dgm:cxn modelId="{98245F54-BBE2-4836-8BCC-882747ACECE8}" srcId="{FD8828DA-3A07-4938-83E5-1AFEED44F7B9}" destId="{6D7098B5-8300-4D8F-A5A6-7F018539AA65}" srcOrd="3" destOrd="0" parTransId="{35C55F17-014F-4194-AA0A-3035B0CF2E43}" sibTransId="{2A9EDB03-7586-47FE-9B00-D4AA8D5FB2F7}"/>
    <dgm:cxn modelId="{15E29C74-49AB-449D-9C5F-D6AFAA64B623}" type="presOf" srcId="{FD8828DA-3A07-4938-83E5-1AFEED44F7B9}" destId="{9DBDC005-98EA-4963-9DFF-AB671109BD4F}" srcOrd="0" destOrd="0" presId="urn:microsoft.com/office/officeart/2005/8/layout/hList2"/>
    <dgm:cxn modelId="{CDA96456-86D5-44B4-99BA-348CA26CB307}" type="presOf" srcId="{4A91DD20-FDF1-4FE5-800D-69F6F871951E}" destId="{6141FDF3-C263-4402-B06A-5698FB521038}" srcOrd="0" destOrd="2" presId="urn:microsoft.com/office/officeart/2005/8/layout/hList2"/>
    <dgm:cxn modelId="{18D78377-7091-4C7E-BEE0-5725F27A8635}" srcId="{65E27FB0-230F-4B00-AB96-88E08654C57E}" destId="{832C3BA8-C620-49E7-AB6C-20FA284F767B}" srcOrd="3" destOrd="0" parTransId="{199B7DB6-886C-4A06-B70D-002AB071CB22}" sibTransId="{B2EAE779-0CE8-4843-B5E3-20D2E76654AF}"/>
    <dgm:cxn modelId="{AF7A8158-77E1-4279-86D7-4791A1CF4943}" srcId="{FD8828DA-3A07-4938-83E5-1AFEED44F7B9}" destId="{EB835E4D-EBF9-461D-94A8-826D474FE477}" srcOrd="0" destOrd="0" parTransId="{6FC5E9CE-363B-4D18-BA51-2F0FB228CB7D}" sibTransId="{978B5744-7190-4ADF-A826-CCE94CD22126}"/>
    <dgm:cxn modelId="{4BA99288-93D4-4E03-A9AA-DF3325A30FC8}" type="presOf" srcId="{65E27FB0-230F-4B00-AB96-88E08654C57E}" destId="{422EE27C-F7E5-4626-9B4D-EECD0118D9F1}" srcOrd="0" destOrd="0" presId="urn:microsoft.com/office/officeart/2005/8/layout/hList2"/>
    <dgm:cxn modelId="{1541A98E-2347-4369-9E2B-E38C5AA4B487}" srcId="{FD8828DA-3A07-4938-83E5-1AFEED44F7B9}" destId="{1612B5D7-184F-4285-8BDA-108F7AFFF155}" srcOrd="4" destOrd="0" parTransId="{4BBDCAC9-80C2-42FC-995B-C6ACB86D1714}" sibTransId="{CF3B84E1-5352-43D5-B4D1-F5A23C8D3930}"/>
    <dgm:cxn modelId="{45957F97-765C-44B1-BBED-13CCE5F72348}" srcId="{21EC90DB-1DF9-4297-9888-C37599EF63C8}" destId="{65BD4949-F577-430F-B9BF-B1916B3ECDD8}" srcOrd="2" destOrd="0" parTransId="{801539C6-B07F-4A95-A8D4-092B38C44D95}" sibTransId="{1947235F-3830-41C6-8F86-93496AF07F59}"/>
    <dgm:cxn modelId="{FCF5059A-C4BB-4466-B8E7-6BCAF8AF1E70}" srcId="{21EC90DB-1DF9-4297-9888-C37599EF63C8}" destId="{C9F48C28-99B3-47F1-B17F-919DC880CD17}" srcOrd="4" destOrd="0" parTransId="{058B434A-C2D8-4C23-96C7-23BA0CC2E6CB}" sibTransId="{B1549D4B-1564-40E1-81D9-3E0E91ECEE8B}"/>
    <dgm:cxn modelId="{0722D49E-138A-482E-A5F9-4B4A844B8947}" type="presOf" srcId="{6A3D7EDE-89FF-4298-B9EB-80C6A538AE3F}" destId="{D242E329-9C3F-4C5E-AE86-F01F952892FF}" srcOrd="0" destOrd="0" presId="urn:microsoft.com/office/officeart/2005/8/layout/hList2"/>
    <dgm:cxn modelId="{49FDDEA8-48F5-43F3-9B16-77539A7D8C85}" srcId="{65E27FB0-230F-4B00-AB96-88E08654C57E}" destId="{165D4EE8-B3AE-49A5-8EB3-55F681B98376}" srcOrd="1" destOrd="0" parTransId="{068EA1FA-6429-4D79-9A92-2B6E66BE6956}" sibTransId="{624ACB4D-897F-44E6-BDC1-5D0EE3D8DAAF}"/>
    <dgm:cxn modelId="{F353EABD-4423-4954-A143-FA7AEC37931A}" srcId="{FD8828DA-3A07-4938-83E5-1AFEED44F7B9}" destId="{9728AC7D-4D2E-4D15-A9FA-BD8D27885721}" srcOrd="1" destOrd="0" parTransId="{6C1AF88D-E9C3-4EF0-890E-CB7D32FFBFA6}" sibTransId="{DEC9B727-9C3D-49D5-AF32-52C9B1CE59DE}"/>
    <dgm:cxn modelId="{A518FDC0-7F69-4694-B4E5-26BF8B877D08}" type="presOf" srcId="{1612B5D7-184F-4285-8BDA-108F7AFFF155}" destId="{6141FDF3-C263-4402-B06A-5698FB521038}" srcOrd="0" destOrd="4" presId="urn:microsoft.com/office/officeart/2005/8/layout/hList2"/>
    <dgm:cxn modelId="{29F8D8C5-4658-4297-BCE7-7CD156F7A0B5}" type="presOf" srcId="{829E24D2-51DB-4134-A813-22C170EA67A2}" destId="{83E2320F-8BD2-4DD7-A792-E29432C3B317}" srcOrd="0" destOrd="0" presId="urn:microsoft.com/office/officeart/2005/8/layout/hList2"/>
    <dgm:cxn modelId="{C3F20BE0-B7CA-434A-85CB-E3D64007636C}" srcId="{05E8CA65-5435-420C-AF92-F28983772240}" destId="{65E27FB0-230F-4B00-AB96-88E08654C57E}" srcOrd="1" destOrd="0" parTransId="{04264B4B-A1CD-4F9E-86F1-6008764A45E5}" sibTransId="{8D967409-C280-485A-B78A-3BC92762D78D}"/>
    <dgm:cxn modelId="{F041E7E8-664C-4AB2-B189-7AA5D077B2E7}" type="presOf" srcId="{33F9288F-4130-4151-928C-36720F149B73}" destId="{D242E329-9C3F-4C5E-AE86-F01F952892FF}" srcOrd="0" destOrd="3" presId="urn:microsoft.com/office/officeart/2005/8/layout/hList2"/>
    <dgm:cxn modelId="{BB2F09E9-DD91-4D47-BA2E-BC087C9B3730}" type="presOf" srcId="{65BD4949-F577-430F-B9BF-B1916B3ECDD8}" destId="{D242E329-9C3F-4C5E-AE86-F01F952892FF}" srcOrd="0" destOrd="2" presId="urn:microsoft.com/office/officeart/2005/8/layout/hList2"/>
    <dgm:cxn modelId="{6591F8F5-A2B1-44EF-882E-30AA6427B681}" srcId="{65E27FB0-230F-4B00-AB96-88E08654C57E}" destId="{829E24D2-51DB-4134-A813-22C170EA67A2}" srcOrd="0" destOrd="0" parTransId="{1485AD6C-E5FD-4E01-A6F9-0AAED2541A67}" sibTransId="{1BC2CB37-6D9B-496C-8AF3-106DCF91066E}"/>
    <dgm:cxn modelId="{41CBD3F6-A86D-4DA6-8791-6CD9372840F7}" srcId="{05E8CA65-5435-420C-AF92-F28983772240}" destId="{FD8828DA-3A07-4938-83E5-1AFEED44F7B9}" srcOrd="0" destOrd="0" parTransId="{AA3DC0CF-23DF-45D1-B2CB-22BDC193BA78}" sibTransId="{BA83B6F5-494C-43B7-B285-7A541BF6FCEA}"/>
    <dgm:cxn modelId="{248338F8-A953-4BCD-8825-444FFAC9039E}" srcId="{21EC90DB-1DF9-4297-9888-C37599EF63C8}" destId="{737617EF-F7C8-4036-B7B0-5CA01AC960CC}" srcOrd="1" destOrd="0" parTransId="{515D9FF7-2DA3-49F6-93B2-CB2389B77BAA}" sibTransId="{DE4AA6EA-BA1F-44C0-8AC7-6899503A6F26}"/>
    <dgm:cxn modelId="{6E7130FE-AD71-43E2-9DEB-B9BF68AE3834}" srcId="{FD8828DA-3A07-4938-83E5-1AFEED44F7B9}" destId="{4A91DD20-FDF1-4FE5-800D-69F6F871951E}" srcOrd="2" destOrd="0" parTransId="{A430AD7B-CC61-49A4-9DF2-C9FDFF6EEC19}" sibTransId="{E8A0DF80-FEAC-4377-B11D-D4E9D840A87B}"/>
    <dgm:cxn modelId="{ADCE62FE-3055-4FE1-A5FC-3C71399DAC34}" srcId="{05E8CA65-5435-420C-AF92-F28983772240}" destId="{21EC90DB-1DF9-4297-9888-C37599EF63C8}" srcOrd="2" destOrd="0" parTransId="{11F1AACD-25B0-442E-AE47-84948E98E76D}" sibTransId="{14583F27-4F88-4B9A-BF82-901AFC8A9FAC}"/>
    <dgm:cxn modelId="{E2337C7C-F21E-4772-8CBB-9ABF12E03BB5}" type="presParOf" srcId="{CD7F650C-2F64-4800-9D00-04C9382F84C7}" destId="{CCA40BC4-49E5-42EF-9301-3EC0026AC067}" srcOrd="0" destOrd="0" presId="urn:microsoft.com/office/officeart/2005/8/layout/hList2"/>
    <dgm:cxn modelId="{642B71A0-3D6C-4BD4-B5BE-18C63D6E4F88}" type="presParOf" srcId="{CCA40BC4-49E5-42EF-9301-3EC0026AC067}" destId="{F5444071-DCE0-4CEA-B7F0-E98160EA446C}" srcOrd="0" destOrd="0" presId="urn:microsoft.com/office/officeart/2005/8/layout/hList2"/>
    <dgm:cxn modelId="{976262FC-13C7-4FF6-A6EE-E9D744C0D909}" type="presParOf" srcId="{CCA40BC4-49E5-42EF-9301-3EC0026AC067}" destId="{6141FDF3-C263-4402-B06A-5698FB521038}" srcOrd="1" destOrd="0" presId="urn:microsoft.com/office/officeart/2005/8/layout/hList2"/>
    <dgm:cxn modelId="{27A37534-4BB9-4B17-8AA2-2D60302FB60E}" type="presParOf" srcId="{CCA40BC4-49E5-42EF-9301-3EC0026AC067}" destId="{9DBDC005-98EA-4963-9DFF-AB671109BD4F}" srcOrd="2" destOrd="0" presId="urn:microsoft.com/office/officeart/2005/8/layout/hList2"/>
    <dgm:cxn modelId="{39211502-B50F-4E3B-ACA7-555C3817D468}" type="presParOf" srcId="{CD7F650C-2F64-4800-9D00-04C9382F84C7}" destId="{54B80A07-5DB4-4840-B8DF-1B59D3DBF8BB}" srcOrd="1" destOrd="0" presId="urn:microsoft.com/office/officeart/2005/8/layout/hList2"/>
    <dgm:cxn modelId="{4014F960-D2A6-4A22-A088-3C1FE12A8F10}" type="presParOf" srcId="{CD7F650C-2F64-4800-9D00-04C9382F84C7}" destId="{24E679EF-94F5-4709-A858-25ED0E4C737C}" srcOrd="2" destOrd="0" presId="urn:microsoft.com/office/officeart/2005/8/layout/hList2"/>
    <dgm:cxn modelId="{DE5BC35D-84F4-40A3-AFB0-7595495A20E4}" type="presParOf" srcId="{24E679EF-94F5-4709-A858-25ED0E4C737C}" destId="{06FDA0DA-0FBD-4953-9312-1EE71B7EBE85}" srcOrd="0" destOrd="0" presId="urn:microsoft.com/office/officeart/2005/8/layout/hList2"/>
    <dgm:cxn modelId="{040CA117-69A6-441C-8C89-3EF2C4DA6A67}" type="presParOf" srcId="{24E679EF-94F5-4709-A858-25ED0E4C737C}" destId="{83E2320F-8BD2-4DD7-A792-E29432C3B317}" srcOrd="1" destOrd="0" presId="urn:microsoft.com/office/officeart/2005/8/layout/hList2"/>
    <dgm:cxn modelId="{750C369B-C135-4C1C-AF4E-893DF22BCCDA}" type="presParOf" srcId="{24E679EF-94F5-4709-A858-25ED0E4C737C}" destId="{422EE27C-F7E5-4626-9B4D-EECD0118D9F1}" srcOrd="2" destOrd="0" presId="urn:microsoft.com/office/officeart/2005/8/layout/hList2"/>
    <dgm:cxn modelId="{EBF41EA4-D23F-4CBA-97A2-1C99A13CEB60}" type="presParOf" srcId="{CD7F650C-2F64-4800-9D00-04C9382F84C7}" destId="{17888488-7D6F-4E26-B41E-F0DFBAF95A5E}" srcOrd="3" destOrd="0" presId="urn:microsoft.com/office/officeart/2005/8/layout/hList2"/>
    <dgm:cxn modelId="{62E6749E-F2A0-42F0-BE2B-D76C587F20E7}" type="presParOf" srcId="{CD7F650C-2F64-4800-9D00-04C9382F84C7}" destId="{4348C75E-D9A2-4624-B7AE-278D82381707}" srcOrd="4" destOrd="0" presId="urn:microsoft.com/office/officeart/2005/8/layout/hList2"/>
    <dgm:cxn modelId="{5B65B06E-ED8C-43CA-8A43-65A8E168F806}" type="presParOf" srcId="{4348C75E-D9A2-4624-B7AE-278D82381707}" destId="{15B61033-9A6E-4250-8E1F-447DADACF14D}" srcOrd="0" destOrd="0" presId="urn:microsoft.com/office/officeart/2005/8/layout/hList2"/>
    <dgm:cxn modelId="{6B72CE9C-3167-4603-8CC1-CBEB30DBC5C4}" type="presParOf" srcId="{4348C75E-D9A2-4624-B7AE-278D82381707}" destId="{D242E329-9C3F-4C5E-AE86-F01F952892FF}" srcOrd="1" destOrd="0" presId="urn:microsoft.com/office/officeart/2005/8/layout/hList2"/>
    <dgm:cxn modelId="{A6881A44-5A91-4A38-9491-8CD6DD04D80D}" type="presParOf" srcId="{4348C75E-D9A2-4624-B7AE-278D82381707}" destId="{74B5F4AB-56B5-46D3-BA93-211E082C4D5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E8CA65-5435-420C-AF92-F28983772240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D8828DA-3A07-4938-83E5-1AFEED44F7B9}">
      <dgm:prSet phldrT="[Tekst]"/>
      <dgm:spPr/>
      <dgm:t>
        <a:bodyPr/>
        <a:lstStyle/>
        <a:p>
          <a:r>
            <a:rPr lang="nl-NL" dirty="0"/>
            <a:t>Bat 1</a:t>
          </a:r>
        </a:p>
      </dgm:t>
    </dgm:pt>
    <dgm:pt modelId="{AA3DC0CF-23DF-45D1-B2CB-22BDC193BA78}" type="parTrans" cxnId="{41CBD3F6-A86D-4DA6-8791-6CD9372840F7}">
      <dgm:prSet/>
      <dgm:spPr/>
      <dgm:t>
        <a:bodyPr/>
        <a:lstStyle/>
        <a:p>
          <a:endParaRPr lang="nl-NL"/>
        </a:p>
      </dgm:t>
    </dgm:pt>
    <dgm:pt modelId="{BA83B6F5-494C-43B7-B285-7A541BF6FCEA}" type="sibTrans" cxnId="{41CBD3F6-A86D-4DA6-8791-6CD9372840F7}">
      <dgm:prSet/>
      <dgm:spPr/>
      <dgm:t>
        <a:bodyPr/>
        <a:lstStyle/>
        <a:p>
          <a:endParaRPr lang="nl-NL"/>
        </a:p>
      </dgm:t>
    </dgm:pt>
    <dgm:pt modelId="{EB835E4D-EBF9-461D-94A8-826D474FE477}">
      <dgm:prSet phldrT="[Tekst]"/>
      <dgm:spPr/>
      <dgm:t>
        <a:bodyPr/>
        <a:lstStyle/>
        <a:p>
          <a:r>
            <a:rPr lang="ru-RU" dirty="0"/>
            <a:t>Компания </a:t>
          </a:r>
          <a:r>
            <a:rPr lang="nl-NL"/>
            <a:t>A</a:t>
          </a:r>
          <a:endParaRPr lang="nl-NL" dirty="0"/>
        </a:p>
      </dgm:t>
    </dgm:pt>
    <dgm:pt modelId="{6FC5E9CE-363B-4D18-BA51-2F0FB228CB7D}" type="parTrans" cxnId="{AF7A8158-77E1-4279-86D7-4791A1CF4943}">
      <dgm:prSet/>
      <dgm:spPr/>
      <dgm:t>
        <a:bodyPr/>
        <a:lstStyle/>
        <a:p>
          <a:endParaRPr lang="nl-NL"/>
        </a:p>
      </dgm:t>
    </dgm:pt>
    <dgm:pt modelId="{978B5744-7190-4ADF-A826-CCE94CD22126}" type="sibTrans" cxnId="{AF7A8158-77E1-4279-86D7-4791A1CF4943}">
      <dgm:prSet/>
      <dgm:spPr/>
      <dgm:t>
        <a:bodyPr/>
        <a:lstStyle/>
        <a:p>
          <a:endParaRPr lang="nl-NL"/>
        </a:p>
      </dgm:t>
    </dgm:pt>
    <dgm:pt modelId="{65E27FB0-230F-4B00-AB96-88E08654C57E}">
      <dgm:prSet phldrT="[Tekst]"/>
      <dgm:spPr/>
      <dgm:t>
        <a:bodyPr/>
        <a:lstStyle/>
        <a:p>
          <a:r>
            <a:rPr lang="nl-NL" dirty="0"/>
            <a:t>Bat 2</a:t>
          </a:r>
        </a:p>
      </dgm:t>
    </dgm:pt>
    <dgm:pt modelId="{04264B4B-A1CD-4F9E-86F1-6008764A45E5}" type="parTrans" cxnId="{C3F20BE0-B7CA-434A-85CB-E3D64007636C}">
      <dgm:prSet/>
      <dgm:spPr/>
      <dgm:t>
        <a:bodyPr/>
        <a:lstStyle/>
        <a:p>
          <a:endParaRPr lang="nl-NL"/>
        </a:p>
      </dgm:t>
    </dgm:pt>
    <dgm:pt modelId="{8D967409-C280-485A-B78A-3BC92762D78D}" type="sibTrans" cxnId="{C3F20BE0-B7CA-434A-85CB-E3D64007636C}">
      <dgm:prSet/>
      <dgm:spPr/>
      <dgm:t>
        <a:bodyPr/>
        <a:lstStyle/>
        <a:p>
          <a:endParaRPr lang="nl-NL"/>
        </a:p>
      </dgm:t>
    </dgm:pt>
    <dgm:pt modelId="{829E24D2-51DB-4134-A813-22C170EA67A2}">
      <dgm:prSet phldrT="[Tekst]"/>
      <dgm:spPr/>
      <dgm:t>
        <a:bodyPr/>
        <a:lstStyle/>
        <a:p>
          <a:r>
            <a:rPr lang="ru-RU" dirty="0"/>
            <a:t>Компания </a:t>
          </a:r>
          <a:r>
            <a:rPr lang="nl-NL" dirty="0"/>
            <a:t>A</a:t>
          </a:r>
          <a:endParaRPr lang="nl-NL" dirty="0">
            <a:solidFill>
              <a:schemeClr val="bg1">
                <a:lumMod val="50000"/>
              </a:schemeClr>
            </a:solidFill>
          </a:endParaRPr>
        </a:p>
      </dgm:t>
    </dgm:pt>
    <dgm:pt modelId="{1485AD6C-E5FD-4E01-A6F9-0AAED2541A67}" type="parTrans" cxnId="{6591F8F5-A2B1-44EF-882E-30AA6427B681}">
      <dgm:prSet/>
      <dgm:spPr/>
      <dgm:t>
        <a:bodyPr/>
        <a:lstStyle/>
        <a:p>
          <a:endParaRPr lang="nl-NL"/>
        </a:p>
      </dgm:t>
    </dgm:pt>
    <dgm:pt modelId="{1BC2CB37-6D9B-496C-8AF3-106DCF91066E}" type="sibTrans" cxnId="{6591F8F5-A2B1-44EF-882E-30AA6427B681}">
      <dgm:prSet/>
      <dgm:spPr/>
      <dgm:t>
        <a:bodyPr/>
        <a:lstStyle/>
        <a:p>
          <a:endParaRPr lang="nl-NL"/>
        </a:p>
      </dgm:t>
    </dgm:pt>
    <dgm:pt modelId="{21EC90DB-1DF9-4297-9888-C37599EF63C8}">
      <dgm:prSet phldrT="[Tekst]"/>
      <dgm:spPr/>
      <dgm:t>
        <a:bodyPr/>
        <a:lstStyle/>
        <a:p>
          <a:r>
            <a:rPr lang="nl-NL" dirty="0"/>
            <a:t>CS/CSS</a:t>
          </a:r>
        </a:p>
      </dgm:t>
    </dgm:pt>
    <dgm:pt modelId="{11F1AACD-25B0-442E-AE47-84948E98E76D}" type="parTrans" cxnId="{ADCE62FE-3055-4FE1-A5FC-3C71399DAC34}">
      <dgm:prSet/>
      <dgm:spPr/>
      <dgm:t>
        <a:bodyPr/>
        <a:lstStyle/>
        <a:p>
          <a:endParaRPr lang="nl-NL"/>
        </a:p>
      </dgm:t>
    </dgm:pt>
    <dgm:pt modelId="{14583F27-4F88-4B9A-BF82-901AFC8A9FAC}" type="sibTrans" cxnId="{ADCE62FE-3055-4FE1-A5FC-3C71399DAC34}">
      <dgm:prSet/>
      <dgm:spPr/>
      <dgm:t>
        <a:bodyPr/>
        <a:lstStyle/>
        <a:p>
          <a:endParaRPr lang="nl-NL"/>
        </a:p>
      </dgm:t>
    </dgm:pt>
    <dgm:pt modelId="{6A3D7EDE-89FF-4298-B9EB-80C6A538AE3F}">
      <dgm:prSet phldrT="[Tekst]"/>
      <dgm:spPr>
        <a:solidFill>
          <a:srgbClr val="529D26"/>
        </a:solidFill>
      </dgm:spPr>
      <dgm:t>
        <a:bodyPr/>
        <a:lstStyle/>
        <a:p>
          <a:r>
            <a:rPr lang="ru-RU" dirty="0"/>
            <a:t>Грузовой </a:t>
          </a:r>
          <a:r>
            <a:rPr lang="ru-RU" dirty="0" err="1"/>
            <a:t>транспот</a:t>
          </a:r>
          <a:endParaRPr lang="nl-NL" dirty="0"/>
        </a:p>
      </dgm:t>
    </dgm:pt>
    <dgm:pt modelId="{6252395A-DD90-4FF8-A1FC-EF7AB643B531}" type="parTrans" cxnId="{AE58D61F-66AB-437A-B9BF-5B5DCCC8F67B}">
      <dgm:prSet/>
      <dgm:spPr/>
      <dgm:t>
        <a:bodyPr/>
        <a:lstStyle/>
        <a:p>
          <a:endParaRPr lang="nl-NL"/>
        </a:p>
      </dgm:t>
    </dgm:pt>
    <dgm:pt modelId="{85B5E1A8-34CE-4EBD-BE2A-7053110E436C}" type="sibTrans" cxnId="{AE58D61F-66AB-437A-B9BF-5B5DCCC8F67B}">
      <dgm:prSet/>
      <dgm:spPr/>
      <dgm:t>
        <a:bodyPr/>
        <a:lstStyle/>
        <a:p>
          <a:endParaRPr lang="nl-NL"/>
        </a:p>
      </dgm:t>
    </dgm:pt>
    <dgm:pt modelId="{1612B5D7-184F-4285-8BDA-108F7AFFF155}">
      <dgm:prSet phldrT="[Tekst]"/>
      <dgm:spPr/>
      <dgm:t>
        <a:bodyPr/>
        <a:lstStyle/>
        <a:p>
          <a:endParaRPr lang="nl-NL" dirty="0"/>
        </a:p>
      </dgm:t>
    </dgm:pt>
    <dgm:pt modelId="{4BBDCAC9-80C2-42FC-995B-C6ACB86D1714}" type="parTrans" cxnId="{1541A98E-2347-4369-9E2B-E38C5AA4B487}">
      <dgm:prSet/>
      <dgm:spPr/>
      <dgm:t>
        <a:bodyPr/>
        <a:lstStyle/>
        <a:p>
          <a:endParaRPr lang="nl-NL"/>
        </a:p>
      </dgm:t>
    </dgm:pt>
    <dgm:pt modelId="{CF3B84E1-5352-43D5-B4D1-F5A23C8D3930}" type="sibTrans" cxnId="{1541A98E-2347-4369-9E2B-E38C5AA4B487}">
      <dgm:prSet/>
      <dgm:spPr/>
      <dgm:t>
        <a:bodyPr/>
        <a:lstStyle/>
        <a:p>
          <a:endParaRPr lang="nl-NL"/>
        </a:p>
      </dgm:t>
    </dgm:pt>
    <dgm:pt modelId="{4B7D98DC-3074-4CF2-A836-0CEFDE5108A5}">
      <dgm:prSet/>
      <dgm:spPr/>
      <dgm:t>
        <a:bodyPr/>
        <a:lstStyle/>
        <a:p>
          <a:endParaRPr lang="nl-NL"/>
        </a:p>
      </dgm:t>
    </dgm:pt>
    <dgm:pt modelId="{E0075624-797C-4DA2-BC67-4F8E170E8516}" type="parTrans" cxnId="{1EB31250-48E4-4A58-90E5-B4A5429B6F68}">
      <dgm:prSet/>
      <dgm:spPr/>
      <dgm:t>
        <a:bodyPr/>
        <a:lstStyle/>
        <a:p>
          <a:endParaRPr lang="nl-NL"/>
        </a:p>
      </dgm:t>
    </dgm:pt>
    <dgm:pt modelId="{8F08F23A-A577-4548-855F-1CF7455673A4}" type="sibTrans" cxnId="{1EB31250-48E4-4A58-90E5-B4A5429B6F68}">
      <dgm:prSet/>
      <dgm:spPr/>
      <dgm:t>
        <a:bodyPr/>
        <a:lstStyle/>
        <a:p>
          <a:endParaRPr lang="nl-NL"/>
        </a:p>
      </dgm:t>
    </dgm:pt>
    <dgm:pt modelId="{03316A32-AC35-4784-AF7E-319D2F21810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dirty="0"/>
            <a:t>Компания </a:t>
          </a:r>
          <a:r>
            <a:rPr lang="nl-NL"/>
            <a:t>A</a:t>
          </a:r>
          <a:endParaRPr lang="nl-NL" dirty="0"/>
        </a:p>
      </dgm:t>
    </dgm:pt>
    <dgm:pt modelId="{74D0B902-2907-4AEA-B434-5972BFD78C1C}" type="parTrans" cxnId="{2E38CDEB-D1B6-4FC4-9157-538AA6A14B9F}">
      <dgm:prSet/>
      <dgm:spPr/>
      <dgm:t>
        <a:bodyPr/>
        <a:lstStyle/>
        <a:p>
          <a:endParaRPr lang="nl-NL"/>
        </a:p>
      </dgm:t>
    </dgm:pt>
    <dgm:pt modelId="{540FE043-010E-4045-98FB-AAC473EA7812}" type="sibTrans" cxnId="{2E38CDEB-D1B6-4FC4-9157-538AA6A14B9F}">
      <dgm:prSet/>
      <dgm:spPr/>
      <dgm:t>
        <a:bodyPr/>
        <a:lstStyle/>
        <a:p>
          <a:endParaRPr lang="nl-NL"/>
        </a:p>
      </dgm:t>
    </dgm:pt>
    <dgm:pt modelId="{4CDF8C7A-1990-433E-AC4F-3503E561D43A}">
      <dgm:prSet/>
      <dgm:spPr/>
      <dgm:t>
        <a:bodyPr/>
        <a:lstStyle/>
        <a:p>
          <a:r>
            <a:rPr lang="ru-RU" dirty="0"/>
            <a:t>Вертолеты</a:t>
          </a:r>
          <a:endParaRPr lang="nl-NL" dirty="0"/>
        </a:p>
      </dgm:t>
    </dgm:pt>
    <dgm:pt modelId="{FB30FA26-24A9-4814-BA35-9B03B432BF49}" type="parTrans" cxnId="{79D152B3-25DC-49EA-8CA9-F87AC2392DFF}">
      <dgm:prSet/>
      <dgm:spPr/>
      <dgm:t>
        <a:bodyPr/>
        <a:lstStyle/>
        <a:p>
          <a:endParaRPr lang="nl-NL"/>
        </a:p>
      </dgm:t>
    </dgm:pt>
    <dgm:pt modelId="{31A75DE9-2BF5-4389-86A4-32B3827B6DC4}" type="sibTrans" cxnId="{79D152B3-25DC-49EA-8CA9-F87AC2392DFF}">
      <dgm:prSet/>
      <dgm:spPr/>
      <dgm:t>
        <a:bodyPr/>
        <a:lstStyle/>
        <a:p>
          <a:endParaRPr lang="nl-NL"/>
        </a:p>
      </dgm:t>
    </dgm:pt>
    <dgm:pt modelId="{A8302FF5-5B19-4388-9093-631A2840B368}">
      <dgm:prSet/>
      <dgm:spPr/>
      <dgm:t>
        <a:bodyPr/>
        <a:lstStyle/>
        <a:p>
          <a:endParaRPr lang="nl-NL" dirty="0"/>
        </a:p>
      </dgm:t>
    </dgm:pt>
    <dgm:pt modelId="{880B5AC3-7366-4B7B-B074-B55BDD0F8878}" type="parTrans" cxnId="{C598D6FF-175F-4EDC-92BC-912043E9BF54}">
      <dgm:prSet/>
      <dgm:spPr/>
      <dgm:t>
        <a:bodyPr/>
        <a:lstStyle/>
        <a:p>
          <a:endParaRPr lang="nl-NL"/>
        </a:p>
      </dgm:t>
    </dgm:pt>
    <dgm:pt modelId="{FD5C79EB-5B91-4981-9BBC-C1D285D9947C}" type="sibTrans" cxnId="{C598D6FF-175F-4EDC-92BC-912043E9BF54}">
      <dgm:prSet/>
      <dgm:spPr/>
      <dgm:t>
        <a:bodyPr/>
        <a:lstStyle/>
        <a:p>
          <a:endParaRPr lang="nl-NL"/>
        </a:p>
      </dgm:t>
    </dgm:pt>
    <dgm:pt modelId="{AF32FFD3-2F33-485E-A70D-5970EE18A76F}">
      <dgm:prSet/>
      <dgm:spPr/>
      <dgm:t>
        <a:bodyPr/>
        <a:lstStyle/>
        <a:p>
          <a:r>
            <a:rPr lang="ru-RU" dirty="0"/>
            <a:t>Артиллерия</a:t>
          </a:r>
          <a:endParaRPr lang="nl-NL" dirty="0"/>
        </a:p>
      </dgm:t>
    </dgm:pt>
    <dgm:pt modelId="{010EB0FD-1DE8-4478-ABA1-A97FA8214C18}" type="parTrans" cxnId="{D47372FE-FE83-464A-869A-75B98130A0D0}">
      <dgm:prSet/>
      <dgm:spPr/>
      <dgm:t>
        <a:bodyPr/>
        <a:lstStyle/>
        <a:p>
          <a:endParaRPr lang="nl-NL"/>
        </a:p>
      </dgm:t>
    </dgm:pt>
    <dgm:pt modelId="{422E826C-14FF-4919-8E81-474E23BDC4EB}" type="sibTrans" cxnId="{D47372FE-FE83-464A-869A-75B98130A0D0}">
      <dgm:prSet/>
      <dgm:spPr/>
      <dgm:t>
        <a:bodyPr/>
        <a:lstStyle/>
        <a:p>
          <a:endParaRPr lang="nl-NL"/>
        </a:p>
      </dgm:t>
    </dgm:pt>
    <dgm:pt modelId="{1FD133DD-3B35-4960-A652-6F0831878B18}">
      <dgm:prSet/>
      <dgm:spPr/>
      <dgm:t>
        <a:bodyPr/>
        <a:lstStyle/>
        <a:p>
          <a:endParaRPr lang="nl-NL" dirty="0"/>
        </a:p>
      </dgm:t>
    </dgm:pt>
    <dgm:pt modelId="{4525F42E-47A1-4023-817E-EEDED7F496B6}" type="parTrans" cxnId="{4C65DDF1-C661-4451-990B-0A6319DC6E5D}">
      <dgm:prSet/>
      <dgm:spPr/>
      <dgm:t>
        <a:bodyPr/>
        <a:lstStyle/>
        <a:p>
          <a:endParaRPr lang="nl-NL"/>
        </a:p>
      </dgm:t>
    </dgm:pt>
    <dgm:pt modelId="{1A15B192-FCF9-49F7-9E8C-34E67FF91868}" type="sibTrans" cxnId="{4C65DDF1-C661-4451-990B-0A6319DC6E5D}">
      <dgm:prSet/>
      <dgm:spPr/>
      <dgm:t>
        <a:bodyPr/>
        <a:lstStyle/>
        <a:p>
          <a:endParaRPr lang="nl-NL"/>
        </a:p>
      </dgm:t>
    </dgm:pt>
    <dgm:pt modelId="{D3DEF54F-A211-4EC8-BEDA-8B7CEA07BCBC}">
      <dgm:prSet/>
      <dgm:spPr/>
      <dgm:t>
        <a:bodyPr/>
        <a:lstStyle/>
        <a:p>
          <a:r>
            <a:rPr lang="ru-RU" dirty="0"/>
            <a:t>Компания</a:t>
          </a:r>
          <a:r>
            <a:rPr lang="nl-NL"/>
            <a:t> B</a:t>
          </a:r>
          <a:endParaRPr lang="nl-NL" dirty="0"/>
        </a:p>
      </dgm:t>
    </dgm:pt>
    <dgm:pt modelId="{55E8A0B5-A27C-407A-A4D1-D0D30F435273}" type="parTrans" cxnId="{D5B41540-D55B-434E-B8AD-27D56831C350}">
      <dgm:prSet/>
      <dgm:spPr/>
      <dgm:t>
        <a:bodyPr/>
        <a:lstStyle/>
        <a:p>
          <a:endParaRPr lang="en-US"/>
        </a:p>
      </dgm:t>
    </dgm:pt>
    <dgm:pt modelId="{91B36B66-28D2-4E8C-AF9E-85F000151A56}" type="sibTrans" cxnId="{D5B41540-D55B-434E-B8AD-27D56831C350}">
      <dgm:prSet/>
      <dgm:spPr/>
      <dgm:t>
        <a:bodyPr/>
        <a:lstStyle/>
        <a:p>
          <a:endParaRPr lang="en-US"/>
        </a:p>
      </dgm:t>
    </dgm:pt>
    <dgm:pt modelId="{87C59A80-F987-4DB5-B92A-2AF332352E67}">
      <dgm:prSet/>
      <dgm:spPr/>
      <dgm:t>
        <a:bodyPr/>
        <a:lstStyle/>
        <a:p>
          <a:r>
            <a:rPr lang="ru-RU" dirty="0"/>
            <a:t>Компания</a:t>
          </a:r>
          <a:r>
            <a:rPr lang="nl-NL"/>
            <a:t> C</a:t>
          </a:r>
          <a:endParaRPr lang="nl-NL" dirty="0"/>
        </a:p>
      </dgm:t>
    </dgm:pt>
    <dgm:pt modelId="{8F92EDF4-71A0-4E8D-A8F2-C109814C476F}" type="parTrans" cxnId="{4C859EEC-59C3-4806-B383-9C0BA0CD0F64}">
      <dgm:prSet/>
      <dgm:spPr/>
      <dgm:t>
        <a:bodyPr/>
        <a:lstStyle/>
        <a:p>
          <a:endParaRPr lang="en-US"/>
        </a:p>
      </dgm:t>
    </dgm:pt>
    <dgm:pt modelId="{EE37CD41-9E61-41F7-A150-9769A6AF899F}" type="sibTrans" cxnId="{4C859EEC-59C3-4806-B383-9C0BA0CD0F64}">
      <dgm:prSet/>
      <dgm:spPr/>
      <dgm:t>
        <a:bodyPr/>
        <a:lstStyle/>
        <a:p>
          <a:endParaRPr lang="en-US"/>
        </a:p>
      </dgm:t>
    </dgm:pt>
    <dgm:pt modelId="{11010C9B-0617-4055-AD10-4DE6CE58B166}">
      <dgm:prSet/>
      <dgm:spPr/>
      <dgm:t>
        <a:bodyPr/>
        <a:lstStyle/>
        <a:p>
          <a:r>
            <a:rPr lang="ru-RU" dirty="0"/>
            <a:t>Тяжелое вооружение</a:t>
          </a:r>
          <a:endParaRPr lang="nl-NL" dirty="0"/>
        </a:p>
      </dgm:t>
    </dgm:pt>
    <dgm:pt modelId="{32869280-4E00-489B-96BF-397D0F2A7A6D}" type="parTrans" cxnId="{44C05455-C2AE-4523-9B92-AD7E105ED0C9}">
      <dgm:prSet/>
      <dgm:spPr/>
      <dgm:t>
        <a:bodyPr/>
        <a:lstStyle/>
        <a:p>
          <a:endParaRPr lang="en-US"/>
        </a:p>
      </dgm:t>
    </dgm:pt>
    <dgm:pt modelId="{6CB7AA00-7A66-417B-BC7F-B4910805A17C}" type="sibTrans" cxnId="{44C05455-C2AE-4523-9B92-AD7E105ED0C9}">
      <dgm:prSet/>
      <dgm:spPr/>
      <dgm:t>
        <a:bodyPr/>
        <a:lstStyle/>
        <a:p>
          <a:endParaRPr lang="en-US"/>
        </a:p>
      </dgm:t>
    </dgm:pt>
    <dgm:pt modelId="{744086FB-9B5F-4241-A825-3B12E666F817}">
      <dgm:prSet/>
      <dgm:spPr/>
      <dgm:t>
        <a:bodyPr/>
        <a:lstStyle/>
        <a:p>
          <a:r>
            <a:rPr lang="ru-RU" dirty="0"/>
            <a:t>Компания</a:t>
          </a:r>
          <a:r>
            <a:rPr lang="nl-NL" dirty="0"/>
            <a:t> B</a:t>
          </a:r>
        </a:p>
      </dgm:t>
    </dgm:pt>
    <dgm:pt modelId="{9C258461-0121-4B14-B015-1BA4FD1C1BAC}" type="parTrans" cxnId="{241C69D7-2371-4ABF-B173-6D92843CBD0F}">
      <dgm:prSet/>
      <dgm:spPr/>
      <dgm:t>
        <a:bodyPr/>
        <a:lstStyle/>
        <a:p>
          <a:endParaRPr lang="en-US"/>
        </a:p>
      </dgm:t>
    </dgm:pt>
    <dgm:pt modelId="{F11B1B75-2347-4699-8BA7-ABA4F9858689}" type="sibTrans" cxnId="{241C69D7-2371-4ABF-B173-6D92843CBD0F}">
      <dgm:prSet/>
      <dgm:spPr/>
      <dgm:t>
        <a:bodyPr/>
        <a:lstStyle/>
        <a:p>
          <a:endParaRPr lang="en-US"/>
        </a:p>
      </dgm:t>
    </dgm:pt>
    <dgm:pt modelId="{920B5475-86C6-4041-AE8A-885B83E20B7E}">
      <dgm:prSet/>
      <dgm:spPr/>
      <dgm:t>
        <a:bodyPr/>
        <a:lstStyle/>
        <a:p>
          <a:r>
            <a:rPr lang="ru-RU" dirty="0"/>
            <a:t>Компания</a:t>
          </a:r>
          <a:r>
            <a:rPr lang="nl-NL" dirty="0"/>
            <a:t> C</a:t>
          </a:r>
        </a:p>
      </dgm:t>
    </dgm:pt>
    <dgm:pt modelId="{73C8CEC8-433E-407F-9733-372763B96BD4}" type="parTrans" cxnId="{6B6FAF41-1CE8-4283-84EB-3E7C1C9D3187}">
      <dgm:prSet/>
      <dgm:spPr/>
      <dgm:t>
        <a:bodyPr/>
        <a:lstStyle/>
        <a:p>
          <a:endParaRPr lang="en-US"/>
        </a:p>
      </dgm:t>
    </dgm:pt>
    <dgm:pt modelId="{F441DF5E-14B1-4278-9B90-22B5D5151F76}" type="sibTrans" cxnId="{6B6FAF41-1CE8-4283-84EB-3E7C1C9D3187}">
      <dgm:prSet/>
      <dgm:spPr/>
      <dgm:t>
        <a:bodyPr/>
        <a:lstStyle/>
        <a:p>
          <a:endParaRPr lang="en-US"/>
        </a:p>
      </dgm:t>
    </dgm:pt>
    <dgm:pt modelId="{6D864DC8-7C06-47C8-BE7B-864F1548C8F0}">
      <dgm:prSet/>
      <dgm:spPr/>
      <dgm:t>
        <a:bodyPr/>
        <a:lstStyle/>
        <a:p>
          <a:r>
            <a:rPr lang="ru-RU" dirty="0"/>
            <a:t>Тяжелое вооружение</a:t>
          </a:r>
          <a:endParaRPr lang="nl-NL" dirty="0"/>
        </a:p>
      </dgm:t>
    </dgm:pt>
    <dgm:pt modelId="{FE3C641F-76BE-46FD-96C4-5B72A10D762D}" type="parTrans" cxnId="{2FB95A80-B00B-49CD-8241-F00249BD86DB}">
      <dgm:prSet/>
      <dgm:spPr/>
      <dgm:t>
        <a:bodyPr/>
        <a:lstStyle/>
        <a:p>
          <a:endParaRPr lang="en-US"/>
        </a:p>
      </dgm:t>
    </dgm:pt>
    <dgm:pt modelId="{0803D555-A2A0-4995-B0C4-01C2F76CE0C1}" type="sibTrans" cxnId="{2FB95A80-B00B-49CD-8241-F00249BD86DB}">
      <dgm:prSet/>
      <dgm:spPr/>
      <dgm:t>
        <a:bodyPr/>
        <a:lstStyle/>
        <a:p>
          <a:endParaRPr lang="en-US"/>
        </a:p>
      </dgm:t>
    </dgm:pt>
    <dgm:pt modelId="{E9FFDEF0-AA0A-4E0E-B51B-6F2B9BD43C41}">
      <dgm:prSet/>
      <dgm:spPr/>
      <dgm:t>
        <a:bodyPr/>
        <a:lstStyle/>
        <a:p>
          <a:r>
            <a:rPr lang="ru-RU" dirty="0"/>
            <a:t>Вертолеты</a:t>
          </a:r>
          <a:endParaRPr lang="nl-NL" dirty="0"/>
        </a:p>
      </dgm:t>
    </dgm:pt>
    <dgm:pt modelId="{DB68E77A-7F43-41AD-AD3B-C65C0030C722}" type="parTrans" cxnId="{D7CBB263-A0FA-4971-A6EA-47CF36A18EA8}">
      <dgm:prSet/>
      <dgm:spPr/>
      <dgm:t>
        <a:bodyPr/>
        <a:lstStyle/>
        <a:p>
          <a:endParaRPr lang="en-US"/>
        </a:p>
      </dgm:t>
    </dgm:pt>
    <dgm:pt modelId="{CBA2BB69-B6D7-4EFE-859C-ECF79EAD7538}" type="sibTrans" cxnId="{D7CBB263-A0FA-4971-A6EA-47CF36A18EA8}">
      <dgm:prSet/>
      <dgm:spPr/>
      <dgm:t>
        <a:bodyPr/>
        <a:lstStyle/>
        <a:p>
          <a:endParaRPr lang="en-US"/>
        </a:p>
      </dgm:t>
    </dgm:pt>
    <dgm:pt modelId="{299F1332-E2E0-4374-BC2C-CBDC63BA7687}">
      <dgm:prSet/>
      <dgm:spPr/>
      <dgm:t>
        <a:bodyPr/>
        <a:lstStyle/>
        <a:p>
          <a:endParaRPr lang="nl-NL" dirty="0"/>
        </a:p>
      </dgm:t>
    </dgm:pt>
    <dgm:pt modelId="{48AC9E53-FB50-4402-8ED6-CFB09D0963F3}" type="parTrans" cxnId="{4DD9052E-8635-47A1-822A-003ECB5A823A}">
      <dgm:prSet/>
      <dgm:spPr/>
      <dgm:t>
        <a:bodyPr/>
        <a:lstStyle/>
        <a:p>
          <a:endParaRPr lang="en-US"/>
        </a:p>
      </dgm:t>
    </dgm:pt>
    <dgm:pt modelId="{953CF06E-8EBE-47A9-A042-A0705483DC88}" type="sibTrans" cxnId="{4DD9052E-8635-47A1-822A-003ECB5A823A}">
      <dgm:prSet/>
      <dgm:spPr/>
      <dgm:t>
        <a:bodyPr/>
        <a:lstStyle/>
        <a:p>
          <a:endParaRPr lang="en-US"/>
        </a:p>
      </dgm:t>
    </dgm:pt>
    <dgm:pt modelId="{835799D7-B701-45DC-B03B-C93E31279F36}">
      <dgm:prSet/>
      <dgm:spPr/>
      <dgm:t>
        <a:bodyPr/>
        <a:lstStyle/>
        <a:p>
          <a:endParaRPr lang="nl-NL" dirty="0"/>
        </a:p>
      </dgm:t>
    </dgm:pt>
    <dgm:pt modelId="{0462017C-FED7-4757-B642-8065F5E6A91D}" type="parTrans" cxnId="{499EB17C-406A-48B2-AA27-BA848690C8A5}">
      <dgm:prSet/>
      <dgm:spPr/>
      <dgm:t>
        <a:bodyPr/>
        <a:lstStyle/>
        <a:p>
          <a:endParaRPr lang="en-US"/>
        </a:p>
      </dgm:t>
    </dgm:pt>
    <dgm:pt modelId="{DF374DED-B89C-438E-80D3-34A1D7FDAC3A}" type="sibTrans" cxnId="{499EB17C-406A-48B2-AA27-BA848690C8A5}">
      <dgm:prSet/>
      <dgm:spPr/>
      <dgm:t>
        <a:bodyPr/>
        <a:lstStyle/>
        <a:p>
          <a:endParaRPr lang="en-US"/>
        </a:p>
      </dgm:t>
    </dgm:pt>
    <dgm:pt modelId="{E07675E2-5053-4F77-AAB6-13C280D9616D}">
      <dgm:prSet/>
      <dgm:spPr/>
      <dgm:t>
        <a:bodyPr/>
        <a:lstStyle/>
        <a:p>
          <a:r>
            <a:rPr lang="ru-RU" dirty="0"/>
            <a:t>Артиллерия</a:t>
          </a:r>
          <a:endParaRPr lang="nl-NL" dirty="0"/>
        </a:p>
      </dgm:t>
    </dgm:pt>
    <dgm:pt modelId="{ECBF51E1-2B96-44A5-8EE5-2F951874108B}" type="parTrans" cxnId="{1CE21905-50E8-4D52-B9AC-777B384F6ADF}">
      <dgm:prSet/>
      <dgm:spPr/>
      <dgm:t>
        <a:bodyPr/>
        <a:lstStyle/>
        <a:p>
          <a:endParaRPr lang="en-US"/>
        </a:p>
      </dgm:t>
    </dgm:pt>
    <dgm:pt modelId="{AB60353C-73F2-4E6D-9DEE-B0A6C5BD8F8D}" type="sibTrans" cxnId="{1CE21905-50E8-4D52-B9AC-777B384F6ADF}">
      <dgm:prSet/>
      <dgm:spPr/>
      <dgm:t>
        <a:bodyPr/>
        <a:lstStyle/>
        <a:p>
          <a:endParaRPr lang="en-US"/>
        </a:p>
      </dgm:t>
    </dgm:pt>
    <dgm:pt modelId="{8786AE04-A10B-40A6-AC8A-DCE36D3122A9}">
      <dgm:prSet/>
      <dgm:spPr/>
      <dgm:t>
        <a:bodyPr/>
        <a:lstStyle/>
        <a:p>
          <a:r>
            <a:rPr lang="ru-RU" dirty="0"/>
            <a:t>Компания</a:t>
          </a:r>
          <a:r>
            <a:rPr lang="nl-NL"/>
            <a:t> B</a:t>
          </a:r>
          <a:endParaRPr lang="nl-NL" dirty="0"/>
        </a:p>
      </dgm:t>
    </dgm:pt>
    <dgm:pt modelId="{A42F29F8-7132-4929-94E1-F436BFA2C381}" type="parTrans" cxnId="{F720F4B8-0216-46FA-8592-5180FBAA0008}">
      <dgm:prSet/>
      <dgm:spPr/>
      <dgm:t>
        <a:bodyPr/>
        <a:lstStyle/>
        <a:p>
          <a:endParaRPr lang="en-US"/>
        </a:p>
      </dgm:t>
    </dgm:pt>
    <dgm:pt modelId="{E6278D12-6FB0-48EE-8CF8-CAAEADD285FE}" type="sibTrans" cxnId="{F720F4B8-0216-46FA-8592-5180FBAA0008}">
      <dgm:prSet/>
      <dgm:spPr/>
      <dgm:t>
        <a:bodyPr/>
        <a:lstStyle/>
        <a:p>
          <a:endParaRPr lang="en-US"/>
        </a:p>
      </dgm:t>
    </dgm:pt>
    <dgm:pt modelId="{E4E0562F-D465-4201-B98D-F3C82E6FE741}">
      <dgm:prSet/>
      <dgm:spPr/>
      <dgm:t>
        <a:bodyPr/>
        <a:lstStyle/>
        <a:p>
          <a:r>
            <a:rPr lang="ru-RU" dirty="0"/>
            <a:t>Компания</a:t>
          </a:r>
          <a:r>
            <a:rPr lang="nl-NL"/>
            <a:t> C</a:t>
          </a:r>
          <a:endParaRPr lang="nl-NL" dirty="0"/>
        </a:p>
      </dgm:t>
    </dgm:pt>
    <dgm:pt modelId="{9B75296B-1B0E-473D-BFB1-0FF99807C918}" type="parTrans" cxnId="{4968BA45-FEFD-4FE5-930A-FDD1091B6FA1}">
      <dgm:prSet/>
      <dgm:spPr/>
      <dgm:t>
        <a:bodyPr/>
        <a:lstStyle/>
        <a:p>
          <a:endParaRPr lang="en-US"/>
        </a:p>
      </dgm:t>
    </dgm:pt>
    <dgm:pt modelId="{2039AEFE-8244-4355-8EC1-58A82ED64A25}" type="sibTrans" cxnId="{4968BA45-FEFD-4FE5-930A-FDD1091B6FA1}">
      <dgm:prSet/>
      <dgm:spPr/>
      <dgm:t>
        <a:bodyPr/>
        <a:lstStyle/>
        <a:p>
          <a:endParaRPr lang="en-US"/>
        </a:p>
      </dgm:t>
    </dgm:pt>
    <dgm:pt modelId="{589DF3FC-4B37-4401-B84D-280B490C1316}">
      <dgm:prSet/>
      <dgm:spPr/>
      <dgm:t>
        <a:bodyPr/>
        <a:lstStyle/>
        <a:p>
          <a:r>
            <a:rPr lang="ru-RU" dirty="0"/>
            <a:t>Тяжелое вооружение</a:t>
          </a:r>
          <a:endParaRPr lang="nl-NL" dirty="0"/>
        </a:p>
      </dgm:t>
    </dgm:pt>
    <dgm:pt modelId="{7E9140B8-5530-421D-A2E7-4E31C8B02B30}" type="parTrans" cxnId="{9532ACC5-C399-4DA4-8FAA-A61038575EBE}">
      <dgm:prSet/>
      <dgm:spPr/>
      <dgm:t>
        <a:bodyPr/>
        <a:lstStyle/>
        <a:p>
          <a:endParaRPr lang="en-US"/>
        </a:p>
      </dgm:t>
    </dgm:pt>
    <dgm:pt modelId="{263E709B-17C1-49F6-A69F-54100231C597}" type="sibTrans" cxnId="{9532ACC5-C399-4DA4-8FAA-A61038575EBE}">
      <dgm:prSet/>
      <dgm:spPr/>
      <dgm:t>
        <a:bodyPr/>
        <a:lstStyle/>
        <a:p>
          <a:endParaRPr lang="en-US"/>
        </a:p>
      </dgm:t>
    </dgm:pt>
    <dgm:pt modelId="{CD7F650C-2F64-4800-9D00-04C9382F84C7}" type="pres">
      <dgm:prSet presAssocID="{05E8CA65-5435-420C-AF92-F28983772240}" presName="linearFlow" presStyleCnt="0">
        <dgm:presLayoutVars>
          <dgm:dir/>
          <dgm:animLvl val="lvl"/>
          <dgm:resizeHandles/>
        </dgm:presLayoutVars>
      </dgm:prSet>
      <dgm:spPr/>
    </dgm:pt>
    <dgm:pt modelId="{CCA40BC4-49E5-42EF-9301-3EC0026AC067}" type="pres">
      <dgm:prSet presAssocID="{FD8828DA-3A07-4938-83E5-1AFEED44F7B9}" presName="compositeNode" presStyleCnt="0">
        <dgm:presLayoutVars>
          <dgm:bulletEnabled val="1"/>
        </dgm:presLayoutVars>
      </dgm:prSet>
      <dgm:spPr/>
    </dgm:pt>
    <dgm:pt modelId="{F5444071-DCE0-4CEA-B7F0-E98160EA446C}" type="pres">
      <dgm:prSet presAssocID="{FD8828DA-3A07-4938-83E5-1AFEED44F7B9}" presName="image" presStyleLbl="fgImgPlace1" presStyleIdx="0" presStyleCnt="4"/>
      <dgm:spPr/>
    </dgm:pt>
    <dgm:pt modelId="{6141FDF3-C263-4402-B06A-5698FB521038}" type="pres">
      <dgm:prSet presAssocID="{FD8828DA-3A07-4938-83E5-1AFEED44F7B9}" presName="childNode" presStyleLbl="node1" presStyleIdx="0" presStyleCnt="4" custScaleX="124397">
        <dgm:presLayoutVars>
          <dgm:bulletEnabled val="1"/>
        </dgm:presLayoutVars>
      </dgm:prSet>
      <dgm:spPr/>
    </dgm:pt>
    <dgm:pt modelId="{9DBDC005-98EA-4963-9DFF-AB671109BD4F}" type="pres">
      <dgm:prSet presAssocID="{FD8828DA-3A07-4938-83E5-1AFEED44F7B9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54B80A07-5DB4-4840-B8DF-1B59D3DBF8BB}" type="pres">
      <dgm:prSet presAssocID="{BA83B6F5-494C-43B7-B285-7A541BF6FCEA}" presName="sibTrans" presStyleCnt="0"/>
      <dgm:spPr/>
    </dgm:pt>
    <dgm:pt modelId="{24E679EF-94F5-4709-A858-25ED0E4C737C}" type="pres">
      <dgm:prSet presAssocID="{65E27FB0-230F-4B00-AB96-88E08654C57E}" presName="compositeNode" presStyleCnt="0">
        <dgm:presLayoutVars>
          <dgm:bulletEnabled val="1"/>
        </dgm:presLayoutVars>
      </dgm:prSet>
      <dgm:spPr/>
    </dgm:pt>
    <dgm:pt modelId="{06FDA0DA-0FBD-4953-9312-1EE71B7EBE85}" type="pres">
      <dgm:prSet presAssocID="{65E27FB0-230F-4B00-AB96-88E08654C57E}" presName="image" presStyleLbl="fgImgPlace1" presStyleIdx="1" presStyleCnt="4"/>
      <dgm:spPr/>
    </dgm:pt>
    <dgm:pt modelId="{83E2320F-8BD2-4DD7-A792-E29432C3B317}" type="pres">
      <dgm:prSet presAssocID="{65E27FB0-230F-4B00-AB96-88E08654C57E}" presName="childNode" presStyleLbl="node1" presStyleIdx="1" presStyleCnt="4" custScaleX="115790" custLinFactNeighborX="735" custLinFactNeighborY="746">
        <dgm:presLayoutVars>
          <dgm:bulletEnabled val="1"/>
        </dgm:presLayoutVars>
      </dgm:prSet>
      <dgm:spPr/>
    </dgm:pt>
    <dgm:pt modelId="{422EE27C-F7E5-4626-9B4D-EECD0118D9F1}" type="pres">
      <dgm:prSet presAssocID="{65E27FB0-230F-4B00-AB96-88E08654C57E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17888488-7D6F-4E26-B41E-F0DFBAF95A5E}" type="pres">
      <dgm:prSet presAssocID="{8D967409-C280-485A-B78A-3BC92762D78D}" presName="sibTrans" presStyleCnt="0"/>
      <dgm:spPr/>
    </dgm:pt>
    <dgm:pt modelId="{4348C75E-D9A2-4624-B7AE-278D82381707}" type="pres">
      <dgm:prSet presAssocID="{21EC90DB-1DF9-4297-9888-C37599EF63C8}" presName="compositeNode" presStyleCnt="0">
        <dgm:presLayoutVars>
          <dgm:bulletEnabled val="1"/>
        </dgm:presLayoutVars>
      </dgm:prSet>
      <dgm:spPr/>
    </dgm:pt>
    <dgm:pt modelId="{15B61033-9A6E-4250-8E1F-447DADACF14D}" type="pres">
      <dgm:prSet presAssocID="{21EC90DB-1DF9-4297-9888-C37599EF63C8}" presName="image" presStyleLbl="fgImgPlace1" presStyleIdx="2" presStyleCnt="4"/>
      <dgm:spPr/>
    </dgm:pt>
    <dgm:pt modelId="{D242E329-9C3F-4C5E-AE86-F01F952892FF}" type="pres">
      <dgm:prSet presAssocID="{21EC90DB-1DF9-4297-9888-C37599EF63C8}" presName="childNode" presStyleLbl="node1" presStyleIdx="2" presStyleCnt="4" custScaleX="111225">
        <dgm:presLayoutVars>
          <dgm:bulletEnabled val="1"/>
        </dgm:presLayoutVars>
      </dgm:prSet>
      <dgm:spPr/>
    </dgm:pt>
    <dgm:pt modelId="{74B5F4AB-56B5-46D3-BA93-211E082C4D5B}" type="pres">
      <dgm:prSet presAssocID="{21EC90DB-1DF9-4297-9888-C37599EF63C8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49A52857-733C-4FD0-8001-E35AF489783A}" type="pres">
      <dgm:prSet presAssocID="{14583F27-4F88-4B9A-BF82-901AFC8A9FAC}" presName="sibTrans" presStyleCnt="0"/>
      <dgm:spPr/>
    </dgm:pt>
    <dgm:pt modelId="{105C90D4-44FC-4E01-BE52-B8F44FD90840}" type="pres">
      <dgm:prSet presAssocID="{4B7D98DC-3074-4CF2-A836-0CEFDE5108A5}" presName="compositeNode" presStyleCnt="0">
        <dgm:presLayoutVars>
          <dgm:bulletEnabled val="1"/>
        </dgm:presLayoutVars>
      </dgm:prSet>
      <dgm:spPr/>
    </dgm:pt>
    <dgm:pt modelId="{EF728879-858C-49B7-B922-0E42A109229A}" type="pres">
      <dgm:prSet presAssocID="{4B7D98DC-3074-4CF2-A836-0CEFDE5108A5}" presName="image" presStyleLbl="fgImgPlace1" presStyleIdx="3" presStyleCnt="4"/>
      <dgm:spPr/>
    </dgm:pt>
    <dgm:pt modelId="{5D602796-50E4-4972-9F6E-B605263B59F5}" type="pres">
      <dgm:prSet presAssocID="{4B7D98DC-3074-4CF2-A836-0CEFDE5108A5}" presName="childNode" presStyleLbl="node1" presStyleIdx="3" presStyleCnt="4" custLinFactNeighborY="-870">
        <dgm:presLayoutVars>
          <dgm:bulletEnabled val="1"/>
        </dgm:presLayoutVars>
      </dgm:prSet>
      <dgm:spPr/>
    </dgm:pt>
    <dgm:pt modelId="{9DD17B3C-4525-4D51-AA73-E49766D42276}" type="pres">
      <dgm:prSet presAssocID="{4B7D98DC-3074-4CF2-A836-0CEFDE5108A5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1CE21905-50E8-4D52-B9AC-777B384F6ADF}" srcId="{21EC90DB-1DF9-4297-9888-C37599EF63C8}" destId="{E07675E2-5053-4F77-AAB6-13C280D9616D}" srcOrd="4" destOrd="0" parTransId="{ECBF51E1-2B96-44A5-8EE5-2F951874108B}" sibTransId="{AB60353C-73F2-4E6D-9DEE-B0A6C5BD8F8D}"/>
    <dgm:cxn modelId="{AA278B05-4EB8-4D13-9F8F-F303F82AE295}" type="presOf" srcId="{AF32FFD3-2F33-485E-A70D-5970EE18A76F}" destId="{5D602796-50E4-4972-9F6E-B605263B59F5}" srcOrd="0" destOrd="7" presId="urn:microsoft.com/office/officeart/2005/8/layout/hList2"/>
    <dgm:cxn modelId="{04226406-75A1-4E9D-8312-5A5763BBDC8C}" type="presOf" srcId="{299F1332-E2E0-4374-BC2C-CBDC63BA7687}" destId="{D242E329-9C3F-4C5E-AE86-F01F952892FF}" srcOrd="0" destOrd="2" presId="urn:microsoft.com/office/officeart/2005/8/layout/hList2"/>
    <dgm:cxn modelId="{4A5D890C-E390-4564-A4F1-602F14145D62}" type="presOf" srcId="{8786AE04-A10B-40A6-AC8A-DCE36D3122A9}" destId="{5D602796-50E4-4972-9F6E-B605263B59F5}" srcOrd="0" destOrd="1" presId="urn:microsoft.com/office/officeart/2005/8/layout/hList2"/>
    <dgm:cxn modelId="{BEA92D10-4C61-4708-93AC-155E52836C4F}" type="presOf" srcId="{05E8CA65-5435-420C-AF92-F28983772240}" destId="{CD7F650C-2F64-4800-9D00-04C9382F84C7}" srcOrd="0" destOrd="0" presId="urn:microsoft.com/office/officeart/2005/8/layout/hList2"/>
    <dgm:cxn modelId="{AE58D61F-66AB-437A-B9BF-5B5DCCC8F67B}" srcId="{21EC90DB-1DF9-4297-9888-C37599EF63C8}" destId="{6A3D7EDE-89FF-4298-B9EB-80C6A538AE3F}" srcOrd="0" destOrd="0" parTransId="{6252395A-DD90-4FF8-A1FC-EF7AB643B531}" sibTransId="{85B5E1A8-34CE-4EBD-BE2A-7053110E436C}"/>
    <dgm:cxn modelId="{BDCD0821-30CE-49A8-8E6A-3EBDF72AF3B1}" type="presOf" srcId="{1FD133DD-3B35-4960-A652-6F0831878B18}" destId="{5D602796-50E4-4972-9F6E-B605263B59F5}" srcOrd="0" destOrd="6" presId="urn:microsoft.com/office/officeart/2005/8/layout/hList2"/>
    <dgm:cxn modelId="{C9ECD825-731E-49A2-A422-FFB3191F5A12}" type="presOf" srcId="{87C59A80-F987-4DB5-B92A-2AF332352E67}" destId="{6141FDF3-C263-4402-B06A-5698FB521038}" srcOrd="0" destOrd="2" presId="urn:microsoft.com/office/officeart/2005/8/layout/hList2"/>
    <dgm:cxn modelId="{D527922B-97B5-4130-B29E-8EEF8BAF45B2}" type="presOf" srcId="{A8302FF5-5B19-4388-9093-631A2840B368}" destId="{5D602796-50E4-4972-9F6E-B605263B59F5}" srcOrd="0" destOrd="4" presId="urn:microsoft.com/office/officeart/2005/8/layout/hList2"/>
    <dgm:cxn modelId="{2EA50D2C-437A-4352-99A0-232A698AA03B}" type="presOf" srcId="{11010C9B-0617-4055-AD10-4DE6CE58B166}" destId="{6141FDF3-C263-4402-B06A-5698FB521038}" srcOrd="0" destOrd="3" presId="urn:microsoft.com/office/officeart/2005/8/layout/hList2"/>
    <dgm:cxn modelId="{4DD9052E-8635-47A1-822A-003ECB5A823A}" srcId="{21EC90DB-1DF9-4297-9888-C37599EF63C8}" destId="{299F1332-E2E0-4374-BC2C-CBDC63BA7687}" srcOrd="2" destOrd="0" parTransId="{48AC9E53-FB50-4402-8ED6-CFB09D0963F3}" sibTransId="{953CF06E-8EBE-47A9-A042-A0705483DC88}"/>
    <dgm:cxn modelId="{14E54B2E-24FE-4FF0-BF60-D281CD5F3E69}" type="presOf" srcId="{589DF3FC-4B37-4401-B84D-280B490C1316}" destId="{5D602796-50E4-4972-9F6E-B605263B59F5}" srcOrd="0" destOrd="3" presId="urn:microsoft.com/office/officeart/2005/8/layout/hList2"/>
    <dgm:cxn modelId="{D5B41540-D55B-434E-B8AD-27D56831C350}" srcId="{FD8828DA-3A07-4938-83E5-1AFEED44F7B9}" destId="{D3DEF54F-A211-4EC8-BEDA-8B7CEA07BCBC}" srcOrd="1" destOrd="0" parTransId="{55E8A0B5-A27C-407A-A4D1-D0D30F435273}" sibTransId="{91B36B66-28D2-4E8C-AF9E-85F000151A56}"/>
    <dgm:cxn modelId="{6B6FAF41-1CE8-4283-84EB-3E7C1C9D3187}" srcId="{65E27FB0-230F-4B00-AB96-88E08654C57E}" destId="{920B5475-86C6-4041-AE8A-885B83E20B7E}" srcOrd="2" destOrd="0" parTransId="{73C8CEC8-433E-407F-9733-372763B96BD4}" sibTransId="{F441DF5E-14B1-4278-9B90-22B5D5151F76}"/>
    <dgm:cxn modelId="{C5FDCA62-6942-40F7-A983-684252460F5C}" type="presOf" srcId="{6D864DC8-7C06-47C8-BE7B-864F1548C8F0}" destId="{83E2320F-8BD2-4DD7-A792-E29432C3B317}" srcOrd="0" destOrd="3" presId="urn:microsoft.com/office/officeart/2005/8/layout/hList2"/>
    <dgm:cxn modelId="{D7CBB263-A0FA-4971-A6EA-47CF36A18EA8}" srcId="{21EC90DB-1DF9-4297-9888-C37599EF63C8}" destId="{E9FFDEF0-AA0A-4E0E-B51B-6F2B9BD43C41}" srcOrd="1" destOrd="0" parTransId="{DB68E77A-7F43-41AD-AD3B-C65C0030C722}" sibTransId="{CBA2BB69-B6D7-4EFE-859C-ECF79EAD7538}"/>
    <dgm:cxn modelId="{801D9744-23A6-4CA1-A479-BAEE7719E072}" type="presOf" srcId="{E07675E2-5053-4F77-AAB6-13C280D9616D}" destId="{D242E329-9C3F-4C5E-AE86-F01F952892FF}" srcOrd="0" destOrd="4" presId="urn:microsoft.com/office/officeart/2005/8/layout/hList2"/>
    <dgm:cxn modelId="{4968BA45-FEFD-4FE5-930A-FDD1091B6FA1}" srcId="{4B7D98DC-3074-4CF2-A836-0CEFDE5108A5}" destId="{E4E0562F-D465-4201-B98D-F3C82E6FE741}" srcOrd="2" destOrd="0" parTransId="{9B75296B-1B0E-473D-BFB1-0FF99807C918}" sibTransId="{2039AEFE-8244-4355-8EC1-58A82ED64A25}"/>
    <dgm:cxn modelId="{FF7FB267-1CC1-40D6-B76E-4CC7EDD8091A}" type="presOf" srcId="{03316A32-AC35-4784-AF7E-319D2F21810E}" destId="{5D602796-50E4-4972-9F6E-B605263B59F5}" srcOrd="0" destOrd="0" presId="urn:microsoft.com/office/officeart/2005/8/layout/hList2"/>
    <dgm:cxn modelId="{D52F8968-0102-4611-A22C-D8A286C1512D}" type="presOf" srcId="{EB835E4D-EBF9-461D-94A8-826D474FE477}" destId="{6141FDF3-C263-4402-B06A-5698FB521038}" srcOrd="0" destOrd="0" presId="urn:microsoft.com/office/officeart/2005/8/layout/hList2"/>
    <dgm:cxn modelId="{1EB31250-48E4-4A58-90E5-B4A5429B6F68}" srcId="{05E8CA65-5435-420C-AF92-F28983772240}" destId="{4B7D98DC-3074-4CF2-A836-0CEFDE5108A5}" srcOrd="3" destOrd="0" parTransId="{E0075624-797C-4DA2-BC67-4F8E170E8516}" sibTransId="{8F08F23A-A577-4548-855F-1CF7455673A4}"/>
    <dgm:cxn modelId="{8DA3EF52-1572-4BB8-87C6-C6B961754500}" type="presOf" srcId="{21EC90DB-1DF9-4297-9888-C37599EF63C8}" destId="{74B5F4AB-56B5-46D3-BA93-211E082C4D5B}" srcOrd="0" destOrd="0" presId="urn:microsoft.com/office/officeart/2005/8/layout/hList2"/>
    <dgm:cxn modelId="{15E29C74-49AB-449D-9C5F-D6AFAA64B623}" type="presOf" srcId="{FD8828DA-3A07-4938-83E5-1AFEED44F7B9}" destId="{9DBDC005-98EA-4963-9DFF-AB671109BD4F}" srcOrd="0" destOrd="0" presId="urn:microsoft.com/office/officeart/2005/8/layout/hList2"/>
    <dgm:cxn modelId="{44C05455-C2AE-4523-9B92-AD7E105ED0C9}" srcId="{FD8828DA-3A07-4938-83E5-1AFEED44F7B9}" destId="{11010C9B-0617-4055-AD10-4DE6CE58B166}" srcOrd="3" destOrd="0" parTransId="{32869280-4E00-489B-96BF-397D0F2A7A6D}" sibTransId="{6CB7AA00-7A66-417B-BC7F-B4910805A17C}"/>
    <dgm:cxn modelId="{AF7A8158-77E1-4279-86D7-4791A1CF4943}" srcId="{FD8828DA-3A07-4938-83E5-1AFEED44F7B9}" destId="{EB835E4D-EBF9-461D-94A8-826D474FE477}" srcOrd="0" destOrd="0" parTransId="{6FC5E9CE-363B-4D18-BA51-2F0FB228CB7D}" sibTransId="{978B5744-7190-4ADF-A826-CCE94CD22126}"/>
    <dgm:cxn modelId="{499EB17C-406A-48B2-AA27-BA848690C8A5}" srcId="{21EC90DB-1DF9-4297-9888-C37599EF63C8}" destId="{835799D7-B701-45DC-B03B-C93E31279F36}" srcOrd="3" destOrd="0" parTransId="{0462017C-FED7-4757-B642-8065F5E6A91D}" sibTransId="{DF374DED-B89C-438E-80D3-34A1D7FDAC3A}"/>
    <dgm:cxn modelId="{2FB95A80-B00B-49CD-8241-F00249BD86DB}" srcId="{65E27FB0-230F-4B00-AB96-88E08654C57E}" destId="{6D864DC8-7C06-47C8-BE7B-864F1548C8F0}" srcOrd="3" destOrd="0" parTransId="{FE3C641F-76BE-46FD-96C4-5B72A10D762D}" sibTransId="{0803D555-A2A0-4995-B0C4-01C2F76CE0C1}"/>
    <dgm:cxn modelId="{4BA99288-93D4-4E03-A9AA-DF3325A30FC8}" type="presOf" srcId="{65E27FB0-230F-4B00-AB96-88E08654C57E}" destId="{422EE27C-F7E5-4626-9B4D-EECD0118D9F1}" srcOrd="0" destOrd="0" presId="urn:microsoft.com/office/officeart/2005/8/layout/hList2"/>
    <dgm:cxn modelId="{1541A98E-2347-4369-9E2B-E38C5AA4B487}" srcId="{FD8828DA-3A07-4938-83E5-1AFEED44F7B9}" destId="{1612B5D7-184F-4285-8BDA-108F7AFFF155}" srcOrd="4" destOrd="0" parTransId="{4BBDCAC9-80C2-42FC-995B-C6ACB86D1714}" sibTransId="{CF3B84E1-5352-43D5-B4D1-F5A23C8D3930}"/>
    <dgm:cxn modelId="{7B8D7491-542C-4694-862A-EF1821E6BC62}" type="presOf" srcId="{4CDF8C7A-1990-433E-AC4F-3503E561D43A}" destId="{5D602796-50E4-4972-9F6E-B605263B59F5}" srcOrd="0" destOrd="5" presId="urn:microsoft.com/office/officeart/2005/8/layout/hList2"/>
    <dgm:cxn modelId="{BFF1AB93-F88D-4165-B975-70FF1C693BA5}" type="presOf" srcId="{D3DEF54F-A211-4EC8-BEDA-8B7CEA07BCBC}" destId="{6141FDF3-C263-4402-B06A-5698FB521038}" srcOrd="0" destOrd="1" presId="urn:microsoft.com/office/officeart/2005/8/layout/hList2"/>
    <dgm:cxn modelId="{16D4189A-34D3-48EA-BDD5-654120D6FC85}" type="presOf" srcId="{E9FFDEF0-AA0A-4E0E-B51B-6F2B9BD43C41}" destId="{D242E329-9C3F-4C5E-AE86-F01F952892FF}" srcOrd="0" destOrd="1" presId="urn:microsoft.com/office/officeart/2005/8/layout/hList2"/>
    <dgm:cxn modelId="{0722D49E-138A-482E-A5F9-4B4A844B8947}" type="presOf" srcId="{6A3D7EDE-89FF-4298-B9EB-80C6A538AE3F}" destId="{D242E329-9C3F-4C5E-AE86-F01F952892FF}" srcOrd="0" destOrd="0" presId="urn:microsoft.com/office/officeart/2005/8/layout/hList2"/>
    <dgm:cxn modelId="{46A406A5-1967-49B6-8BC2-A3E082900585}" type="presOf" srcId="{4B7D98DC-3074-4CF2-A836-0CEFDE5108A5}" destId="{9DD17B3C-4525-4D51-AA73-E49766D42276}" srcOrd="0" destOrd="0" presId="urn:microsoft.com/office/officeart/2005/8/layout/hList2"/>
    <dgm:cxn modelId="{B842B9A7-F031-4D96-BBFA-A242B172F052}" type="presOf" srcId="{E4E0562F-D465-4201-B98D-F3C82E6FE741}" destId="{5D602796-50E4-4972-9F6E-B605263B59F5}" srcOrd="0" destOrd="2" presId="urn:microsoft.com/office/officeart/2005/8/layout/hList2"/>
    <dgm:cxn modelId="{29BCAEAB-697B-4443-8ADB-02EB8930A926}" type="presOf" srcId="{744086FB-9B5F-4241-A825-3B12E666F817}" destId="{83E2320F-8BD2-4DD7-A792-E29432C3B317}" srcOrd="0" destOrd="1" presId="urn:microsoft.com/office/officeart/2005/8/layout/hList2"/>
    <dgm:cxn modelId="{79D152B3-25DC-49EA-8CA9-F87AC2392DFF}" srcId="{4B7D98DC-3074-4CF2-A836-0CEFDE5108A5}" destId="{4CDF8C7A-1990-433E-AC4F-3503E561D43A}" srcOrd="5" destOrd="0" parTransId="{FB30FA26-24A9-4814-BA35-9B03B432BF49}" sibTransId="{31A75DE9-2BF5-4389-86A4-32B3827B6DC4}"/>
    <dgm:cxn modelId="{F720F4B8-0216-46FA-8592-5180FBAA0008}" srcId="{4B7D98DC-3074-4CF2-A836-0CEFDE5108A5}" destId="{8786AE04-A10B-40A6-AC8A-DCE36D3122A9}" srcOrd="1" destOrd="0" parTransId="{A42F29F8-7132-4929-94E1-F436BFA2C381}" sibTransId="{E6278D12-6FB0-48EE-8CF8-CAAEADD285FE}"/>
    <dgm:cxn modelId="{A518FDC0-7F69-4694-B4E5-26BF8B877D08}" type="presOf" srcId="{1612B5D7-184F-4285-8BDA-108F7AFFF155}" destId="{6141FDF3-C263-4402-B06A-5698FB521038}" srcOrd="0" destOrd="4" presId="urn:microsoft.com/office/officeart/2005/8/layout/hList2"/>
    <dgm:cxn modelId="{9532ACC5-C399-4DA4-8FAA-A61038575EBE}" srcId="{4B7D98DC-3074-4CF2-A836-0CEFDE5108A5}" destId="{589DF3FC-4B37-4401-B84D-280B490C1316}" srcOrd="3" destOrd="0" parTransId="{7E9140B8-5530-421D-A2E7-4E31C8B02B30}" sibTransId="{263E709B-17C1-49F6-A69F-54100231C597}"/>
    <dgm:cxn modelId="{29F8D8C5-4658-4297-BCE7-7CD156F7A0B5}" type="presOf" srcId="{829E24D2-51DB-4134-A813-22C170EA67A2}" destId="{83E2320F-8BD2-4DD7-A792-E29432C3B317}" srcOrd="0" destOrd="0" presId="urn:microsoft.com/office/officeart/2005/8/layout/hList2"/>
    <dgm:cxn modelId="{241C69D7-2371-4ABF-B173-6D92843CBD0F}" srcId="{65E27FB0-230F-4B00-AB96-88E08654C57E}" destId="{744086FB-9B5F-4241-A825-3B12E666F817}" srcOrd="1" destOrd="0" parTransId="{9C258461-0121-4B14-B015-1BA4FD1C1BAC}" sibTransId="{F11B1B75-2347-4699-8BA7-ABA4F9858689}"/>
    <dgm:cxn modelId="{1474A9D9-D0BD-4C68-9952-BA51338936D7}" type="presOf" srcId="{835799D7-B701-45DC-B03B-C93E31279F36}" destId="{D242E329-9C3F-4C5E-AE86-F01F952892FF}" srcOrd="0" destOrd="3" presId="urn:microsoft.com/office/officeart/2005/8/layout/hList2"/>
    <dgm:cxn modelId="{26092FDA-412B-4208-81F2-9AFAAEB14F8B}" type="presOf" srcId="{920B5475-86C6-4041-AE8A-885B83E20B7E}" destId="{83E2320F-8BD2-4DD7-A792-E29432C3B317}" srcOrd="0" destOrd="2" presId="urn:microsoft.com/office/officeart/2005/8/layout/hList2"/>
    <dgm:cxn modelId="{C3F20BE0-B7CA-434A-85CB-E3D64007636C}" srcId="{05E8CA65-5435-420C-AF92-F28983772240}" destId="{65E27FB0-230F-4B00-AB96-88E08654C57E}" srcOrd="1" destOrd="0" parTransId="{04264B4B-A1CD-4F9E-86F1-6008764A45E5}" sibTransId="{8D967409-C280-485A-B78A-3BC92762D78D}"/>
    <dgm:cxn modelId="{2E38CDEB-D1B6-4FC4-9157-538AA6A14B9F}" srcId="{4B7D98DC-3074-4CF2-A836-0CEFDE5108A5}" destId="{03316A32-AC35-4784-AF7E-319D2F21810E}" srcOrd="0" destOrd="0" parTransId="{74D0B902-2907-4AEA-B434-5972BFD78C1C}" sibTransId="{540FE043-010E-4045-98FB-AAC473EA7812}"/>
    <dgm:cxn modelId="{4C859EEC-59C3-4806-B383-9C0BA0CD0F64}" srcId="{FD8828DA-3A07-4938-83E5-1AFEED44F7B9}" destId="{87C59A80-F987-4DB5-B92A-2AF332352E67}" srcOrd="2" destOrd="0" parTransId="{8F92EDF4-71A0-4E8D-A8F2-C109814C476F}" sibTransId="{EE37CD41-9E61-41F7-A150-9769A6AF899F}"/>
    <dgm:cxn modelId="{4C65DDF1-C661-4451-990B-0A6319DC6E5D}" srcId="{4B7D98DC-3074-4CF2-A836-0CEFDE5108A5}" destId="{1FD133DD-3B35-4960-A652-6F0831878B18}" srcOrd="6" destOrd="0" parTransId="{4525F42E-47A1-4023-817E-EEDED7F496B6}" sibTransId="{1A15B192-FCF9-49F7-9E8C-34E67FF91868}"/>
    <dgm:cxn modelId="{6591F8F5-A2B1-44EF-882E-30AA6427B681}" srcId="{65E27FB0-230F-4B00-AB96-88E08654C57E}" destId="{829E24D2-51DB-4134-A813-22C170EA67A2}" srcOrd="0" destOrd="0" parTransId="{1485AD6C-E5FD-4E01-A6F9-0AAED2541A67}" sibTransId="{1BC2CB37-6D9B-496C-8AF3-106DCF91066E}"/>
    <dgm:cxn modelId="{41CBD3F6-A86D-4DA6-8791-6CD9372840F7}" srcId="{05E8CA65-5435-420C-AF92-F28983772240}" destId="{FD8828DA-3A07-4938-83E5-1AFEED44F7B9}" srcOrd="0" destOrd="0" parTransId="{AA3DC0CF-23DF-45D1-B2CB-22BDC193BA78}" sibTransId="{BA83B6F5-494C-43B7-B285-7A541BF6FCEA}"/>
    <dgm:cxn modelId="{ADCE62FE-3055-4FE1-A5FC-3C71399DAC34}" srcId="{05E8CA65-5435-420C-AF92-F28983772240}" destId="{21EC90DB-1DF9-4297-9888-C37599EF63C8}" srcOrd="2" destOrd="0" parTransId="{11F1AACD-25B0-442E-AE47-84948E98E76D}" sibTransId="{14583F27-4F88-4B9A-BF82-901AFC8A9FAC}"/>
    <dgm:cxn modelId="{D47372FE-FE83-464A-869A-75B98130A0D0}" srcId="{4B7D98DC-3074-4CF2-A836-0CEFDE5108A5}" destId="{AF32FFD3-2F33-485E-A70D-5970EE18A76F}" srcOrd="7" destOrd="0" parTransId="{010EB0FD-1DE8-4478-ABA1-A97FA8214C18}" sibTransId="{422E826C-14FF-4919-8E81-474E23BDC4EB}"/>
    <dgm:cxn modelId="{C598D6FF-175F-4EDC-92BC-912043E9BF54}" srcId="{4B7D98DC-3074-4CF2-A836-0CEFDE5108A5}" destId="{A8302FF5-5B19-4388-9093-631A2840B368}" srcOrd="4" destOrd="0" parTransId="{880B5AC3-7366-4B7B-B074-B55BDD0F8878}" sibTransId="{FD5C79EB-5B91-4981-9BBC-C1D285D9947C}"/>
    <dgm:cxn modelId="{E2337C7C-F21E-4772-8CBB-9ABF12E03BB5}" type="presParOf" srcId="{CD7F650C-2F64-4800-9D00-04C9382F84C7}" destId="{CCA40BC4-49E5-42EF-9301-3EC0026AC067}" srcOrd="0" destOrd="0" presId="urn:microsoft.com/office/officeart/2005/8/layout/hList2"/>
    <dgm:cxn modelId="{642B71A0-3D6C-4BD4-B5BE-18C63D6E4F88}" type="presParOf" srcId="{CCA40BC4-49E5-42EF-9301-3EC0026AC067}" destId="{F5444071-DCE0-4CEA-B7F0-E98160EA446C}" srcOrd="0" destOrd="0" presId="urn:microsoft.com/office/officeart/2005/8/layout/hList2"/>
    <dgm:cxn modelId="{976262FC-13C7-4FF6-A6EE-E9D744C0D909}" type="presParOf" srcId="{CCA40BC4-49E5-42EF-9301-3EC0026AC067}" destId="{6141FDF3-C263-4402-B06A-5698FB521038}" srcOrd="1" destOrd="0" presId="urn:microsoft.com/office/officeart/2005/8/layout/hList2"/>
    <dgm:cxn modelId="{27A37534-4BB9-4B17-8AA2-2D60302FB60E}" type="presParOf" srcId="{CCA40BC4-49E5-42EF-9301-3EC0026AC067}" destId="{9DBDC005-98EA-4963-9DFF-AB671109BD4F}" srcOrd="2" destOrd="0" presId="urn:microsoft.com/office/officeart/2005/8/layout/hList2"/>
    <dgm:cxn modelId="{39211502-B50F-4E3B-ACA7-555C3817D468}" type="presParOf" srcId="{CD7F650C-2F64-4800-9D00-04C9382F84C7}" destId="{54B80A07-5DB4-4840-B8DF-1B59D3DBF8BB}" srcOrd="1" destOrd="0" presId="urn:microsoft.com/office/officeart/2005/8/layout/hList2"/>
    <dgm:cxn modelId="{4014F960-D2A6-4A22-A088-3C1FE12A8F10}" type="presParOf" srcId="{CD7F650C-2F64-4800-9D00-04C9382F84C7}" destId="{24E679EF-94F5-4709-A858-25ED0E4C737C}" srcOrd="2" destOrd="0" presId="urn:microsoft.com/office/officeart/2005/8/layout/hList2"/>
    <dgm:cxn modelId="{DE5BC35D-84F4-40A3-AFB0-7595495A20E4}" type="presParOf" srcId="{24E679EF-94F5-4709-A858-25ED0E4C737C}" destId="{06FDA0DA-0FBD-4953-9312-1EE71B7EBE85}" srcOrd="0" destOrd="0" presId="urn:microsoft.com/office/officeart/2005/8/layout/hList2"/>
    <dgm:cxn modelId="{040CA117-69A6-441C-8C89-3EF2C4DA6A67}" type="presParOf" srcId="{24E679EF-94F5-4709-A858-25ED0E4C737C}" destId="{83E2320F-8BD2-4DD7-A792-E29432C3B317}" srcOrd="1" destOrd="0" presId="urn:microsoft.com/office/officeart/2005/8/layout/hList2"/>
    <dgm:cxn modelId="{750C369B-C135-4C1C-AF4E-893DF22BCCDA}" type="presParOf" srcId="{24E679EF-94F5-4709-A858-25ED0E4C737C}" destId="{422EE27C-F7E5-4626-9B4D-EECD0118D9F1}" srcOrd="2" destOrd="0" presId="urn:microsoft.com/office/officeart/2005/8/layout/hList2"/>
    <dgm:cxn modelId="{EBF41EA4-D23F-4CBA-97A2-1C99A13CEB60}" type="presParOf" srcId="{CD7F650C-2F64-4800-9D00-04C9382F84C7}" destId="{17888488-7D6F-4E26-B41E-F0DFBAF95A5E}" srcOrd="3" destOrd="0" presId="urn:microsoft.com/office/officeart/2005/8/layout/hList2"/>
    <dgm:cxn modelId="{62E6749E-F2A0-42F0-BE2B-D76C587F20E7}" type="presParOf" srcId="{CD7F650C-2F64-4800-9D00-04C9382F84C7}" destId="{4348C75E-D9A2-4624-B7AE-278D82381707}" srcOrd="4" destOrd="0" presId="urn:microsoft.com/office/officeart/2005/8/layout/hList2"/>
    <dgm:cxn modelId="{5B65B06E-ED8C-43CA-8A43-65A8E168F806}" type="presParOf" srcId="{4348C75E-D9A2-4624-B7AE-278D82381707}" destId="{15B61033-9A6E-4250-8E1F-447DADACF14D}" srcOrd="0" destOrd="0" presId="urn:microsoft.com/office/officeart/2005/8/layout/hList2"/>
    <dgm:cxn modelId="{6B72CE9C-3167-4603-8CC1-CBEB30DBC5C4}" type="presParOf" srcId="{4348C75E-D9A2-4624-B7AE-278D82381707}" destId="{D242E329-9C3F-4C5E-AE86-F01F952892FF}" srcOrd="1" destOrd="0" presId="urn:microsoft.com/office/officeart/2005/8/layout/hList2"/>
    <dgm:cxn modelId="{A6881A44-5A91-4A38-9491-8CD6DD04D80D}" type="presParOf" srcId="{4348C75E-D9A2-4624-B7AE-278D82381707}" destId="{74B5F4AB-56B5-46D3-BA93-211E082C4D5B}" srcOrd="2" destOrd="0" presId="urn:microsoft.com/office/officeart/2005/8/layout/hList2"/>
    <dgm:cxn modelId="{98E8F5FF-E11A-4CEC-AC98-5CC21DAB5D73}" type="presParOf" srcId="{CD7F650C-2F64-4800-9D00-04C9382F84C7}" destId="{49A52857-733C-4FD0-8001-E35AF489783A}" srcOrd="5" destOrd="0" presId="urn:microsoft.com/office/officeart/2005/8/layout/hList2"/>
    <dgm:cxn modelId="{EA2200F8-666F-474B-AD6F-35A344AAF94D}" type="presParOf" srcId="{CD7F650C-2F64-4800-9D00-04C9382F84C7}" destId="{105C90D4-44FC-4E01-BE52-B8F44FD90840}" srcOrd="6" destOrd="0" presId="urn:microsoft.com/office/officeart/2005/8/layout/hList2"/>
    <dgm:cxn modelId="{8466376B-0689-4EA1-9A89-64D82492835C}" type="presParOf" srcId="{105C90D4-44FC-4E01-BE52-B8F44FD90840}" destId="{EF728879-858C-49B7-B922-0E42A109229A}" srcOrd="0" destOrd="0" presId="urn:microsoft.com/office/officeart/2005/8/layout/hList2"/>
    <dgm:cxn modelId="{18D40CE2-B606-44EB-B4C0-2AD14295C5D2}" type="presParOf" srcId="{105C90D4-44FC-4E01-BE52-B8F44FD90840}" destId="{5D602796-50E4-4972-9F6E-B605263B59F5}" srcOrd="1" destOrd="0" presId="urn:microsoft.com/office/officeart/2005/8/layout/hList2"/>
    <dgm:cxn modelId="{25E3482E-5D48-4BBA-87FA-D54FBDA8BECC}" type="presParOf" srcId="{105C90D4-44FC-4E01-BE52-B8F44FD90840}" destId="{9DD17B3C-4525-4D51-AA73-E49766D4227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E2E4E-F112-4088-A3B3-0F1EF80F22F2}">
      <dsp:nvSpPr>
        <dsp:cNvPr id="0" name=""/>
        <dsp:cNvSpPr/>
      </dsp:nvSpPr>
      <dsp:spPr>
        <a:xfrm rot="5400000">
          <a:off x="-239927" y="242151"/>
          <a:ext cx="1599516" cy="1119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Ресурсы</a:t>
          </a:r>
          <a:endParaRPr lang="nl-NL" sz="1000" kern="1200" dirty="0"/>
        </a:p>
      </dsp:txBody>
      <dsp:txXfrm rot="-5400000">
        <a:off x="1" y="562055"/>
        <a:ext cx="1119661" cy="479855"/>
      </dsp:txXfrm>
    </dsp:sp>
    <dsp:sp modelId="{B42C48A8-C33D-42E6-A437-F7CA29505C95}">
      <dsp:nvSpPr>
        <dsp:cNvPr id="0" name=""/>
        <dsp:cNvSpPr/>
      </dsp:nvSpPr>
      <dsp:spPr>
        <a:xfrm rot="5400000">
          <a:off x="4154787" y="-3032902"/>
          <a:ext cx="1039685" cy="7109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Бюджет</a:t>
          </a:r>
          <a:endParaRPr lang="en-U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Кадры</a:t>
          </a:r>
          <a:endParaRPr lang="en-U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Материальная часть</a:t>
          </a:r>
          <a:endParaRPr lang="en-U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Обучение</a:t>
          </a:r>
          <a:endParaRPr lang="en-US" sz="1300" kern="1200" noProof="0" dirty="0"/>
        </a:p>
      </dsp:txBody>
      <dsp:txXfrm rot="-5400000">
        <a:off x="1119661" y="52977"/>
        <a:ext cx="7059185" cy="938179"/>
      </dsp:txXfrm>
    </dsp:sp>
    <dsp:sp modelId="{085FE638-F0DB-4603-A1C3-846303B70B3C}">
      <dsp:nvSpPr>
        <dsp:cNvPr id="0" name=""/>
        <dsp:cNvSpPr/>
      </dsp:nvSpPr>
      <dsp:spPr>
        <a:xfrm rot="5400000">
          <a:off x="-239927" y="1647588"/>
          <a:ext cx="1599516" cy="1119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Промежуточные Результаты</a:t>
          </a:r>
          <a:endParaRPr lang="nl-NL" sz="1000" kern="1200" dirty="0"/>
        </a:p>
      </dsp:txBody>
      <dsp:txXfrm rot="-5400000">
        <a:off x="1" y="1967492"/>
        <a:ext cx="1119661" cy="479855"/>
      </dsp:txXfrm>
    </dsp:sp>
    <dsp:sp modelId="{A630F709-F118-431C-B5E6-9CE2B18BA611}">
      <dsp:nvSpPr>
        <dsp:cNvPr id="0" name=""/>
        <dsp:cNvSpPr/>
      </dsp:nvSpPr>
      <dsp:spPr>
        <a:xfrm rot="5400000">
          <a:off x="4154787" y="-1627465"/>
          <a:ext cx="1039685" cy="7109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noProof="0" dirty="0"/>
            <a:t>СУХОПУТНЫЕ СИЛЫ</a:t>
          </a:r>
          <a:r>
            <a:rPr lang="en-CA" sz="1200" kern="1200" noProof="0" dirty="0"/>
            <a:t>: </a:t>
          </a:r>
          <a:r>
            <a:rPr lang="ru-RU" sz="1200" kern="1200" noProof="0" dirty="0"/>
            <a:t>обученные подразделения </a:t>
          </a:r>
          <a:r>
            <a:rPr lang="en-CA" sz="1200" kern="1200" noProof="0" dirty="0"/>
            <a:t>(</a:t>
          </a:r>
          <a:r>
            <a:rPr lang="ru-RU" sz="1200" kern="1200" noProof="0" dirty="0"/>
            <a:t>батальоны), оснащенные материалами и солдатами</a:t>
          </a:r>
          <a:endParaRPr lang="en-CA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noProof="0" dirty="0"/>
            <a:t>ВОЕННО-МОРСКИЕ СИЛЫ</a:t>
          </a:r>
          <a:r>
            <a:rPr lang="en-CA" sz="1200" kern="1200" noProof="0" dirty="0"/>
            <a:t>: </a:t>
          </a:r>
          <a:r>
            <a:rPr lang="ru-RU" sz="1200" kern="1200" noProof="0" dirty="0"/>
            <a:t>оснащенные и укомплектованные кадрами суда</a:t>
          </a:r>
          <a:endParaRPr lang="en-CA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noProof="0" dirty="0"/>
            <a:t>ВОЕННО-ВОЗДУШНЫЕ СИЛЫ</a:t>
          </a:r>
          <a:r>
            <a:rPr lang="en-CA" sz="1200" kern="1200" noProof="0" dirty="0"/>
            <a:t>: </a:t>
          </a:r>
          <a:r>
            <a:rPr lang="ru-RU" sz="1200" kern="1200" noProof="0" dirty="0"/>
            <a:t>оснащенные и укомплектованные кадрами самолеты</a:t>
          </a:r>
          <a:endParaRPr lang="en-CA" sz="1200" kern="1200" noProof="0" dirty="0"/>
        </a:p>
      </dsp:txBody>
      <dsp:txXfrm rot="-5400000">
        <a:off x="1119661" y="1458414"/>
        <a:ext cx="7059185" cy="938179"/>
      </dsp:txXfrm>
    </dsp:sp>
    <dsp:sp modelId="{34813889-0B17-485D-A549-23C969280E7E}">
      <dsp:nvSpPr>
        <dsp:cNvPr id="0" name=""/>
        <dsp:cNvSpPr/>
      </dsp:nvSpPr>
      <dsp:spPr>
        <a:xfrm rot="5400000">
          <a:off x="-239927" y="3053025"/>
          <a:ext cx="1599516" cy="1119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Итоговые результаты</a:t>
          </a:r>
          <a:endParaRPr lang="nl-NL" sz="1000" kern="1200" dirty="0"/>
        </a:p>
      </dsp:txBody>
      <dsp:txXfrm rot="-5400000">
        <a:off x="1" y="3372929"/>
        <a:ext cx="1119661" cy="479855"/>
      </dsp:txXfrm>
    </dsp:sp>
    <dsp:sp modelId="{8DF4973D-0C30-4EA8-9FB7-7AC3D1949D83}">
      <dsp:nvSpPr>
        <dsp:cNvPr id="0" name=""/>
        <dsp:cNvSpPr/>
      </dsp:nvSpPr>
      <dsp:spPr>
        <a:xfrm rot="5400000">
          <a:off x="4154787" y="-222028"/>
          <a:ext cx="1039685" cy="7109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Базовая задача </a:t>
          </a:r>
          <a:r>
            <a:rPr lang="en-AU" sz="1300" kern="1200" noProof="0" dirty="0"/>
            <a:t>1: </a:t>
          </a:r>
          <a:r>
            <a:rPr lang="ru-RU" sz="1300" kern="1200" noProof="0" dirty="0"/>
            <a:t>защита национальной территории и территории союзников</a:t>
          </a:r>
          <a:endParaRPr lang="en-AU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Базовая задача </a:t>
          </a:r>
          <a:r>
            <a:rPr lang="en-AU" sz="1300" kern="1200" noProof="0" dirty="0"/>
            <a:t>2: </a:t>
          </a:r>
          <a:r>
            <a:rPr lang="ru-RU" sz="1300" kern="1200" noProof="0" dirty="0"/>
            <a:t>развертывание вооруженных сил</a:t>
          </a:r>
          <a:endParaRPr lang="en-AU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noProof="0" dirty="0"/>
            <a:t>Базовая задача </a:t>
          </a:r>
          <a:r>
            <a:rPr lang="en-AU" sz="1300" kern="1200" noProof="0" dirty="0"/>
            <a:t>3: </a:t>
          </a:r>
          <a:r>
            <a:rPr lang="ru-RU" sz="1300" kern="1200" noProof="0" dirty="0"/>
            <a:t>содействие внутренним органам </a:t>
          </a:r>
          <a:r>
            <a:rPr lang="en-AU" sz="1300" kern="1200" noProof="0" dirty="0"/>
            <a:t>(</a:t>
          </a:r>
          <a:r>
            <a:rPr lang="ru-RU" sz="1300" kern="1200" noProof="0" dirty="0"/>
            <a:t>стихийные бедствия, содействие полиции</a:t>
          </a:r>
          <a:r>
            <a:rPr lang="en-AU" sz="1300" kern="1200" noProof="0" dirty="0"/>
            <a:t>)</a:t>
          </a:r>
        </a:p>
      </dsp:txBody>
      <dsp:txXfrm rot="-5400000">
        <a:off x="1119661" y="2863851"/>
        <a:ext cx="7059185" cy="938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DC005-98EA-4963-9DFF-AB671109BD4F}">
      <dsp:nvSpPr>
        <dsp:cNvPr id="0" name=""/>
        <dsp:cNvSpPr/>
      </dsp:nvSpPr>
      <dsp:spPr>
        <a:xfrm rot="16200000">
          <a:off x="-1537285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Подразделение </a:t>
          </a:r>
          <a:r>
            <a:rPr lang="nl-NL" sz="1300" kern="1200" dirty="0"/>
            <a:t>1</a:t>
          </a:r>
        </a:p>
      </dsp:txBody>
      <dsp:txXfrm>
        <a:off x="-1537285" y="2266459"/>
        <a:ext cx="3443573" cy="369002"/>
      </dsp:txXfrm>
    </dsp:sp>
    <dsp:sp modelId="{6141FDF3-C263-4402-B06A-5698FB521038}">
      <dsp:nvSpPr>
        <dsp:cNvPr id="0" name=""/>
        <dsp:cNvSpPr/>
      </dsp:nvSpPr>
      <dsp:spPr>
        <a:xfrm>
          <a:off x="296229" y="729173"/>
          <a:ext cx="2286444" cy="3443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25439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Компания </a:t>
          </a:r>
          <a:r>
            <a:rPr lang="nl-NL" sz="1800" kern="1200" dirty="0"/>
            <a:t>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Компания</a:t>
          </a:r>
          <a:r>
            <a:rPr lang="nl-NL" sz="1800" kern="1200" dirty="0"/>
            <a:t> 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Компания</a:t>
          </a:r>
          <a:r>
            <a:rPr lang="nl-NL" sz="1800" kern="1200" dirty="0"/>
            <a:t> 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Тяжелое вооружение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800" kern="1200" dirty="0"/>
        </a:p>
      </dsp:txBody>
      <dsp:txXfrm>
        <a:off x="296229" y="729173"/>
        <a:ext cx="2286444" cy="3443573"/>
      </dsp:txXfrm>
    </dsp:sp>
    <dsp:sp modelId="{F5444071-DCE0-4CEA-B7F0-E98160EA446C}">
      <dsp:nvSpPr>
        <dsp:cNvPr id="0" name=""/>
        <dsp:cNvSpPr/>
      </dsp:nvSpPr>
      <dsp:spPr>
        <a:xfrm>
          <a:off x="136411" y="242090"/>
          <a:ext cx="738004" cy="73800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E27C-F7E5-4626-9B4D-EECD0118D9F1}">
      <dsp:nvSpPr>
        <dsp:cNvPr id="0" name=""/>
        <dsp:cNvSpPr/>
      </dsp:nvSpPr>
      <dsp:spPr>
        <a:xfrm rot="16200000">
          <a:off x="1387027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Подразделение </a:t>
          </a:r>
          <a:r>
            <a:rPr lang="nl-NL" sz="1300" kern="1200" dirty="0"/>
            <a:t>2</a:t>
          </a:r>
        </a:p>
      </dsp:txBody>
      <dsp:txXfrm>
        <a:off x="1387027" y="2266459"/>
        <a:ext cx="3443573" cy="369002"/>
      </dsp:txXfrm>
    </dsp:sp>
    <dsp:sp modelId="{83E2320F-8BD2-4DD7-A792-E29432C3B317}">
      <dsp:nvSpPr>
        <dsp:cNvPr id="0" name=""/>
        <dsp:cNvSpPr/>
      </dsp:nvSpPr>
      <dsp:spPr>
        <a:xfrm>
          <a:off x="3223148" y="729173"/>
          <a:ext cx="2128245" cy="3443573"/>
        </a:xfrm>
        <a:prstGeom prst="rect">
          <a:avLst/>
        </a:prstGeom>
        <a:solidFill>
          <a:schemeClr val="accent5">
            <a:hueOff val="-4814955"/>
            <a:satOff val="1959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543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Компания </a:t>
          </a:r>
          <a:r>
            <a:rPr lang="nl-NL" sz="1700" kern="1200"/>
            <a:t>A</a:t>
          </a: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Компания</a:t>
          </a:r>
          <a:r>
            <a:rPr lang="nl-NL" sz="1700" kern="1200"/>
            <a:t> B</a:t>
          </a: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Компания</a:t>
          </a:r>
          <a:r>
            <a:rPr lang="nl-NL" sz="1700" kern="1200" dirty="0"/>
            <a:t> 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Тяжелое вооружение</a:t>
          </a:r>
          <a:endParaRPr lang="nl-NL" sz="1700" kern="1200" dirty="0"/>
        </a:p>
      </dsp:txBody>
      <dsp:txXfrm>
        <a:off x="3223148" y="729173"/>
        <a:ext cx="2128245" cy="3443573"/>
      </dsp:txXfrm>
    </dsp:sp>
    <dsp:sp modelId="{06FDA0DA-0FBD-4953-9312-1EE71B7EBE85}">
      <dsp:nvSpPr>
        <dsp:cNvPr id="0" name=""/>
        <dsp:cNvSpPr/>
      </dsp:nvSpPr>
      <dsp:spPr>
        <a:xfrm>
          <a:off x="2999257" y="242090"/>
          <a:ext cx="738004" cy="738004"/>
        </a:xfrm>
        <a:prstGeom prst="rect">
          <a:avLst/>
        </a:prstGeom>
        <a:solidFill>
          <a:schemeClr val="accent5">
            <a:tint val="50000"/>
            <a:hueOff val="-4597707"/>
            <a:satOff val="-1194"/>
            <a:lumOff val="-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5F4AB-56B5-46D3-BA93-211E082C4D5B}">
      <dsp:nvSpPr>
        <dsp:cNvPr id="0" name=""/>
        <dsp:cNvSpPr/>
      </dsp:nvSpPr>
      <dsp:spPr>
        <a:xfrm rot="16200000">
          <a:off x="4245719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Боевые подразделения/тыловая поддержка</a:t>
          </a:r>
          <a:endParaRPr lang="nl-NL" sz="1300" kern="1200" dirty="0"/>
        </a:p>
      </dsp:txBody>
      <dsp:txXfrm>
        <a:off x="4245719" y="2266459"/>
        <a:ext cx="3443573" cy="369002"/>
      </dsp:txXfrm>
    </dsp:sp>
    <dsp:sp modelId="{D242E329-9C3F-4C5E-AE86-F01F952892FF}">
      <dsp:nvSpPr>
        <dsp:cNvPr id="0" name=""/>
        <dsp:cNvSpPr/>
      </dsp:nvSpPr>
      <dsp:spPr>
        <a:xfrm>
          <a:off x="6093814" y="729173"/>
          <a:ext cx="2044340" cy="3443573"/>
        </a:xfrm>
        <a:prstGeom prst="rect">
          <a:avLst/>
        </a:prstGeom>
        <a:solidFill>
          <a:srgbClr val="529D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5439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Грузовой транспорт</a:t>
          </a: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Вертолеты</a:t>
          </a: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Артиллерия</a:t>
          </a:r>
          <a:endParaRPr lang="nl-NL" sz="1700" kern="1200" dirty="0"/>
        </a:p>
      </dsp:txBody>
      <dsp:txXfrm>
        <a:off x="6093814" y="729173"/>
        <a:ext cx="2044340" cy="3443573"/>
      </dsp:txXfrm>
    </dsp:sp>
    <dsp:sp modelId="{15B61033-9A6E-4250-8E1F-447DADACF14D}">
      <dsp:nvSpPr>
        <dsp:cNvPr id="0" name=""/>
        <dsp:cNvSpPr/>
      </dsp:nvSpPr>
      <dsp:spPr>
        <a:xfrm>
          <a:off x="5827971" y="242090"/>
          <a:ext cx="738004" cy="738004"/>
        </a:xfrm>
        <a:prstGeom prst="rect">
          <a:avLst/>
        </a:prstGeom>
        <a:solidFill>
          <a:schemeClr val="accent5">
            <a:tint val="50000"/>
            <a:hueOff val="-9195414"/>
            <a:satOff val="-2387"/>
            <a:lumOff val="-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DC005-98EA-4963-9DFF-AB671109BD4F}">
      <dsp:nvSpPr>
        <dsp:cNvPr id="0" name=""/>
        <dsp:cNvSpPr/>
      </dsp:nvSpPr>
      <dsp:spPr>
        <a:xfrm rot="16200000">
          <a:off x="-1445840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Bat 1</a:t>
          </a:r>
        </a:p>
      </dsp:txBody>
      <dsp:txXfrm>
        <a:off x="-1445840" y="2266459"/>
        <a:ext cx="3443573" cy="369002"/>
      </dsp:txXfrm>
    </dsp:sp>
    <dsp:sp modelId="{6141FDF3-C263-4402-B06A-5698FB521038}">
      <dsp:nvSpPr>
        <dsp:cNvPr id="0" name=""/>
        <dsp:cNvSpPr/>
      </dsp:nvSpPr>
      <dsp:spPr>
        <a:xfrm>
          <a:off x="236236" y="729173"/>
          <a:ext cx="2286444" cy="3443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Company 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Company 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Company 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Heavy </a:t>
          </a:r>
          <a:r>
            <a:rPr lang="nl-NL" sz="2000" kern="1200" dirty="0" err="1"/>
            <a:t>Weapons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000" kern="1200" dirty="0"/>
        </a:p>
      </dsp:txBody>
      <dsp:txXfrm>
        <a:off x="236236" y="729173"/>
        <a:ext cx="2286444" cy="3443573"/>
      </dsp:txXfrm>
    </dsp:sp>
    <dsp:sp modelId="{F5444071-DCE0-4CEA-B7F0-E98160EA446C}">
      <dsp:nvSpPr>
        <dsp:cNvPr id="0" name=""/>
        <dsp:cNvSpPr/>
      </dsp:nvSpPr>
      <dsp:spPr>
        <a:xfrm>
          <a:off x="91445" y="242090"/>
          <a:ext cx="738004" cy="73800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E27C-F7E5-4626-9B4D-EECD0118D9F1}">
      <dsp:nvSpPr>
        <dsp:cNvPr id="0" name=""/>
        <dsp:cNvSpPr/>
      </dsp:nvSpPr>
      <dsp:spPr>
        <a:xfrm rot="16200000">
          <a:off x="1461972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Bat 2</a:t>
          </a:r>
        </a:p>
      </dsp:txBody>
      <dsp:txXfrm>
        <a:off x="1461972" y="2266459"/>
        <a:ext cx="3443573" cy="369002"/>
      </dsp:txXfrm>
    </dsp:sp>
    <dsp:sp modelId="{83E2320F-8BD2-4DD7-A792-E29432C3B317}">
      <dsp:nvSpPr>
        <dsp:cNvPr id="0" name=""/>
        <dsp:cNvSpPr/>
      </dsp:nvSpPr>
      <dsp:spPr>
        <a:xfrm>
          <a:off x="3223148" y="729173"/>
          <a:ext cx="2128245" cy="3443573"/>
        </a:xfrm>
        <a:prstGeom prst="rect">
          <a:avLst/>
        </a:prstGeom>
        <a:solidFill>
          <a:schemeClr val="accent5">
            <a:hueOff val="-4814955"/>
            <a:satOff val="1959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Company 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Company 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Company 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Heavy </a:t>
          </a:r>
          <a:r>
            <a:rPr lang="nl-NL" sz="2000" kern="1200" dirty="0" err="1"/>
            <a:t>Weapons</a:t>
          </a:r>
          <a:endParaRPr lang="nl-NL" sz="2000" kern="1200" dirty="0"/>
        </a:p>
      </dsp:txBody>
      <dsp:txXfrm>
        <a:off x="3223148" y="729173"/>
        <a:ext cx="2128245" cy="3443573"/>
      </dsp:txXfrm>
    </dsp:sp>
    <dsp:sp modelId="{06FDA0DA-0FBD-4953-9312-1EE71B7EBE85}">
      <dsp:nvSpPr>
        <dsp:cNvPr id="0" name=""/>
        <dsp:cNvSpPr/>
      </dsp:nvSpPr>
      <dsp:spPr>
        <a:xfrm>
          <a:off x="2999257" y="242090"/>
          <a:ext cx="738004" cy="738004"/>
        </a:xfrm>
        <a:prstGeom prst="rect">
          <a:avLst/>
        </a:prstGeom>
        <a:solidFill>
          <a:schemeClr val="accent5">
            <a:tint val="50000"/>
            <a:hueOff val="-4597707"/>
            <a:satOff val="-1194"/>
            <a:lumOff val="-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5F4AB-56B5-46D3-BA93-211E082C4D5B}">
      <dsp:nvSpPr>
        <dsp:cNvPr id="0" name=""/>
        <dsp:cNvSpPr/>
      </dsp:nvSpPr>
      <dsp:spPr>
        <a:xfrm rot="16200000">
          <a:off x="4290685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CS/CSS</a:t>
          </a:r>
        </a:p>
      </dsp:txBody>
      <dsp:txXfrm>
        <a:off x="4290685" y="2266459"/>
        <a:ext cx="3443573" cy="369002"/>
      </dsp:txXfrm>
    </dsp:sp>
    <dsp:sp modelId="{D242E329-9C3F-4C5E-AE86-F01F952892FF}">
      <dsp:nvSpPr>
        <dsp:cNvPr id="0" name=""/>
        <dsp:cNvSpPr/>
      </dsp:nvSpPr>
      <dsp:spPr>
        <a:xfrm>
          <a:off x="6093814" y="729173"/>
          <a:ext cx="2044340" cy="3443573"/>
        </a:xfrm>
        <a:prstGeom prst="rect">
          <a:avLst/>
        </a:prstGeom>
        <a:solidFill>
          <a:srgbClr val="529D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Trucks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 err="1"/>
            <a:t>Helicopters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 err="1"/>
            <a:t>Artillery</a:t>
          </a:r>
          <a:endParaRPr lang="nl-NL" sz="2000" kern="1200" dirty="0"/>
        </a:p>
      </dsp:txBody>
      <dsp:txXfrm>
        <a:off x="6093814" y="729173"/>
        <a:ext cx="2044340" cy="3443573"/>
      </dsp:txXfrm>
    </dsp:sp>
    <dsp:sp modelId="{15B61033-9A6E-4250-8E1F-447DADACF14D}">
      <dsp:nvSpPr>
        <dsp:cNvPr id="0" name=""/>
        <dsp:cNvSpPr/>
      </dsp:nvSpPr>
      <dsp:spPr>
        <a:xfrm>
          <a:off x="5827971" y="242090"/>
          <a:ext cx="738004" cy="738004"/>
        </a:xfrm>
        <a:prstGeom prst="rect">
          <a:avLst/>
        </a:prstGeom>
        <a:solidFill>
          <a:schemeClr val="accent5">
            <a:tint val="50000"/>
            <a:hueOff val="-9195414"/>
            <a:satOff val="-2387"/>
            <a:lumOff val="-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DC005-98EA-4963-9DFF-AB671109BD4F}">
      <dsp:nvSpPr>
        <dsp:cNvPr id="0" name=""/>
        <dsp:cNvSpPr/>
      </dsp:nvSpPr>
      <dsp:spPr>
        <a:xfrm rot="16200000">
          <a:off x="-1503398" y="2251823"/>
          <a:ext cx="3443573" cy="27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766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Bat 1</a:t>
          </a:r>
        </a:p>
      </dsp:txBody>
      <dsp:txXfrm>
        <a:off x="-1503398" y="2251823"/>
        <a:ext cx="3443573" cy="277529"/>
      </dsp:txXfrm>
    </dsp:sp>
    <dsp:sp modelId="{6141FDF3-C263-4402-B06A-5698FB521038}">
      <dsp:nvSpPr>
        <dsp:cNvPr id="0" name=""/>
        <dsp:cNvSpPr/>
      </dsp:nvSpPr>
      <dsp:spPr>
        <a:xfrm>
          <a:off x="188522" y="668801"/>
          <a:ext cx="1719653" cy="3443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4766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 </a:t>
          </a:r>
          <a:r>
            <a:rPr lang="nl-NL" sz="1200" kern="1200"/>
            <a:t>A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</a:t>
          </a:r>
          <a:r>
            <a:rPr lang="nl-NL" sz="1200" kern="1200"/>
            <a:t> B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</a:t>
          </a:r>
          <a:r>
            <a:rPr lang="nl-NL" sz="1200" kern="1200"/>
            <a:t> C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Тяжелое вооружение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/>
        </a:p>
      </dsp:txBody>
      <dsp:txXfrm>
        <a:off x="188522" y="668801"/>
        <a:ext cx="1719653" cy="3443573"/>
      </dsp:txXfrm>
    </dsp:sp>
    <dsp:sp modelId="{F5444071-DCE0-4CEA-B7F0-E98160EA446C}">
      <dsp:nvSpPr>
        <dsp:cNvPr id="0" name=""/>
        <dsp:cNvSpPr/>
      </dsp:nvSpPr>
      <dsp:spPr>
        <a:xfrm>
          <a:off x="79623" y="302462"/>
          <a:ext cx="555058" cy="555058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E27C-F7E5-4626-9B4D-EECD0118D9F1}">
      <dsp:nvSpPr>
        <dsp:cNvPr id="0" name=""/>
        <dsp:cNvSpPr/>
      </dsp:nvSpPr>
      <dsp:spPr>
        <a:xfrm rot="16200000">
          <a:off x="683590" y="2251823"/>
          <a:ext cx="3443573" cy="27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766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Bat 2</a:t>
          </a:r>
        </a:p>
      </dsp:txBody>
      <dsp:txXfrm>
        <a:off x="683590" y="2251823"/>
        <a:ext cx="3443573" cy="277529"/>
      </dsp:txXfrm>
    </dsp:sp>
    <dsp:sp modelId="{83E2320F-8BD2-4DD7-A792-E29432C3B317}">
      <dsp:nvSpPr>
        <dsp:cNvPr id="0" name=""/>
        <dsp:cNvSpPr/>
      </dsp:nvSpPr>
      <dsp:spPr>
        <a:xfrm>
          <a:off x="2445163" y="694490"/>
          <a:ext cx="1600670" cy="3443573"/>
        </a:xfrm>
        <a:prstGeom prst="rect">
          <a:avLst/>
        </a:prstGeom>
        <a:solidFill>
          <a:schemeClr val="accent5">
            <a:hueOff val="-3209970"/>
            <a:satOff val="130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4766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 </a:t>
          </a:r>
          <a:r>
            <a:rPr lang="nl-NL" sz="1200" kern="1200" dirty="0"/>
            <a:t>A</a:t>
          </a:r>
          <a:endParaRPr lang="nl-NL" sz="12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</a:t>
          </a:r>
          <a:r>
            <a:rPr lang="nl-NL" sz="1200" kern="1200" dirty="0"/>
            <a:t> 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</a:t>
          </a:r>
          <a:r>
            <a:rPr lang="nl-NL" sz="1200" kern="1200" dirty="0"/>
            <a:t> 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Тяжелое вооружение</a:t>
          </a:r>
          <a:endParaRPr lang="nl-NL" sz="1200" kern="1200" dirty="0"/>
        </a:p>
      </dsp:txBody>
      <dsp:txXfrm>
        <a:off x="2445163" y="694490"/>
        <a:ext cx="1600670" cy="3443573"/>
      </dsp:txXfrm>
    </dsp:sp>
    <dsp:sp modelId="{06FDA0DA-0FBD-4953-9312-1EE71B7EBE85}">
      <dsp:nvSpPr>
        <dsp:cNvPr id="0" name=""/>
        <dsp:cNvSpPr/>
      </dsp:nvSpPr>
      <dsp:spPr>
        <a:xfrm>
          <a:off x="2266612" y="302462"/>
          <a:ext cx="555058" cy="555058"/>
        </a:xfrm>
        <a:prstGeom prst="rect">
          <a:avLst/>
        </a:prstGeom>
        <a:solidFill>
          <a:schemeClr val="accent5">
            <a:tint val="50000"/>
            <a:hueOff val="-3065138"/>
            <a:satOff val="-796"/>
            <a:lumOff val="-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5F4AB-56B5-46D3-BA93-211E082C4D5B}">
      <dsp:nvSpPr>
        <dsp:cNvPr id="0" name=""/>
        <dsp:cNvSpPr/>
      </dsp:nvSpPr>
      <dsp:spPr>
        <a:xfrm rot="16200000">
          <a:off x="2811088" y="2251823"/>
          <a:ext cx="3443573" cy="27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766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CS/CSS</a:t>
          </a:r>
        </a:p>
      </dsp:txBody>
      <dsp:txXfrm>
        <a:off x="2811088" y="2251823"/>
        <a:ext cx="3443573" cy="277529"/>
      </dsp:txXfrm>
    </dsp:sp>
    <dsp:sp modelId="{D242E329-9C3F-4C5E-AE86-F01F952892FF}">
      <dsp:nvSpPr>
        <dsp:cNvPr id="0" name=""/>
        <dsp:cNvSpPr/>
      </dsp:nvSpPr>
      <dsp:spPr>
        <a:xfrm>
          <a:off x="4594053" y="668801"/>
          <a:ext cx="1537564" cy="3443573"/>
        </a:xfrm>
        <a:prstGeom prst="rect">
          <a:avLst/>
        </a:prstGeom>
        <a:solidFill>
          <a:srgbClr val="529D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4766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Грузовой </a:t>
          </a:r>
          <a:r>
            <a:rPr lang="ru-RU" sz="1200" kern="1200" dirty="0" err="1"/>
            <a:t>транспот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Вертолеты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Артиллерия</a:t>
          </a:r>
          <a:endParaRPr lang="nl-NL" sz="1200" kern="1200" dirty="0"/>
        </a:p>
      </dsp:txBody>
      <dsp:txXfrm>
        <a:off x="4594053" y="668801"/>
        <a:ext cx="1537564" cy="3443573"/>
      </dsp:txXfrm>
    </dsp:sp>
    <dsp:sp modelId="{15B61033-9A6E-4250-8E1F-447DADACF14D}">
      <dsp:nvSpPr>
        <dsp:cNvPr id="0" name=""/>
        <dsp:cNvSpPr/>
      </dsp:nvSpPr>
      <dsp:spPr>
        <a:xfrm>
          <a:off x="4394110" y="302462"/>
          <a:ext cx="555058" cy="555058"/>
        </a:xfrm>
        <a:prstGeom prst="rect">
          <a:avLst/>
        </a:prstGeom>
        <a:solidFill>
          <a:schemeClr val="accent5">
            <a:tint val="50000"/>
            <a:hueOff val="-6130276"/>
            <a:satOff val="-1591"/>
            <a:lumOff val="-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17B3C-4525-4D51-AA73-E49766D42276}">
      <dsp:nvSpPr>
        <dsp:cNvPr id="0" name=""/>
        <dsp:cNvSpPr/>
      </dsp:nvSpPr>
      <dsp:spPr>
        <a:xfrm rot="16200000">
          <a:off x="4907033" y="2251823"/>
          <a:ext cx="3443573" cy="27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766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4907033" y="2251823"/>
        <a:ext cx="3443573" cy="277529"/>
      </dsp:txXfrm>
    </dsp:sp>
    <dsp:sp modelId="{5D602796-50E4-4972-9F6E-B605263B59F5}">
      <dsp:nvSpPr>
        <dsp:cNvPr id="0" name=""/>
        <dsp:cNvSpPr/>
      </dsp:nvSpPr>
      <dsp:spPr>
        <a:xfrm>
          <a:off x="6767585" y="638842"/>
          <a:ext cx="1382391" cy="3443573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44766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 </a:t>
          </a:r>
          <a:r>
            <a:rPr lang="nl-NL" sz="1200" kern="1200"/>
            <a:t>A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</a:t>
          </a:r>
          <a:r>
            <a:rPr lang="nl-NL" sz="1200" kern="1200"/>
            <a:t> B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Компания</a:t>
          </a:r>
          <a:r>
            <a:rPr lang="nl-NL" sz="1200" kern="1200"/>
            <a:t> C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Тяжелое вооружение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Вертолеты</a:t>
          </a: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Артиллерия</a:t>
          </a:r>
          <a:endParaRPr lang="nl-NL" sz="1200" kern="1200" dirty="0"/>
        </a:p>
      </dsp:txBody>
      <dsp:txXfrm>
        <a:off x="6767585" y="638842"/>
        <a:ext cx="1382391" cy="3443573"/>
      </dsp:txXfrm>
    </dsp:sp>
    <dsp:sp modelId="{EF728879-858C-49B7-B922-0E42A109229A}">
      <dsp:nvSpPr>
        <dsp:cNvPr id="0" name=""/>
        <dsp:cNvSpPr/>
      </dsp:nvSpPr>
      <dsp:spPr>
        <a:xfrm>
          <a:off x="6490055" y="302462"/>
          <a:ext cx="555058" cy="555058"/>
        </a:xfrm>
        <a:prstGeom prst="rect">
          <a:avLst/>
        </a:prstGeom>
        <a:solidFill>
          <a:schemeClr val="accent5">
            <a:tint val="50000"/>
            <a:hueOff val="-9195414"/>
            <a:satOff val="-2387"/>
            <a:lumOff val="-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536" cy="499823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4910" y="0"/>
            <a:ext cx="2980536" cy="499823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B5AFA1B3-A1FA-4F94-9DA9-FBB0398FC8E1}" type="datetimeFigureOut">
              <a:rPr lang="nl-NL" smtClean="0"/>
              <a:pPr/>
              <a:t>18-6-2018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501419"/>
            <a:ext cx="2980536" cy="499823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4910" y="9501419"/>
            <a:ext cx="2980536" cy="499823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D45F1FAA-BDFA-49FB-A58A-0C69DA0BD9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0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0055" cy="50014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2341E-3CF0-4656-8CE4-9117A46C4B67}" type="datetimeFigureOut">
              <a:rPr lang="nl-NL"/>
              <a:pPr>
                <a:defRPr/>
              </a:pPr>
              <a:t>18-6-2018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2212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706" y="4751349"/>
            <a:ext cx="5501640" cy="4501277"/>
          </a:xfrm>
          <a:prstGeom prst="rect">
            <a:avLst/>
          </a:prstGeom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500960"/>
            <a:ext cx="2980055" cy="50014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68D80-75C9-4F18-B9CE-6964CC2CF74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4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B00D19-5C9E-419A-8FA0-01FDC7149FB8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50888"/>
            <a:ext cx="4999038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8" y="4750710"/>
            <a:ext cx="5502281" cy="4500000"/>
          </a:xfrm>
          <a:noFill/>
        </p:spPr>
        <p:txBody>
          <a:bodyPr wrap="none" anchor="ctr"/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96516" y="9499823"/>
            <a:ext cx="2980536" cy="499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820" tIns="47227" rIns="90820" bIns="47227" anchor="b"/>
          <a:lstStyle/>
          <a:p>
            <a:pPr algn="r">
              <a:tabLst>
                <a:tab pos="0" algn="l"/>
                <a:tab pos="451122" algn="l"/>
                <a:tab pos="903844" algn="l"/>
                <a:tab pos="1358166" algn="l"/>
                <a:tab pos="1810887" algn="l"/>
                <a:tab pos="2263610" algn="l"/>
                <a:tab pos="2717931" algn="l"/>
                <a:tab pos="3170652" algn="l"/>
                <a:tab pos="3624974" algn="l"/>
                <a:tab pos="4077696" algn="l"/>
                <a:tab pos="4530418" algn="l"/>
                <a:tab pos="4984739" algn="l"/>
                <a:tab pos="5437462" algn="l"/>
                <a:tab pos="5891783" algn="l"/>
                <a:tab pos="6344504" algn="l"/>
                <a:tab pos="6797227" algn="l"/>
                <a:tab pos="7251548" algn="l"/>
                <a:tab pos="7704270" algn="l"/>
                <a:tab pos="8158591" algn="l"/>
                <a:tab pos="8611313" algn="l"/>
                <a:tab pos="9064035" algn="l"/>
              </a:tabLst>
            </a:pPr>
            <a:fld id="{5B922B36-5DE7-48AD-A80C-3AA899EE7C0B}" type="slidenum">
              <a:rPr lang="nl-NL" sz="1200">
                <a:latin typeface="Calibri" pitchFamily="34" charset="0"/>
              </a:rPr>
              <a:pPr algn="r">
                <a:tabLst>
                  <a:tab pos="0" algn="l"/>
                  <a:tab pos="451122" algn="l"/>
                  <a:tab pos="903844" algn="l"/>
                  <a:tab pos="1358166" algn="l"/>
                  <a:tab pos="1810887" algn="l"/>
                  <a:tab pos="2263610" algn="l"/>
                  <a:tab pos="2717931" algn="l"/>
                  <a:tab pos="3170652" algn="l"/>
                  <a:tab pos="3624974" algn="l"/>
                  <a:tab pos="4077696" algn="l"/>
                  <a:tab pos="4530418" algn="l"/>
                  <a:tab pos="4984739" algn="l"/>
                  <a:tab pos="5437462" algn="l"/>
                  <a:tab pos="5891783" algn="l"/>
                  <a:tab pos="6344504" algn="l"/>
                  <a:tab pos="6797227" algn="l"/>
                  <a:tab pos="7251548" algn="l"/>
                  <a:tab pos="7704270" algn="l"/>
                  <a:tab pos="8158591" algn="l"/>
                  <a:tab pos="8611313" algn="l"/>
                  <a:tab pos="9064035" algn="l"/>
                </a:tabLst>
              </a:pPr>
              <a:t>4</a:t>
            </a:fld>
            <a:endParaRPr lang="nl-NL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7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F510-242F-4026-B64B-47F62B897C4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03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F510-242F-4026-B64B-47F62B897C4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14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– </a:t>
            </a:r>
            <a:r>
              <a:rPr lang="ru-RU" dirty="0"/>
              <a:t>операционная готовность</a:t>
            </a:r>
          </a:p>
          <a:p>
            <a:r>
              <a:rPr lang="en-US" dirty="0"/>
              <a:t>PR</a:t>
            </a:r>
            <a:r>
              <a:rPr lang="ru-RU" dirty="0"/>
              <a:t> – готовность персонала</a:t>
            </a:r>
          </a:p>
          <a:p>
            <a:r>
              <a:rPr lang="en-US" dirty="0"/>
              <a:t>MR</a:t>
            </a:r>
            <a:r>
              <a:rPr lang="ru-RU" dirty="0"/>
              <a:t> - </a:t>
            </a:r>
            <a:r>
              <a:rPr lang="en-US" dirty="0"/>
              <a:t> </a:t>
            </a:r>
            <a:r>
              <a:rPr lang="ru-RU" dirty="0"/>
              <a:t>материальная готовность</a:t>
            </a:r>
          </a:p>
          <a:p>
            <a:r>
              <a:rPr lang="en-US" dirty="0"/>
              <a:t>Training – </a:t>
            </a:r>
            <a:r>
              <a:rPr lang="ru-RU" dirty="0"/>
              <a:t>обучение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68D80-75C9-4F18-B9CE-6964CC2CF748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823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F510-242F-4026-B64B-47F62B897C4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58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F510-242F-4026-B64B-47F62B897C4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05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641850" y="6542088"/>
            <a:ext cx="418465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3 juni 2010</a:t>
            </a:r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645025" y="6362700"/>
            <a:ext cx="4183063" cy="284163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 dirty="0" err="1"/>
              <a:t>Fiscal</a:t>
            </a:r>
            <a:r>
              <a:rPr lang="nl-NL" dirty="0"/>
              <a:t> </a:t>
            </a:r>
            <a:r>
              <a:rPr lang="nl-NL" dirty="0" err="1"/>
              <a:t>Consolidation</a:t>
            </a:r>
            <a:r>
              <a:rPr lang="nl-NL" dirty="0"/>
              <a:t> in the Netherlands</a:t>
            </a:r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350" y="6362700"/>
            <a:ext cx="712788" cy="363538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C845DB-13F5-4340-8017-19675E2C2E8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6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605E90-F53D-4166-825A-5A0F211187F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00563" y="6308725"/>
            <a:ext cx="4103687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9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C003D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374400" y="6379200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91020-8708-4FE7-921C-A1319787E73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128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500000" y="6390000"/>
            <a:ext cx="4104000" cy="176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Recommendations based on experiences in the Netherlands</a:t>
            </a:r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0" y="6544800"/>
            <a:ext cx="4104000" cy="21674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|  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25 November 2016, Paris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879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Spending Reviews in The Netherlands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4650" y="6378575"/>
            <a:ext cx="712788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90EE3-14D3-4088-9560-4A9252443A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4650" y="6378575"/>
            <a:ext cx="712788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9E1E-8EED-4ABD-982C-7424D8DFE2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Spending Reviews in The Netherlands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19FB-D2A1-4DB9-A6AC-10E2DBC6AC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F9E1E-8EED-4ABD-982C-7424D8DFE2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BAF9-9CE9-4D77-9C3C-CAE79505914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27C8-FA47-4577-9706-C736BC1E56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Spending Reviews in The Netherlands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073A-E9B2-42A5-ABBC-AF6D0D828C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103438"/>
            <a:ext cx="371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797175"/>
            <a:ext cx="3695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8" r:id="rId2"/>
    <p:sldLayoutId id="2147484362" r:id="rId3"/>
    <p:sldLayoutId id="2147484364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1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Spending Reviews in The Netherlands</a:t>
            </a:r>
            <a:endParaRPr lang="nl-NL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1C050A5-6120-407B-9D7B-05AEA3ABFE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057" name="shpBeeldmerk" descr="RO__vervolgpagina~LPP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63" r:id="rId6"/>
    <p:sldLayoutId id="2147484365" r:id="rId7"/>
    <p:sldLayoutId id="2147484366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.j.keulen@minfin.n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47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4778188" y="1982016"/>
            <a:ext cx="4231341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noProof="1">
                <a:solidFill>
                  <a:srgbClr val="FFFFFF"/>
                </a:solidFill>
              </a:rPr>
              <a:t>Анализ расходов в Нидерландах</a:t>
            </a:r>
            <a:endParaRPr lang="nl-NL" sz="2800" b="1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4929188" y="3708400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nl-NL" sz="1800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715437" y="32116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Передовая практика и уроки на итогам анализа боевой готовности </a:t>
            </a:r>
            <a:r>
              <a:rPr lang="en-CA" sz="2000" b="1" dirty="0">
                <a:solidFill>
                  <a:srgbClr val="002060"/>
                </a:solidFill>
              </a:rPr>
              <a:t>2017</a:t>
            </a:r>
            <a:r>
              <a:rPr lang="ru-RU" sz="2000" b="1" dirty="0">
                <a:solidFill>
                  <a:srgbClr val="002060"/>
                </a:solidFill>
              </a:rPr>
              <a:t> г.</a:t>
            </a:r>
            <a:endParaRPr lang="en-CA" sz="2000" b="1" dirty="0">
              <a:solidFill>
                <a:srgbClr val="002060"/>
              </a:solidFill>
            </a:endParaRPr>
          </a:p>
          <a:p>
            <a:endParaRPr lang="en-CA" sz="1800" dirty="0">
              <a:solidFill>
                <a:srgbClr val="002060"/>
              </a:solidFill>
            </a:endParaRPr>
          </a:p>
          <a:p>
            <a:endParaRPr lang="en-CA" sz="1800" dirty="0">
              <a:solidFill>
                <a:srgbClr val="002060"/>
              </a:solidFill>
            </a:endParaRPr>
          </a:p>
          <a:p>
            <a:endParaRPr lang="en-CA" sz="1800" dirty="0">
              <a:solidFill>
                <a:srgbClr val="002060"/>
              </a:solidFill>
            </a:endParaRPr>
          </a:p>
          <a:p>
            <a:endParaRPr lang="en-CA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Съерд Келен</a:t>
            </a:r>
            <a:endParaRPr lang="en-CA" sz="1800" dirty="0">
              <a:solidFill>
                <a:schemeClr val="bg1"/>
              </a:solidFill>
            </a:endParaRPr>
          </a:p>
          <a:p>
            <a:endParaRPr lang="en-CA" sz="1800" dirty="0">
              <a:solidFill>
                <a:srgbClr val="002060"/>
              </a:solidFill>
            </a:endParaRPr>
          </a:p>
          <a:p>
            <a:r>
              <a:rPr lang="en-CA" sz="1800" dirty="0">
                <a:solidFill>
                  <a:srgbClr val="002060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6248F-38F5-40C5-9DEB-3805D5A3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id="{68B0E02F-457E-4A25-955A-440BBA981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595553"/>
              </p:ext>
            </p:extLst>
          </p:nvPr>
        </p:nvGraphicFramePr>
        <p:xfrm>
          <a:off x="352425" y="1800225"/>
          <a:ext cx="8229600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3803BCD0-762C-4C67-A7E4-7223560B4CAD}"/>
              </a:ext>
            </a:extLst>
          </p:cNvPr>
          <p:cNvSpPr txBox="1"/>
          <p:nvPr/>
        </p:nvSpPr>
        <p:spPr>
          <a:xfrm>
            <a:off x="2233534" y="2758190"/>
            <a:ext cx="569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Процесс операционной готовности</a:t>
            </a:r>
            <a:endParaRPr lang="en-US" sz="18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5B8B7B9-EB5A-4220-A19B-8F515AF61BDC}"/>
              </a:ext>
            </a:extLst>
          </p:cNvPr>
          <p:cNvSpPr txBox="1"/>
          <p:nvPr/>
        </p:nvSpPr>
        <p:spPr>
          <a:xfrm>
            <a:off x="5591331" y="1628775"/>
            <a:ext cx="262327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 </a:t>
            </a:r>
            <a:r>
              <a:rPr lang="nl-NL" sz="1800" dirty="0"/>
              <a:t>=</a:t>
            </a:r>
            <a:r>
              <a:rPr lang="ru-RU" sz="1800" dirty="0"/>
              <a:t>известно </a:t>
            </a:r>
            <a:r>
              <a:rPr lang="nl-NL" sz="1800" dirty="0"/>
              <a:t>=</a:t>
            </a:r>
          </a:p>
          <a:p>
            <a:r>
              <a:rPr lang="ru-RU" sz="1800" dirty="0"/>
              <a:t>Имеющиеся данные</a:t>
            </a:r>
            <a:endParaRPr lang="nl-NL" sz="18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05A09B1-E882-488C-8B5C-BC89B6C24199}"/>
              </a:ext>
            </a:extLst>
          </p:cNvPr>
          <p:cNvSpPr txBox="1"/>
          <p:nvPr/>
        </p:nvSpPr>
        <p:spPr>
          <a:xfrm>
            <a:off x="7769121" y="3309942"/>
            <a:ext cx="182879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Нестабильные результаты</a:t>
            </a:r>
            <a:endParaRPr lang="nl-NL" sz="1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F68C701-D8F5-4740-BE50-12849C1DDEB0}"/>
              </a:ext>
            </a:extLst>
          </p:cNvPr>
          <p:cNvSpPr txBox="1"/>
          <p:nvPr/>
        </p:nvSpPr>
        <p:spPr>
          <a:xfrm>
            <a:off x="8229600" y="5539295"/>
            <a:ext cx="1828799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Связь с ресурсами не ясна</a:t>
            </a:r>
            <a:endParaRPr lang="nl-NL" sz="14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C9945CA-1911-4480-9D08-E398284C89D6}"/>
              </a:ext>
            </a:extLst>
          </p:cNvPr>
          <p:cNvSpPr txBox="1"/>
          <p:nvPr/>
        </p:nvSpPr>
        <p:spPr>
          <a:xfrm>
            <a:off x="1439056" y="5831174"/>
            <a:ext cx="6775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Отсутствие связи между исходными ресурсами и промежуточными результатами</a:t>
            </a:r>
            <a:endParaRPr lang="en-AU" sz="1200" dirty="0">
              <a:solidFill>
                <a:srgbClr val="FF0000"/>
              </a:solidFill>
            </a:endParaRPr>
          </a:p>
        </p:txBody>
      </p:sp>
      <p:sp>
        <p:nvSpPr>
          <p:cNvPr id="16" name="Tijdelijke aanduiding voor voettekst 4">
            <a:extLst>
              <a:ext uri="{FF2B5EF4-FFF2-40B4-BE49-F238E27FC236}">
                <a16:creationId xmlns:a16="http://schemas.microsoft.com/office/drawing/2014/main" id="{6DAC3FFD-0BE2-442C-86F7-5D1D76B2FFDF}"/>
              </a:ext>
            </a:extLst>
          </p:cNvPr>
          <p:cNvSpPr txBox="1">
            <a:spLocks/>
          </p:cNvSpPr>
          <p:nvPr/>
        </p:nvSpPr>
        <p:spPr bwMode="auto">
          <a:xfrm>
            <a:off x="3508531" y="6752646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</a:t>
            </a:r>
            <a:r>
              <a:rPr lang="ru-RU" dirty="0"/>
              <a:t>о результатами </a:t>
            </a:r>
            <a:r>
              <a:rPr lang="en-US" dirty="0"/>
              <a:t>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20811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8B6F8-04B0-496D-867F-87591A8D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48" y="1152608"/>
            <a:ext cx="8229600" cy="571500"/>
          </a:xfrm>
        </p:spPr>
        <p:txBody>
          <a:bodyPr/>
          <a:lstStyle/>
          <a:p>
            <a:r>
              <a:rPr lang="ru-RU" dirty="0"/>
              <a:t>Оценка операционной готовности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C0B2E-8A49-4292-B931-8E2CABDEC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00" y="1724108"/>
            <a:ext cx="8229600" cy="420490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OR = PR + MR + Training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 = Personal Readiness 		MR= Material Readiness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Training					</a:t>
            </a:r>
            <a:endParaRPr lang="en-US" dirty="0">
              <a:solidFill>
                <a:srgbClr val="0070C0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35842" name="Picture 2" descr="Afbeeldingsresultaat voor Defensie personen">
            <a:extLst>
              <a:ext uri="{FF2B5EF4-FFF2-40B4-BE49-F238E27FC236}">
                <a16:creationId xmlns:a16="http://schemas.microsoft.com/office/drawing/2014/main" id="{769CB654-ED69-428E-B206-73E943EE4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t="10073" r="19858" b="8727"/>
          <a:stretch/>
        </p:blipFill>
        <p:spPr bwMode="auto">
          <a:xfrm>
            <a:off x="752500" y="2292309"/>
            <a:ext cx="2160000" cy="14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Gerelateerde afbeelding">
            <a:extLst>
              <a:ext uri="{FF2B5EF4-FFF2-40B4-BE49-F238E27FC236}">
                <a16:creationId xmlns:a16="http://schemas.microsoft.com/office/drawing/2014/main" id="{E8341198-CAF3-4D80-86C3-5A4F9415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13" y="2331173"/>
            <a:ext cx="2195258" cy="14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Afbeeldingsresultaat voor training defensie">
            <a:extLst>
              <a:ext uri="{FF2B5EF4-FFF2-40B4-BE49-F238E27FC236}">
                <a16:creationId xmlns:a16="http://schemas.microsoft.com/office/drawing/2014/main" id="{984219E1-916B-4666-8876-6EB777F5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0" y="4346739"/>
            <a:ext cx="208716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8F2D83C-51BE-43E3-8623-9904613CBC35}"/>
              </a:ext>
            </a:extLst>
          </p:cNvPr>
          <p:cNvSpPr txBox="1">
            <a:spLocks/>
          </p:cNvSpPr>
          <p:nvPr/>
        </p:nvSpPr>
        <p:spPr bwMode="auto">
          <a:xfrm>
            <a:off x="389200" y="1724108"/>
            <a:ext cx="8229600" cy="447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nl-NL" kern="1200" baseline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				       </a:t>
            </a:r>
            <a:r>
              <a:rPr lang="en-US" sz="1800" dirty="0">
                <a:solidFill>
                  <a:srgbClr val="0070C0"/>
                </a:solidFill>
              </a:rPr>
              <a:t>+ </a:t>
            </a:r>
            <a:r>
              <a:rPr lang="ru-RU" sz="1800" dirty="0">
                <a:solidFill>
                  <a:srgbClr val="0070C0"/>
                </a:solidFill>
              </a:rPr>
              <a:t>решение командующего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		</a:t>
            </a:r>
            <a:r>
              <a:rPr lang="ru-RU" sz="1800" dirty="0">
                <a:solidFill>
                  <a:srgbClr val="0070C0"/>
                </a:solidFill>
              </a:rPr>
              <a:t>     				Решение командующего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pic>
        <p:nvPicPr>
          <p:cNvPr id="13" name="Picture 8" descr="Afbeeldingsresultaat voor defensie gijs van keulen">
            <a:extLst>
              <a:ext uri="{FF2B5EF4-FFF2-40B4-BE49-F238E27FC236}">
                <a16:creationId xmlns:a16="http://schemas.microsoft.com/office/drawing/2014/main" id="{5920C79E-A8DA-41F8-91F0-EA9A11CA3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13" y="4346739"/>
            <a:ext cx="216338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F1396CD4-7A66-4FAC-902F-B1C30EEF5F25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9051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425" y="1124744"/>
            <a:ext cx="8229600" cy="913606"/>
          </a:xfrm>
        </p:spPr>
        <p:txBody>
          <a:bodyPr/>
          <a:lstStyle/>
          <a:p>
            <a:r>
              <a:rPr lang="ru-RU" sz="1600" dirty="0"/>
              <a:t>Подразделения</a:t>
            </a:r>
            <a:r>
              <a:rPr lang="en-US" sz="1600" dirty="0"/>
              <a:t>/</a:t>
            </a:r>
            <a:r>
              <a:rPr lang="ru-RU" sz="1600" dirty="0"/>
              <a:t>потенциал, обеспечивающие операционную готовность </a:t>
            </a:r>
            <a:r>
              <a:rPr lang="en-US" sz="1600" dirty="0"/>
              <a:t>	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2424" y="1628800"/>
            <a:ext cx="8396040" cy="4414838"/>
          </a:xfrm>
        </p:spPr>
        <p:txBody>
          <a:bodyPr/>
          <a:lstStyle/>
          <a:p>
            <a:endParaRPr lang="en-US" b="1" i="1" dirty="0"/>
          </a:p>
          <a:p>
            <a:endParaRPr lang="nl-NL" b="1" i="1" dirty="0"/>
          </a:p>
          <a:p>
            <a:endParaRPr lang="nl-NL" dirty="0"/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 bwMode="auto">
          <a:xfrm>
            <a:off x="504824" y="1770816"/>
            <a:ext cx="839604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None/>
              <a:defRPr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9pPr>
          </a:lstStyle>
          <a:p>
            <a:endParaRPr kumimoji="0" lang="nl-NL" b="1" kern="0" dirty="0"/>
          </a:p>
          <a:p>
            <a:endParaRPr kumimoji="0" lang="nl-NL" b="1" i="1" kern="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696244"/>
            <a:ext cx="6346142" cy="448941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B8257D4-AB51-4F76-AF51-7BE43ED4878D}"/>
              </a:ext>
            </a:extLst>
          </p:cNvPr>
          <p:cNvSpPr txBox="1"/>
          <p:nvPr/>
        </p:nvSpPr>
        <p:spPr>
          <a:xfrm>
            <a:off x="4783779" y="4179170"/>
            <a:ext cx="30921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% </a:t>
            </a:r>
            <a:r>
              <a:rPr lang="ru-RU" sz="1200" dirty="0"/>
              <a:t>боевых подразделений, обеспечивающих ОГ</a:t>
            </a:r>
            <a:endParaRPr lang="nl-NL" sz="1200" dirty="0"/>
          </a:p>
          <a:p>
            <a:r>
              <a:rPr lang="nl-NL" sz="1200" dirty="0"/>
              <a:t>% </a:t>
            </a:r>
            <a:r>
              <a:rPr lang="ru-RU" sz="1200" dirty="0"/>
              <a:t>частей боевого обеспечения, обеспечивающих ОГ</a:t>
            </a:r>
            <a:endParaRPr lang="nl-NL" sz="1200" dirty="0"/>
          </a:p>
          <a:p>
            <a:r>
              <a:rPr lang="nl-NL" sz="1200" dirty="0"/>
              <a:t>% </a:t>
            </a:r>
            <a:r>
              <a:rPr lang="ru-RU" sz="1200" dirty="0"/>
              <a:t>подразделений тыловой поддержки, обеспечивающих ОГ</a:t>
            </a:r>
            <a:endParaRPr lang="nl-NL" sz="1200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B485DE4D-73AD-44E6-B6E5-CC3A613F68EE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61270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" b="-1"/>
          <a:stretch/>
        </p:blipFill>
        <p:spPr>
          <a:xfrm>
            <a:off x="690602" y="1576968"/>
            <a:ext cx="7618795" cy="5184575"/>
          </a:xfrm>
        </p:spPr>
      </p:pic>
      <p:sp>
        <p:nvSpPr>
          <p:cNvPr id="7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Zicht op gereedheid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425" y="1124744"/>
            <a:ext cx="8229600" cy="571500"/>
          </a:xfrm>
        </p:spPr>
        <p:txBody>
          <a:bodyPr/>
          <a:lstStyle/>
          <a:p>
            <a:r>
              <a:rPr lang="ru-RU" sz="2000" dirty="0"/>
              <a:t>От базовых задач к развертыванию </a:t>
            </a:r>
            <a:r>
              <a:rPr lang="nl-NL" sz="2000" dirty="0"/>
              <a:t>	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A8C6517-C010-4D97-B688-03A60ED29705}"/>
              </a:ext>
            </a:extLst>
          </p:cNvPr>
          <p:cNvSpPr txBox="1"/>
          <p:nvPr/>
        </p:nvSpPr>
        <p:spPr>
          <a:xfrm>
            <a:off x="929391" y="4332157"/>
            <a:ext cx="10643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Нормальная ОГ</a:t>
            </a:r>
            <a:endParaRPr lang="nl-NL" sz="1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180D34-A8AA-42F9-8265-E6B550C0375B}"/>
              </a:ext>
            </a:extLst>
          </p:cNvPr>
          <p:cNvSpPr txBox="1"/>
          <p:nvPr/>
        </p:nvSpPr>
        <p:spPr>
          <a:xfrm>
            <a:off x="929391" y="4915908"/>
            <a:ext cx="223103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Ожидаемая ОГ </a:t>
            </a:r>
            <a:r>
              <a:rPr lang="nl-NL" sz="1400" dirty="0"/>
              <a:t>(</a:t>
            </a:r>
            <a:r>
              <a:rPr lang="ru-RU" sz="1400" dirty="0"/>
              <a:t>бюджет</a:t>
            </a:r>
            <a:r>
              <a:rPr lang="nl-NL" sz="1400" dirty="0"/>
              <a:t>)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75B6C41-3633-41EB-B0B8-AE74C0F4C712}"/>
              </a:ext>
            </a:extLst>
          </p:cNvPr>
          <p:cNvSpPr txBox="1"/>
          <p:nvPr/>
        </p:nvSpPr>
        <p:spPr>
          <a:xfrm>
            <a:off x="878174" y="5499659"/>
            <a:ext cx="22310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Реализация ОГ</a:t>
            </a:r>
            <a:endParaRPr lang="nl-NL" sz="14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0668EB0-C576-4BC0-A7B8-EEBD598D7BE3}"/>
              </a:ext>
            </a:extLst>
          </p:cNvPr>
          <p:cNvSpPr txBox="1"/>
          <p:nvPr/>
        </p:nvSpPr>
        <p:spPr>
          <a:xfrm>
            <a:off x="960620" y="6139643"/>
            <a:ext cx="22310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Развертывание</a:t>
            </a:r>
            <a:endParaRPr lang="nl-NL" sz="1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36417DB-94B5-4C50-8797-0F20B55C3652}"/>
              </a:ext>
            </a:extLst>
          </p:cNvPr>
          <p:cNvSpPr txBox="1"/>
          <p:nvPr/>
        </p:nvSpPr>
        <p:spPr>
          <a:xfrm>
            <a:off x="960620" y="1648792"/>
            <a:ext cx="22310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Базовые задачи</a:t>
            </a:r>
            <a:endParaRPr lang="nl-NL" sz="1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1E5D659-6294-4EAA-9E84-9F5EF65244D2}"/>
              </a:ext>
            </a:extLst>
          </p:cNvPr>
          <p:cNvSpPr txBox="1"/>
          <p:nvPr/>
        </p:nvSpPr>
        <p:spPr>
          <a:xfrm>
            <a:off x="1772587" y="3849587"/>
            <a:ext cx="2231035" cy="369332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Устойчивость</a:t>
            </a:r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A4C427F-2C46-4EB3-B653-8EFC6C951B0F}"/>
              </a:ext>
            </a:extLst>
          </p:cNvPr>
          <p:cNvSpPr txBox="1"/>
          <p:nvPr/>
        </p:nvSpPr>
        <p:spPr>
          <a:xfrm>
            <a:off x="960619" y="3179634"/>
            <a:ext cx="307298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Матрица полезности </a:t>
            </a:r>
            <a:r>
              <a:rPr lang="nl-NL" sz="1400" dirty="0"/>
              <a:t>(</a:t>
            </a:r>
            <a:r>
              <a:rPr lang="ru-RU" sz="1400" dirty="0"/>
              <a:t>связь задач с возможностями</a:t>
            </a:r>
            <a:r>
              <a:rPr lang="nl-NL" sz="1400" dirty="0"/>
              <a:t>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FBD8E4D-CFD9-4BB7-97E1-393896782C72}"/>
              </a:ext>
            </a:extLst>
          </p:cNvPr>
          <p:cNvSpPr txBox="1"/>
          <p:nvPr/>
        </p:nvSpPr>
        <p:spPr>
          <a:xfrm>
            <a:off x="4467225" y="1956569"/>
            <a:ext cx="307298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Пример </a:t>
            </a:r>
            <a:r>
              <a:rPr lang="nl-NL" sz="2000" b="1" dirty="0"/>
              <a:t>2015</a:t>
            </a:r>
            <a:r>
              <a:rPr lang="ru-RU" sz="2000" b="1" dirty="0"/>
              <a:t> г.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03615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EEA86-115F-4552-BC21-4C667581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" y="1053788"/>
            <a:ext cx="8229600" cy="571500"/>
          </a:xfrm>
          <a:noFill/>
        </p:spPr>
        <p:txBody>
          <a:bodyPr/>
          <a:lstStyle/>
          <a:p>
            <a:r>
              <a:rPr lang="ru-RU" sz="2000" dirty="0"/>
              <a:t>Причины нестабильных промежуточных результатов</a:t>
            </a:r>
            <a:endParaRPr lang="nl-NL" sz="2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3B3B7-4058-4AFF-8368-45A45928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Норма ОГ </a:t>
            </a:r>
            <a:r>
              <a:rPr lang="en-AU" sz="1400" b="1" dirty="0">
                <a:solidFill>
                  <a:schemeClr val="tx1"/>
                </a:solidFill>
              </a:rPr>
              <a:t>(PR, MR, TR) </a:t>
            </a:r>
            <a:r>
              <a:rPr lang="ru-RU" sz="1400" b="1" dirty="0">
                <a:solidFill>
                  <a:schemeClr val="tx1"/>
                </a:solidFill>
              </a:rPr>
              <a:t>менялась с годами </a:t>
            </a:r>
            <a:r>
              <a:rPr lang="en-AU" sz="1400" b="1" dirty="0">
                <a:solidFill>
                  <a:schemeClr val="tx1"/>
                </a:solidFill>
              </a:rPr>
              <a:t>– </a:t>
            </a:r>
            <a:r>
              <a:rPr lang="ru-RU" sz="1400" b="1" dirty="0">
                <a:solidFill>
                  <a:schemeClr val="tx1"/>
                </a:solidFill>
              </a:rPr>
              <a:t>также и на уровне подразделений</a:t>
            </a:r>
            <a:endParaRPr lang="en-AU" sz="1400" b="1" dirty="0">
              <a:solidFill>
                <a:schemeClr val="tx1"/>
              </a:solidFill>
            </a:endParaRPr>
          </a:p>
          <a:p>
            <a:endParaRPr lang="en-AU" sz="1400" b="1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Акцент на развертывании </a:t>
            </a:r>
            <a:r>
              <a:rPr lang="en-AU" sz="1400" b="1" dirty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установка на выполнение задачи</a:t>
            </a:r>
            <a:r>
              <a:rPr lang="en-AU" sz="14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«Швейцарский армейский нож» и экономия на масштабе</a:t>
            </a:r>
            <a:endParaRPr lang="en-AU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Основной акцент на сокращении расходов бюджета</a:t>
            </a:r>
            <a:endParaRPr lang="en-AU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«Движущие силы»</a:t>
            </a:r>
            <a:r>
              <a:rPr lang="en-AU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подразделения боевой готовности и части тылового обеспечения 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и отчасти материального обеспечения</a:t>
            </a:r>
            <a:r>
              <a:rPr lang="en-AU" sz="1400" dirty="0">
                <a:solidFill>
                  <a:schemeClr val="tx1"/>
                </a:solidFill>
              </a:rPr>
              <a:t>) </a:t>
            </a:r>
            <a:r>
              <a:rPr lang="ru-RU" sz="1400" dirty="0">
                <a:solidFill>
                  <a:schemeClr val="tx1"/>
                </a:solidFill>
              </a:rPr>
              <a:t>были объединены в выделены в группы</a:t>
            </a:r>
            <a:endParaRPr lang="en-AU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Отслеживание инвестиций</a:t>
            </a:r>
            <a:endParaRPr lang="en-AU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Материальная часть и эксплуатация</a:t>
            </a:r>
            <a:endParaRPr lang="en-AU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Кадры 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вакансии и ротация кадров</a:t>
            </a:r>
            <a:r>
              <a:rPr lang="en-AU" sz="1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Обучения 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«движущие силы» и материалы</a:t>
            </a:r>
            <a:r>
              <a:rPr lang="en-AU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987706F-33DF-4C1C-8842-1A2A190A33E4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35360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0DA19-70DE-4D00-BD67-42412104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 оценка их выполнения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27DD47-DF9F-4281-A7D1-DA662A4A7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Отсутствие четких норм для основной задачи </a:t>
            </a:r>
            <a:r>
              <a:rPr lang="en-AU" dirty="0">
                <a:solidFill>
                  <a:schemeClr val="tx1"/>
                </a:solidFill>
              </a:rPr>
              <a:t>1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Развертывание в основной задаче </a:t>
            </a:r>
            <a:r>
              <a:rPr lang="en-AU" dirty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влияет на готовность к выполнению основной задачи </a:t>
            </a:r>
            <a:r>
              <a:rPr lang="en-AU" dirty="0">
                <a:solidFill>
                  <a:schemeClr val="tx1"/>
                </a:solidFill>
              </a:rPr>
              <a:t>1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en-AU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4ADDF0-FA40-4B86-A5BC-51105196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71" y="1835150"/>
            <a:ext cx="8045257" cy="239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02F6742D-4AE1-4379-97ED-BDC30EED0BD8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6621CA3-723C-4CE4-AB96-252D538F11D2}"/>
              </a:ext>
            </a:extLst>
          </p:cNvPr>
          <p:cNvSpPr txBox="1"/>
          <p:nvPr/>
        </p:nvSpPr>
        <p:spPr>
          <a:xfrm>
            <a:off x="582302" y="2352335"/>
            <a:ext cx="114156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Основная задача </a:t>
            </a:r>
            <a:r>
              <a:rPr lang="nl-NL" sz="1400" dirty="0">
                <a:solidFill>
                  <a:schemeClr val="bg1"/>
                </a:solidFill>
              </a:rPr>
              <a:t>1</a:t>
            </a:r>
          </a:p>
          <a:p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1814B5-118C-4F89-858B-C93BE4723D4F}"/>
              </a:ext>
            </a:extLst>
          </p:cNvPr>
          <p:cNvSpPr txBox="1"/>
          <p:nvPr/>
        </p:nvSpPr>
        <p:spPr>
          <a:xfrm>
            <a:off x="582301" y="2857375"/>
            <a:ext cx="1141567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Основная задача </a:t>
            </a:r>
            <a:r>
              <a:rPr lang="nl-NL" sz="1400" dirty="0">
                <a:solidFill>
                  <a:schemeClr val="bg1"/>
                </a:solidFill>
              </a:rPr>
              <a:t>2</a:t>
            </a:r>
          </a:p>
          <a:p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86B263-5CCB-4321-8C0D-60612E85FA34}"/>
              </a:ext>
            </a:extLst>
          </p:cNvPr>
          <p:cNvSpPr txBox="1"/>
          <p:nvPr/>
        </p:nvSpPr>
        <p:spPr>
          <a:xfrm>
            <a:off x="582301" y="3295957"/>
            <a:ext cx="1141567" cy="6617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Основная задача </a:t>
            </a:r>
            <a:r>
              <a:rPr lang="nl-NL" sz="1400" dirty="0">
                <a:solidFill>
                  <a:schemeClr val="bg1"/>
                </a:solidFill>
              </a:rPr>
              <a:t>3</a:t>
            </a:r>
          </a:p>
          <a:p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9578112-A170-42F7-A7D7-ADD80E977F82}"/>
              </a:ext>
            </a:extLst>
          </p:cNvPr>
          <p:cNvSpPr txBox="1"/>
          <p:nvPr/>
        </p:nvSpPr>
        <p:spPr>
          <a:xfrm>
            <a:off x="582301" y="3732545"/>
            <a:ext cx="1141567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Цель по развертыванию </a:t>
            </a:r>
            <a:r>
              <a:rPr lang="nl-NL" sz="1200" dirty="0">
                <a:solidFill>
                  <a:schemeClr val="bg1"/>
                </a:solidFill>
              </a:rPr>
              <a:t>4</a:t>
            </a:r>
            <a:endParaRPr lang="nl-NL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8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46263-3D2D-499B-906C-CC29C24D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 общей готовности к развертыванию</a:t>
            </a:r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7B01E8E-BE29-4CF9-AA0B-C78FDA5F7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97303"/>
              </p:ext>
            </p:extLst>
          </p:nvPr>
        </p:nvGraphicFramePr>
        <p:xfrm>
          <a:off x="352425" y="1800225"/>
          <a:ext cx="8229600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CA13D22D-6FF3-4EA0-AE7A-4E570A733C95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401860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ijdelijke aanduiding voor inhoud 5">
            <a:extLst>
              <a:ext uri="{FF2B5EF4-FFF2-40B4-BE49-F238E27FC236}">
                <a16:creationId xmlns:a16="http://schemas.microsoft.com/office/drawing/2014/main" id="{13CAED4D-E260-4112-8379-3C48AC7E1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120257"/>
              </p:ext>
            </p:extLst>
          </p:nvPr>
        </p:nvGraphicFramePr>
        <p:xfrm>
          <a:off x="108474" y="1405383"/>
          <a:ext cx="8229600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C746263-3D2D-499B-906C-CC29C24D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151325"/>
            <a:ext cx="8229600" cy="571500"/>
          </a:xfrm>
        </p:spPr>
        <p:txBody>
          <a:bodyPr/>
          <a:lstStyle/>
          <a:p>
            <a:r>
              <a:rPr lang="ru-RU" dirty="0"/>
              <a:t>От общей готовности к развертыванию</a:t>
            </a:r>
            <a:endParaRPr lang="nl-NL" dirty="0"/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7B01E8E-BE29-4CF9-AA0B-C78FDA5F7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996752"/>
              </p:ext>
            </p:extLst>
          </p:nvPr>
        </p:nvGraphicFramePr>
        <p:xfrm>
          <a:off x="352425" y="1800225"/>
          <a:ext cx="8229600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Pijl: rechts 7">
            <a:extLst>
              <a:ext uri="{FF2B5EF4-FFF2-40B4-BE49-F238E27FC236}">
                <a16:creationId xmlns:a16="http://schemas.microsoft.com/office/drawing/2014/main" id="{4EA326A8-5B50-4107-A559-E7F88959D0C8}"/>
              </a:ext>
            </a:extLst>
          </p:cNvPr>
          <p:cNvSpPr/>
          <p:nvPr/>
        </p:nvSpPr>
        <p:spPr>
          <a:xfrm>
            <a:off x="6552000" y="4007644"/>
            <a:ext cx="538348" cy="84916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F78A7FC-3777-45DF-BF08-3BB39C2E5BB6}"/>
              </a:ext>
            </a:extLst>
          </p:cNvPr>
          <p:cNvSpPr txBox="1"/>
          <p:nvPr/>
        </p:nvSpPr>
        <p:spPr>
          <a:xfrm>
            <a:off x="7090348" y="1625288"/>
            <a:ext cx="149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Развернутое подразделение</a:t>
            </a:r>
            <a:endParaRPr lang="nl-NL" sz="1200" dirty="0">
              <a:solidFill>
                <a:srgbClr val="C00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4CFF01-B00F-410D-8573-14AC6A62451A}"/>
              </a:ext>
            </a:extLst>
          </p:cNvPr>
          <p:cNvSpPr txBox="1"/>
          <p:nvPr/>
        </p:nvSpPr>
        <p:spPr>
          <a:xfrm>
            <a:off x="1169233" y="5800020"/>
            <a:ext cx="43380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Эффекты 2 и 3 порядка</a:t>
            </a:r>
            <a:endParaRPr lang="nl-NL" dirty="0"/>
          </a:p>
        </p:txBody>
      </p:sp>
      <p:sp>
        <p:nvSpPr>
          <p:cNvPr id="16" name="Pijl: gekromd omlaag 15">
            <a:extLst>
              <a:ext uri="{FF2B5EF4-FFF2-40B4-BE49-F238E27FC236}">
                <a16:creationId xmlns:a16="http://schemas.microsoft.com/office/drawing/2014/main" id="{E02A5BCA-C4F6-41CC-9EE4-A386FFC0AD01}"/>
              </a:ext>
            </a:extLst>
          </p:cNvPr>
          <p:cNvSpPr/>
          <p:nvPr/>
        </p:nvSpPr>
        <p:spPr>
          <a:xfrm>
            <a:off x="1169233" y="1722825"/>
            <a:ext cx="614597" cy="4665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Pijl: gekromd omlaag 16">
            <a:extLst>
              <a:ext uri="{FF2B5EF4-FFF2-40B4-BE49-F238E27FC236}">
                <a16:creationId xmlns:a16="http://schemas.microsoft.com/office/drawing/2014/main" id="{3BBAA7CF-B33A-440A-B355-5B940228476B}"/>
              </a:ext>
            </a:extLst>
          </p:cNvPr>
          <p:cNvSpPr/>
          <p:nvPr/>
        </p:nvSpPr>
        <p:spPr>
          <a:xfrm>
            <a:off x="3915975" y="1722825"/>
            <a:ext cx="614597" cy="4665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2C89866-4903-45FE-9FD5-D6191AF2E651}"/>
              </a:ext>
            </a:extLst>
          </p:cNvPr>
          <p:cNvSpPr txBox="1"/>
          <p:nvPr/>
        </p:nvSpPr>
        <p:spPr>
          <a:xfrm>
            <a:off x="1727696" y="1648096"/>
            <a:ext cx="4062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BACKFILL</a:t>
            </a:r>
          </a:p>
        </p:txBody>
      </p:sp>
      <p:sp>
        <p:nvSpPr>
          <p:cNvPr id="20" name="Niet toegestaan-symbool 19">
            <a:extLst>
              <a:ext uri="{FF2B5EF4-FFF2-40B4-BE49-F238E27FC236}">
                <a16:creationId xmlns:a16="http://schemas.microsoft.com/office/drawing/2014/main" id="{438C4EF2-EB8B-455A-8356-6CA5E38F9073}"/>
              </a:ext>
            </a:extLst>
          </p:cNvPr>
          <p:cNvSpPr/>
          <p:nvPr/>
        </p:nvSpPr>
        <p:spPr>
          <a:xfrm>
            <a:off x="4845649" y="3198927"/>
            <a:ext cx="1888761" cy="1812577"/>
          </a:xfrm>
          <a:prstGeom prst="noSmoking">
            <a:avLst/>
          </a:prstGeom>
          <a:pattFill prst="wdDnDiag">
            <a:fgClr>
              <a:srgbClr val="FFC000"/>
            </a:fgClr>
            <a:bgClr>
              <a:srgbClr val="C00000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</a:t>
            </a:r>
            <a:endParaRPr lang="nl-NL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ijdelijke aanduiding voor voettekst 4">
            <a:extLst>
              <a:ext uri="{FF2B5EF4-FFF2-40B4-BE49-F238E27FC236}">
                <a16:creationId xmlns:a16="http://schemas.microsoft.com/office/drawing/2014/main" id="{A7832F90-2FB4-4117-92D0-8A71135F2B73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6710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0" grpId="0"/>
      <p:bldP spid="16" grpId="0" animBg="1"/>
      <p:bldP spid="17" grpId="0" animBg="1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CE69D-C7C7-4459-90D9-6E89DB2E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033582"/>
            <a:ext cx="8229600" cy="571500"/>
          </a:xfrm>
        </p:spPr>
        <p:txBody>
          <a:bodyPr/>
          <a:lstStyle/>
          <a:p>
            <a:r>
              <a:rPr lang="ru-RU" dirty="0"/>
              <a:t>Рекомендации </a:t>
            </a:r>
            <a:r>
              <a:rPr lang="en-AU" dirty="0"/>
              <a:t>(</a:t>
            </a:r>
            <a:r>
              <a:rPr lang="ru-RU" dirty="0"/>
              <a:t>часть</a:t>
            </a:r>
            <a:r>
              <a:rPr lang="en-AU" dirty="0"/>
              <a:t>)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29DD9B-697D-41E3-AD4B-26BCCB914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85432"/>
            <a:ext cx="8619698" cy="4414838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</a:rPr>
              <a:t>(1) </a:t>
            </a:r>
            <a:r>
              <a:rPr lang="ru-RU" b="1" dirty="0">
                <a:solidFill>
                  <a:schemeClr val="tx1"/>
                </a:solidFill>
              </a:rPr>
              <a:t>Менее крупные составные части </a:t>
            </a:r>
            <a:r>
              <a:rPr lang="en-CA" sz="1400" b="1" dirty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«силовые элементы»</a:t>
            </a:r>
            <a:r>
              <a:rPr lang="en-CA" sz="1400" b="1" dirty="0">
                <a:solidFill>
                  <a:schemeClr val="tx1"/>
                </a:solidFill>
              </a:rPr>
              <a:t>).</a:t>
            </a:r>
          </a:p>
          <a:p>
            <a:endParaRPr lang="en-CA" sz="1400" b="1" dirty="0">
              <a:solidFill>
                <a:schemeClr val="tx1"/>
              </a:solidFill>
            </a:endParaRPr>
          </a:p>
          <a:p>
            <a:r>
              <a:rPr lang="en-CA" sz="1400" b="1" dirty="0">
                <a:solidFill>
                  <a:schemeClr val="tx1"/>
                </a:solidFill>
              </a:rPr>
              <a:t>(2) </a:t>
            </a:r>
            <a:r>
              <a:rPr lang="ru-RU" sz="1400" b="1" dirty="0">
                <a:solidFill>
                  <a:schemeClr val="tx1"/>
                </a:solidFill>
              </a:rPr>
              <a:t>Переход к отчетности об управлении результатами по принципу </a:t>
            </a:r>
            <a:r>
              <a:rPr lang="en-CA" sz="1400" b="1" dirty="0">
                <a:solidFill>
                  <a:schemeClr val="tx1"/>
                </a:solidFill>
              </a:rPr>
              <a:t>SMART</a:t>
            </a:r>
          </a:p>
          <a:p>
            <a:endParaRPr lang="en-CA" sz="1400" b="1" dirty="0">
              <a:solidFill>
                <a:schemeClr val="tx1"/>
              </a:solidFill>
            </a:endParaRPr>
          </a:p>
          <a:p>
            <a:r>
              <a:rPr lang="en-CA" sz="1400" b="1" dirty="0">
                <a:solidFill>
                  <a:schemeClr val="tx1"/>
                </a:solidFill>
              </a:rPr>
              <a:t>(3) </a:t>
            </a:r>
            <a:r>
              <a:rPr lang="ru-RU" sz="1400" b="1" dirty="0">
                <a:solidFill>
                  <a:schemeClr val="tx1"/>
                </a:solidFill>
              </a:rPr>
              <a:t>Разработка модели затрат для обеспечения боеготовности, которая раскрывает взаимосвязь между издержками и готовностью</a:t>
            </a:r>
            <a:endParaRPr lang="en-CA" sz="1400" b="1" dirty="0">
              <a:solidFill>
                <a:schemeClr val="tx1"/>
              </a:solidFill>
            </a:endParaRPr>
          </a:p>
          <a:p>
            <a:r>
              <a:rPr lang="en-CA" sz="1400" b="1" dirty="0">
                <a:solidFill>
                  <a:schemeClr val="tx1"/>
                </a:solidFill>
              </a:rPr>
              <a:t>(4) </a:t>
            </a:r>
            <a:r>
              <a:rPr lang="ru-RU" sz="1400" b="1" dirty="0">
                <a:solidFill>
                  <a:schemeClr val="tx1"/>
                </a:solidFill>
              </a:rPr>
              <a:t>Выделенные войска, готовые к проведению операций, для предотвращения потери боеготовности</a:t>
            </a:r>
            <a:endParaRPr lang="en-CA" sz="1400" b="1" dirty="0">
              <a:solidFill>
                <a:schemeClr val="tx1"/>
              </a:solidFill>
            </a:endParaRPr>
          </a:p>
          <a:p>
            <a:r>
              <a:rPr lang="en-CA" sz="1400" b="1" dirty="0">
                <a:solidFill>
                  <a:schemeClr val="tx1"/>
                </a:solidFill>
              </a:rPr>
              <a:t>(5) </a:t>
            </a:r>
            <a:r>
              <a:rPr lang="ru-RU" sz="1400" b="1" dirty="0">
                <a:solidFill>
                  <a:schemeClr val="tx1"/>
                </a:solidFill>
              </a:rPr>
              <a:t>Инвестиции в масштаб, стандартизацию, унификацию образцов вооружения и коммерчески доступное и готовое к применению вооружение</a:t>
            </a:r>
            <a:endParaRPr lang="en-CA" sz="1400" b="1" dirty="0">
              <a:solidFill>
                <a:schemeClr val="tx1"/>
              </a:solidFill>
            </a:endParaRPr>
          </a:p>
          <a:p>
            <a:endParaRPr lang="en-CA" sz="1400" b="1" dirty="0">
              <a:solidFill>
                <a:schemeClr val="tx1"/>
              </a:solidFill>
            </a:endParaRPr>
          </a:p>
          <a:p>
            <a:r>
              <a:rPr lang="en-CA" sz="1400" b="1" dirty="0">
                <a:solidFill>
                  <a:schemeClr val="tx1"/>
                </a:solidFill>
              </a:rPr>
              <a:t>(6) </a:t>
            </a:r>
            <a:r>
              <a:rPr lang="ru-RU" sz="1400" b="1" dirty="0">
                <a:solidFill>
                  <a:schemeClr val="tx1"/>
                </a:solidFill>
              </a:rPr>
              <a:t>Улучшение межведомственного взаимодействия и координации</a:t>
            </a:r>
            <a:endParaRPr lang="en-CA" sz="1400" b="1" dirty="0">
              <a:solidFill>
                <a:schemeClr val="tx1"/>
              </a:solidFill>
            </a:endParaRPr>
          </a:p>
          <a:p>
            <a:endParaRPr lang="en-CA" sz="1400" b="1" dirty="0">
              <a:solidFill>
                <a:schemeClr val="tx1"/>
              </a:solidFill>
            </a:endParaRPr>
          </a:p>
          <a:p>
            <a:r>
              <a:rPr lang="en-CA" sz="1400" b="1" dirty="0">
                <a:solidFill>
                  <a:schemeClr val="tx1"/>
                </a:solidFill>
              </a:rPr>
              <a:t>(7) </a:t>
            </a:r>
            <a:r>
              <a:rPr lang="ru-RU" sz="1400" b="1" dirty="0">
                <a:solidFill>
                  <a:schemeClr val="tx1"/>
                </a:solidFill>
              </a:rPr>
              <a:t>Инвестиции в «движущие силы» </a:t>
            </a:r>
            <a:r>
              <a:rPr lang="en-CA" sz="1400" b="1" dirty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боевые системы и тыловое обеспечение</a:t>
            </a:r>
            <a:r>
              <a:rPr lang="en-CA" sz="1400" b="1" dirty="0">
                <a:solidFill>
                  <a:schemeClr val="tx1"/>
                </a:solidFill>
              </a:rPr>
              <a:t>/</a:t>
            </a:r>
            <a:r>
              <a:rPr lang="ru-RU" sz="1400" b="1" dirty="0">
                <a:solidFill>
                  <a:schemeClr val="tx1"/>
                </a:solidFill>
              </a:rPr>
              <a:t>транспорт</a:t>
            </a:r>
            <a:r>
              <a:rPr lang="en-CA" sz="1400" b="1" dirty="0">
                <a:solidFill>
                  <a:schemeClr val="tx1"/>
                </a:solidFill>
              </a:rPr>
              <a:t>), </a:t>
            </a:r>
            <a:r>
              <a:rPr lang="ru-RU" sz="1400" b="1" dirty="0">
                <a:solidFill>
                  <a:schemeClr val="tx1"/>
                </a:solidFill>
              </a:rPr>
              <a:t>своевременная замена</a:t>
            </a:r>
            <a:endParaRPr lang="en-CA" sz="1400" b="1" dirty="0">
              <a:solidFill>
                <a:schemeClr val="tx1"/>
              </a:solidFill>
            </a:endParaRPr>
          </a:p>
          <a:p>
            <a:endParaRPr lang="en-CA" sz="1400" b="1" dirty="0">
              <a:solidFill>
                <a:schemeClr val="tx1"/>
              </a:solidFill>
            </a:endParaRPr>
          </a:p>
          <a:p>
            <a:r>
              <a:rPr lang="en-CA" sz="1400" b="1" dirty="0">
                <a:solidFill>
                  <a:schemeClr val="tx1"/>
                </a:solidFill>
              </a:rPr>
              <a:t>(8) </a:t>
            </a:r>
            <a:r>
              <a:rPr lang="ru-RU" sz="1400" b="1" dirty="0">
                <a:solidFill>
                  <a:schemeClr val="tx1"/>
                </a:solidFill>
              </a:rPr>
              <a:t>Реестр затрат на развертывания </a:t>
            </a:r>
            <a:r>
              <a:rPr lang="en-CA" sz="1400" b="1" dirty="0">
                <a:solidFill>
                  <a:schemeClr val="tx1"/>
                </a:solidFill>
              </a:rPr>
              <a:t>(</a:t>
            </a:r>
            <a:r>
              <a:rPr lang="ru-RU" sz="1400" b="1" dirty="0">
                <a:solidFill>
                  <a:schemeClr val="tx1"/>
                </a:solidFill>
              </a:rPr>
              <a:t>для эффектов 2 и 3 порядка</a:t>
            </a:r>
            <a:r>
              <a:rPr lang="en-CA" sz="1400" b="1" dirty="0">
                <a:solidFill>
                  <a:schemeClr val="tx1"/>
                </a:solidFill>
              </a:rPr>
              <a:t>) </a:t>
            </a:r>
          </a:p>
          <a:p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E4BA253-C6F2-43FC-BF58-22CE09469373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21067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38" y="996654"/>
            <a:ext cx="8229600" cy="475129"/>
          </a:xfrm>
          <a:noFill/>
        </p:spPr>
        <p:txBody>
          <a:bodyPr/>
          <a:lstStyle/>
          <a:p>
            <a:r>
              <a:rPr lang="ru-RU" dirty="0"/>
              <a:t>Факторы успеха анализа расходов </a:t>
            </a:r>
            <a:r>
              <a:rPr lang="en-US" dirty="0"/>
              <a:t>			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0" y="1690211"/>
            <a:ext cx="5038398" cy="478071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1400" dirty="0"/>
              <a:t>Превосходный руководитель, обладающий стажем и дипломатическими навыками</a:t>
            </a:r>
            <a:endParaRPr lang="en-US" sz="1400" dirty="0"/>
          </a:p>
          <a:p>
            <a:pPr>
              <a:buFontTx/>
              <a:buChar char="-"/>
            </a:pPr>
            <a:r>
              <a:rPr lang="ru-RU" sz="1400" dirty="0"/>
              <a:t>Доверие между министрами</a:t>
            </a: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r>
              <a:rPr lang="ru-RU" sz="1400" dirty="0"/>
              <a:t>Совместная команда с консультантами</a:t>
            </a: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r>
              <a:rPr lang="ru-RU" sz="1400" dirty="0"/>
              <a:t>Рабочие визиты для формирования команды</a:t>
            </a: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r>
              <a:rPr lang="ru-RU" sz="1400" dirty="0"/>
              <a:t>Четкие сроки </a:t>
            </a:r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</a:t>
            </a:r>
            <a:r>
              <a:rPr lang="ru-RU" sz="1400" dirty="0"/>
              <a:t>выборы</a:t>
            </a: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r>
              <a:rPr lang="ru-RU" sz="1400" dirty="0"/>
              <a:t>Одна «корзина» с рекомендациями</a:t>
            </a:r>
            <a:endParaRPr lang="en-US" sz="1400" dirty="0"/>
          </a:p>
          <a:p>
            <a:pPr marL="0" indent="0"/>
            <a:endParaRPr lang="en-US" sz="1400" dirty="0"/>
          </a:p>
          <a:p>
            <a:pPr>
              <a:buFontTx/>
              <a:buChar char="-"/>
            </a:pPr>
            <a:r>
              <a:rPr lang="ru-RU" sz="1400" dirty="0"/>
              <a:t>Вовлеченность со стороны Министерства обороны</a:t>
            </a: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r>
              <a:rPr lang="ru-RU" sz="1400" dirty="0">
                <a:solidFill>
                  <a:srgbClr val="C00000"/>
                </a:solidFill>
              </a:rPr>
              <a:t>Связь с международными коллегами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Spending Reviews in The Netherlands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EBAF9-9CE9-4D77-9C3C-CAE79505914F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pic>
        <p:nvPicPr>
          <p:cNvPr id="86018" name="Picture 2" descr="http://assessmenttrainer.nl/wp-content/upload_folders/assessmenttrainer.nl/2016/03/Capaciteitentest-defensie-75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429" y="1900518"/>
            <a:ext cx="4608000" cy="1843200"/>
          </a:xfrm>
          <a:prstGeom prst="rect">
            <a:avLst/>
          </a:prstGeom>
          <a:noFill/>
        </p:spPr>
      </p:pic>
      <p:pic>
        <p:nvPicPr>
          <p:cNvPr id="86020" name="Picture 4" descr="http://www.maritiemnederland.com/upload/images/header/MN7-p38-41-Thema-marine-foto2-kl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141" y="4095733"/>
            <a:ext cx="4607859" cy="1976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RO_F_Logo_Powerpoint_diap_en 1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037" y="0"/>
            <a:ext cx="6497782" cy="142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4578928" y="1407528"/>
            <a:ext cx="466898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Тезисы</a:t>
            </a:r>
            <a:endParaRPr lang="en-AU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Ключевые элементы анализа расходов в Нидерландах</a:t>
            </a:r>
            <a:endParaRPr lang="en-AU" sz="1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AU" sz="1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Управление процессом анализа расходов</a:t>
            </a:r>
            <a:endParaRPr lang="en-AU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АНАЛИЗ РАСХОДОВ В РАМКАХ АНАЛИЗА БОЕВОЙ ГОТОВНОСТИ</a:t>
            </a:r>
            <a:endParaRPr lang="en-AU" sz="1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Мотивация</a:t>
            </a:r>
            <a:endParaRPr lang="en-AU" sz="1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Процесс анализа</a:t>
            </a:r>
            <a:endParaRPr lang="en-AU" sz="1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Примеры</a:t>
            </a:r>
            <a:endParaRPr lang="en-AU" sz="1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Исходные ресурсы и результаты</a:t>
            </a:r>
            <a:endParaRPr lang="en-AU" sz="1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Оценка готовности</a:t>
            </a:r>
            <a:endParaRPr lang="en-AU" sz="1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</a:rPr>
              <a:t>Рекомендации</a:t>
            </a:r>
            <a:endParaRPr lang="en-AU" sz="18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4" name="Afbeelding 3" descr="koffer%202014_tcm181-239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36146"/>
            <a:ext cx="3491345" cy="54218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nl-N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Съерд Келен</a:t>
            </a:r>
            <a:endParaRPr lang="en-CA" sz="2400" dirty="0">
              <a:solidFill>
                <a:schemeClr val="bg1"/>
              </a:solidFill>
            </a:endParaRPr>
          </a:p>
          <a:p>
            <a:pPr>
              <a:buNone/>
            </a:pPr>
            <a:endParaRPr lang="nl-NL" dirty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02163" y="1447800"/>
            <a:ext cx="4038600" cy="4414838"/>
          </a:xfrm>
        </p:spPr>
        <p:txBody>
          <a:bodyPr/>
          <a:lstStyle/>
          <a:p>
            <a:pPr>
              <a:buNone/>
            </a:pPr>
            <a:r>
              <a:rPr lang="ru-RU" sz="5400" dirty="0"/>
              <a:t>Вопросы </a:t>
            </a:r>
            <a:endParaRPr lang="nl-NL" sz="20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33F9A-0D7A-48B6-91A3-7EEB7DEAA41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graphicFrame>
        <p:nvGraphicFramePr>
          <p:cNvPr id="1026" name="Grafiek 5"/>
          <p:cNvGraphicFramePr>
            <a:graphicFrameLocks/>
          </p:cNvGraphicFramePr>
          <p:nvPr/>
        </p:nvGraphicFramePr>
        <p:xfrm>
          <a:off x="602783" y="1093694"/>
          <a:ext cx="7835900" cy="502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200842" imgH="4314864" progId="Excel.Sheet.8">
                  <p:embed/>
                </p:oleObj>
              </mc:Choice>
              <mc:Fallback>
                <p:oleObj name="Worksheet" r:id="rId3" imgW="6200842" imgH="4314864" progId="Excel.Sheet.8">
                  <p:embed/>
                  <p:pic>
                    <p:nvPicPr>
                      <p:cNvPr id="1026" name="Grafiek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3" y="1093694"/>
                        <a:ext cx="7835900" cy="502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kstvak 15"/>
          <p:cNvSpPr txBox="1">
            <a:spLocks noChangeArrowheads="1"/>
          </p:cNvSpPr>
          <p:nvPr/>
        </p:nvSpPr>
        <p:spPr bwMode="auto">
          <a:xfrm rot="16200000">
            <a:off x="-1630429" y="3077431"/>
            <a:ext cx="3977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Количество анализов расходов</a:t>
            </a:r>
            <a:endParaRPr lang="nl-NL" sz="1200" b="1" dirty="0"/>
          </a:p>
          <a:p>
            <a:r>
              <a:rPr lang="ru-RU" sz="1200" b="1" dirty="0"/>
              <a:t>Год начала проведения анализа</a:t>
            </a:r>
            <a:endParaRPr lang="nl-NL" sz="1200" b="1" dirty="0"/>
          </a:p>
        </p:txBody>
      </p:sp>
      <p:sp>
        <p:nvSpPr>
          <p:cNvPr id="13" name="Ovaal 12"/>
          <p:cNvSpPr/>
          <p:nvPr/>
        </p:nvSpPr>
        <p:spPr>
          <a:xfrm>
            <a:off x="962054" y="1448054"/>
            <a:ext cx="432048" cy="4021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6434662" y="2744198"/>
            <a:ext cx="432048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1355207" y="1669765"/>
            <a:ext cx="1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Комплексный анализ расходов</a:t>
            </a:r>
            <a:endParaRPr lang="nl-NL" sz="1000" b="1" dirty="0"/>
          </a:p>
        </p:txBody>
      </p:sp>
      <p:sp>
        <p:nvSpPr>
          <p:cNvPr id="17" name="Tekstvak 16"/>
          <p:cNvSpPr txBox="1"/>
          <p:nvPr/>
        </p:nvSpPr>
        <p:spPr>
          <a:xfrm>
            <a:off x="6938717" y="2411506"/>
            <a:ext cx="1434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Комплексный анализ расходов</a:t>
            </a:r>
            <a:endParaRPr lang="nl-NL" sz="1000" b="1" dirty="0"/>
          </a:p>
        </p:txBody>
      </p:sp>
      <p:cxnSp>
        <p:nvCxnSpPr>
          <p:cNvPr id="21" name="Rechte verbindingslijn met pijl 20"/>
          <p:cNvCxnSpPr/>
          <p:nvPr/>
        </p:nvCxnSpPr>
        <p:spPr>
          <a:xfrm flipH="1">
            <a:off x="1394102" y="2096126"/>
            <a:ext cx="360040" cy="21602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flipH="1">
            <a:off x="6794702" y="2816206"/>
            <a:ext cx="360040" cy="21602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raccolade 22"/>
          <p:cNvSpPr/>
          <p:nvPr/>
        </p:nvSpPr>
        <p:spPr>
          <a:xfrm rot="5400000">
            <a:off x="2449058" y="4929602"/>
            <a:ext cx="266352" cy="2376264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eraccolade 23"/>
          <p:cNvSpPr/>
          <p:nvPr/>
        </p:nvSpPr>
        <p:spPr>
          <a:xfrm rot="5400000">
            <a:off x="5766002" y="5382226"/>
            <a:ext cx="138336" cy="1342999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eraccolade 24"/>
          <p:cNvSpPr/>
          <p:nvPr/>
        </p:nvSpPr>
        <p:spPr>
          <a:xfrm rot="5400000">
            <a:off x="7428510" y="5462798"/>
            <a:ext cx="154304" cy="1277904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1826150" y="6272590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Акцент на сокращении расходов бюджета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673787" y="6317413"/>
            <a:ext cx="1955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Акцент на повышении эффективности/действенности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62789" y="996158"/>
            <a:ext cx="71542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Анализ расходов с </a:t>
            </a:r>
            <a:r>
              <a:rPr lang="en-US" sz="2400" dirty="0">
                <a:solidFill>
                  <a:srgbClr val="C00000"/>
                </a:solidFill>
              </a:rPr>
              <a:t>1981</a:t>
            </a:r>
            <a:r>
              <a:rPr lang="ru-RU" sz="2400" dirty="0">
                <a:solidFill>
                  <a:srgbClr val="C00000"/>
                </a:solidFill>
              </a:rPr>
              <a:t> г., проведено </a:t>
            </a:r>
            <a:r>
              <a:rPr lang="en-US" sz="2400" dirty="0">
                <a:solidFill>
                  <a:srgbClr val="C00000"/>
                </a:solidFill>
              </a:rPr>
              <a:t>270</a:t>
            </a:r>
            <a:r>
              <a:rPr lang="ru-RU" sz="2400" dirty="0">
                <a:solidFill>
                  <a:srgbClr val="C00000"/>
                </a:solidFill>
              </a:rPr>
              <a:t> раз</a:t>
            </a:r>
            <a:endParaRPr lang="nl-NL" sz="2000" dirty="0">
              <a:solidFill>
                <a:srgbClr val="C00000"/>
              </a:solidFill>
            </a:endParaRPr>
          </a:p>
          <a:p>
            <a:endParaRPr lang="nl-NL" sz="1000" b="1" i="1" dirty="0"/>
          </a:p>
        </p:txBody>
      </p:sp>
      <p:sp>
        <p:nvSpPr>
          <p:cNvPr id="19" name="Rechteraccolade 18"/>
          <p:cNvSpPr/>
          <p:nvPr/>
        </p:nvSpPr>
        <p:spPr>
          <a:xfrm rot="5400000">
            <a:off x="6636431" y="5390340"/>
            <a:ext cx="192126" cy="1667435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3672879" y="627258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Акцент на эффективном управлении ведомствами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29" name="Rechteraccolade 28"/>
          <p:cNvSpPr/>
          <p:nvPr/>
        </p:nvSpPr>
        <p:spPr>
          <a:xfrm rot="5400000">
            <a:off x="4403317" y="5382221"/>
            <a:ext cx="138336" cy="1342999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76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95536" y="1458685"/>
            <a:ext cx="8147050" cy="45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>
                <a:solidFill>
                  <a:srgbClr val="C00000"/>
                </a:solidFill>
              </a:rPr>
              <a:t>Ключевые элементы, обеспечившие успех анализа расходов в Нидерландах</a:t>
            </a:r>
            <a:endParaRPr lang="nl-NL" sz="1800" dirty="0">
              <a:solidFill>
                <a:srgbClr val="C00000"/>
              </a:solidFill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916113"/>
            <a:ext cx="8229600" cy="435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600" dirty="0">
                <a:solidFill>
                  <a:schemeClr val="tx1"/>
                </a:solidFill>
                <a:cs typeface="Arial" charset="0"/>
              </a:rPr>
              <a:t>1. </a:t>
            </a:r>
            <a:r>
              <a:rPr lang="ru-RU" sz="1400" b="1" dirty="0">
                <a:solidFill>
                  <a:schemeClr val="tx1"/>
                </a:solidFill>
                <a:cs typeface="Arial" charset="0"/>
              </a:rPr>
              <a:t>Эффективность и результативность</a:t>
            </a:r>
            <a:endParaRPr lang="en-GB" sz="1400" b="1" dirty="0">
              <a:solidFill>
                <a:schemeClr val="tx1"/>
              </a:solidFill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Цель анализа расзодов</a:t>
            </a:r>
            <a:r>
              <a:rPr lang="en-GB" sz="1400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повышение </a:t>
            </a:r>
            <a:r>
              <a:rPr lang="ru-RU" sz="1400" dirty="0">
                <a:solidFill>
                  <a:schemeClr val="tx1"/>
                </a:solidFill>
              </a:rPr>
              <a:t>э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ффективности и результативности</a:t>
            </a:r>
            <a:endParaRPr lang="en-GB" sz="1400" dirty="0">
              <a:solidFill>
                <a:schemeClr val="tx1"/>
              </a:solidFill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ru-RU" sz="1400" b="1" dirty="0">
                <a:solidFill>
                  <a:schemeClr val="tx1"/>
                </a:solidFill>
                <a:cs typeface="Arial" charset="0"/>
              </a:rPr>
              <a:t>Связность</a:t>
            </a:r>
            <a:endParaRPr lang="en-GB" sz="1400" b="1" dirty="0">
              <a:solidFill>
                <a:schemeClr val="tx1"/>
              </a:solidFill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400" dirty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</a:rPr>
              <a:t>Часть проводимого процесса подготовки бюджета</a:t>
            </a:r>
            <a:endParaRPr lang="en-GB" sz="1400" dirty="0">
              <a:solidFill>
                <a:schemeClr val="tx1"/>
              </a:solidFill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3. </a:t>
            </a:r>
            <a:r>
              <a:rPr lang="ru-RU" sz="1400" b="1" dirty="0">
                <a:solidFill>
                  <a:schemeClr val="tx1"/>
                </a:solidFill>
                <a:cs typeface="Arial" charset="0"/>
              </a:rPr>
              <a:t>Независимость</a:t>
            </a:r>
            <a:endParaRPr lang="en-GB" sz="1400" b="1" dirty="0">
              <a:solidFill>
                <a:schemeClr val="tx1"/>
              </a:solidFill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US" sz="1400" dirty="0"/>
              <a:t>	</a:t>
            </a:r>
            <a:r>
              <a:rPr lang="ru-RU" sz="1400" dirty="0"/>
              <a:t>Государственные гражданские служащие выбирают </a:t>
            </a:r>
            <a:r>
              <a:rPr lang="en-US" sz="1400" dirty="0"/>
              <a:t>5-7 </a:t>
            </a:r>
            <a:r>
              <a:rPr lang="ru-RU" sz="1400" dirty="0"/>
              <a:t>тем в год для анализа расходов</a:t>
            </a:r>
            <a:endParaRPr lang="en-GB" sz="1400" dirty="0">
              <a:solidFill>
                <a:schemeClr val="tx1"/>
              </a:solidFill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400" dirty="0">
                <a:solidFill>
                  <a:schemeClr val="tx1"/>
                </a:solidFill>
              </a:rPr>
              <a:t>	</a:t>
            </a:r>
            <a:r>
              <a:rPr lang="ru-RU" sz="1400" dirty="0">
                <a:solidFill>
                  <a:schemeClr val="tx1"/>
                </a:solidFill>
              </a:rPr>
              <a:t>Независимая рабочая группа, не имеющая права вето при выборе стратегий </a:t>
            </a: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4. </a:t>
            </a:r>
            <a:r>
              <a:rPr lang="ru-RU" sz="1400" b="1" dirty="0">
                <a:solidFill>
                  <a:schemeClr val="tx1"/>
                </a:solidFill>
                <a:cs typeface="Arial" charset="0"/>
              </a:rPr>
              <a:t>Творческий подход</a:t>
            </a:r>
            <a:endParaRPr lang="en-GB" sz="1400" b="1" dirty="0">
              <a:solidFill>
                <a:schemeClr val="tx1"/>
              </a:solidFill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ru-RU" sz="1400" dirty="0">
                <a:solidFill>
                  <a:schemeClr val="tx1"/>
                </a:solidFill>
              </a:rPr>
              <a:t>Н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естандартное мышление</a:t>
            </a:r>
            <a:endParaRPr lang="en-GB" sz="1400" dirty="0">
              <a:solidFill>
                <a:schemeClr val="tx1"/>
              </a:solidFill>
              <a:cs typeface="Arial" charset="0"/>
            </a:endParaRPr>
          </a:p>
          <a:p>
            <a:pPr marL="609600" indent="-606425">
              <a:lnSpc>
                <a:spcPct val="150000"/>
              </a:lnSpc>
              <a:spcBef>
                <a:spcPts val="600"/>
              </a:spcBef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/>
            </a:pPr>
            <a:r>
              <a:rPr lang="en-GB" sz="140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спользование разных источников и мнений</a:t>
            </a:r>
            <a:endParaRPr lang="en-GB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idx="4294967295"/>
          </p:nvPr>
        </p:nvSpPr>
        <p:spPr>
          <a:xfrm>
            <a:off x="0" y="6494462"/>
            <a:ext cx="712788" cy="3635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995920-6B08-4E7D-82F2-EC74BD9E89B1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en-US" dirty="0"/>
              <a:t>Spending Reviews in The Netherlands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4894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EF6C5-BAE4-4927-8BFA-7E0889374C6C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32" y="1098195"/>
            <a:ext cx="8431212" cy="609600"/>
          </a:xfrm>
          <a:noFill/>
        </p:spPr>
        <p:txBody>
          <a:bodyPr anchor="ctr"/>
          <a:lstStyle/>
          <a:p>
            <a:pPr>
              <a:defRPr/>
            </a:pPr>
            <a:r>
              <a:rPr lang="ru-RU" sz="2400" noProof="0" dirty="0"/>
              <a:t>Управленческие принципы проведения анализа расходов</a:t>
            </a:r>
            <a:endParaRPr lang="en-US" sz="2400" noProof="0" dirty="0"/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116677" y="1795080"/>
            <a:ext cx="4862109" cy="532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200" dirty="0"/>
              <a:t>Независимые, политически беспристрастные рабочие группы</a:t>
            </a:r>
            <a:br>
              <a:rPr lang="en-US" sz="1200" dirty="0"/>
            </a:br>
            <a:endParaRPr lang="en-US" sz="12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200" dirty="0"/>
              <a:t>Возглавляемые независимым председателем</a:t>
            </a:r>
            <a:endParaRPr lang="en-US" sz="12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US" sz="12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200" dirty="0"/>
              <a:t>Отчет состоит из 2 частей</a:t>
            </a:r>
            <a:endParaRPr lang="en-US" sz="12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ru-RU" sz="1200" dirty="0"/>
              <a:t>Описание стратегии/теории</a:t>
            </a:r>
            <a:endParaRPr lang="en-US" sz="12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ru-RU" sz="1200" dirty="0"/>
              <a:t>Стратегия</a:t>
            </a:r>
            <a:r>
              <a:rPr lang="en-US" sz="1200" dirty="0"/>
              <a:t>/</a:t>
            </a:r>
            <a:r>
              <a:rPr lang="ru-RU" sz="1200" dirty="0"/>
              <a:t>варианты экономии</a:t>
            </a:r>
            <a:br>
              <a:rPr lang="en-US" sz="1200" dirty="0"/>
            </a:br>
            <a:endParaRPr lang="en-US" sz="12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sz="1200" dirty="0"/>
              <a:t>Рабочая группа не обладает правом вето</a:t>
            </a:r>
            <a:endParaRPr lang="en-US" sz="1200" dirty="0"/>
          </a:p>
          <a:p>
            <a:pPr marL="2857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Быстрый переход от «технократического этапа к этапу «принятия политических решений»</a:t>
            </a:r>
            <a:endParaRPr lang="nl-NL" sz="1200" dirty="0"/>
          </a:p>
          <a:p>
            <a:pPr marL="285750" lvl="1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Доклад и ответы со стороны кабинета министров предаются огласке</a:t>
            </a:r>
            <a:endParaRPr lang="en-US" sz="1200" dirty="0"/>
          </a:p>
          <a:p>
            <a:pPr marL="179388" lvl="1" indent="-179388" eaLnBrk="0" hangingPunct="0">
              <a:lnSpc>
                <a:spcPct val="150000"/>
              </a:lnSpc>
              <a:spcBef>
                <a:spcPct val="20000"/>
              </a:spcBef>
            </a:pPr>
            <a:endParaRPr lang="en-US" sz="1600" dirty="0"/>
          </a:p>
        </p:txBody>
      </p:sp>
      <p:pic>
        <p:nvPicPr>
          <p:cNvPr id="8" name="Afbeelding 7" descr="foto-van-het-Binnenhof-in-Den-Ha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9756" y="2366682"/>
            <a:ext cx="4834245" cy="3222830"/>
          </a:xfrm>
          <a:prstGeom prst="rect">
            <a:avLst/>
          </a:prstGeom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/>
          <a:p>
            <a:pPr>
              <a:defRPr/>
            </a:pPr>
            <a:r>
              <a:rPr lang="en-US" dirty="0"/>
              <a:t>Spending Reviews in The Netherlands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19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78B3831-958C-488D-9A8B-9A400B83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расходов по обеспечению боеготовности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EF9B43D-9BDA-46AB-8596-4B7C96890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\\SSCDATA13.frd.shsdir.nl\LT_685365$\Desktop\Chinook manschap woestijn.jpg">
            <a:extLst>
              <a:ext uri="{FF2B5EF4-FFF2-40B4-BE49-F238E27FC236}">
                <a16:creationId xmlns:a16="http://schemas.microsoft.com/office/drawing/2014/main" id="{AC25C5C5-ADCF-4602-A292-46189EAB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910" y="2103438"/>
            <a:ext cx="4715178" cy="3143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53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3375" y="1124744"/>
            <a:ext cx="8229600" cy="571500"/>
          </a:xfrm>
        </p:spPr>
        <p:txBody>
          <a:bodyPr/>
          <a:lstStyle/>
          <a:p>
            <a:r>
              <a:rPr lang="ru-RU" dirty="0"/>
              <a:t>Мотивировка для проведения анализа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2424" y="1556792"/>
            <a:ext cx="8396040" cy="4833208"/>
          </a:xfrm>
        </p:spPr>
        <p:txBody>
          <a:bodyPr/>
          <a:lstStyle/>
          <a:p>
            <a:endParaRPr lang="nl-NL" b="1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b="1" dirty="0">
              <a:solidFill>
                <a:schemeClr val="tx1"/>
              </a:solidFill>
            </a:endParaRPr>
          </a:p>
          <a:p>
            <a:endParaRPr lang="nl-NL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Счетная палата </a:t>
            </a:r>
            <a:r>
              <a:rPr lang="nl-NL" b="1" dirty="0">
                <a:solidFill>
                  <a:schemeClr val="tx1"/>
                </a:solidFill>
              </a:rPr>
              <a:t>2016</a:t>
            </a:r>
            <a:r>
              <a:rPr lang="ru-RU" b="1" dirty="0">
                <a:solidFill>
                  <a:schemeClr val="tx1"/>
                </a:solidFill>
              </a:rPr>
              <a:t> г.</a:t>
            </a:r>
            <a:endParaRPr lang="nl-NL" b="1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“</a:t>
            </a:r>
            <a:r>
              <a:rPr lang="ru-RU" sz="1400" dirty="0">
                <a:solidFill>
                  <a:schemeClr val="tx1"/>
                </a:solidFill>
              </a:rPr>
              <a:t>За последние годы способность вооруженных сил Нидерландов к развертыванию ослабла; это происходило на фоне неуклонного роста нереалистичных требований Министерства обороны, что в конечном счете привело к истощению ресурсов ведомства</a:t>
            </a:r>
            <a:r>
              <a:rPr lang="en-GB" sz="1400" dirty="0">
                <a:solidFill>
                  <a:schemeClr val="tx1"/>
                </a:solidFill>
              </a:rPr>
              <a:t>… </a:t>
            </a:r>
            <a:r>
              <a:rPr lang="ru-RU" sz="1400" dirty="0">
                <a:solidFill>
                  <a:schemeClr val="tx1"/>
                </a:solidFill>
              </a:rPr>
              <a:t>Необходимых ресурсов недостаточно, при этом все больше подразделений не может в полной мере проводить необходимые программы обучения и подготовки</a:t>
            </a:r>
            <a:r>
              <a:rPr lang="en-GB" sz="1400" dirty="0">
                <a:solidFill>
                  <a:schemeClr val="tx1"/>
                </a:solidFill>
              </a:rPr>
              <a:t>”</a:t>
            </a:r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BAAE14-7FD7-4A18-9405-CDB36A6D5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2128292"/>
            <a:ext cx="7467600" cy="2362200"/>
          </a:xfrm>
          <a:prstGeom prst="rect">
            <a:avLst/>
          </a:prstGeom>
        </p:spPr>
      </p:pic>
      <p:pic>
        <p:nvPicPr>
          <p:cNvPr id="35842" name="Picture 2" descr="Afbeeldingsresultaat voor yellow light">
            <a:extLst>
              <a:ext uri="{FF2B5EF4-FFF2-40B4-BE49-F238E27FC236}">
                <a16:creationId xmlns:a16="http://schemas.microsoft.com/office/drawing/2014/main" id="{3C807FA0-D733-47B9-9D6A-C34A8A50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124744"/>
            <a:ext cx="16383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AD185F5-CC14-44DA-B4C6-9469303E2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A6EF7980-E741-4CD8-8FA6-9D48F809128E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68654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549BD-3A98-4ED0-8BF6-8ACE8C0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процесс анализа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29F275-007E-4F97-9BD8-300093A8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Рабочая группа</a:t>
            </a:r>
            <a:endParaRPr lang="en-CA" sz="1400" b="1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Члены министерств обороны, иностранных дел, аппарата премьер-министра, министерства финансов (независимое подразделение технологических исследований</a:t>
            </a:r>
            <a:r>
              <a:rPr lang="en-CA" sz="1400" dirty="0">
                <a:solidFill>
                  <a:schemeClr val="tx1"/>
                </a:solidFill>
              </a:rPr>
              <a:t>)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Председатель</a:t>
            </a:r>
            <a:r>
              <a:rPr lang="en-CA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независимый Д.Й. ван ден Берг </a:t>
            </a:r>
            <a:r>
              <a:rPr lang="en-CA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бывший директор подразделения министерства иностранных дел</a:t>
            </a:r>
            <a:r>
              <a:rPr lang="en-CA" sz="1400" dirty="0">
                <a:solidFill>
                  <a:schemeClr val="tx1"/>
                </a:solidFill>
              </a:rPr>
              <a:t>)</a:t>
            </a:r>
          </a:p>
          <a:p>
            <a:endParaRPr lang="en-CA" sz="14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Этапы процесса</a:t>
            </a:r>
            <a:endParaRPr lang="en-CA" sz="1400" b="1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Выбор примеров и утверждение данных</a:t>
            </a:r>
            <a:endParaRPr lang="en-CA" sz="1400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Совместный анализ примеров со стороны объединенной команды сотрудников </a:t>
            </a:r>
            <a:r>
              <a:rPr lang="en-CA" sz="1400" dirty="0">
                <a:solidFill>
                  <a:schemeClr val="tx1"/>
                </a:solidFill>
              </a:rPr>
              <a:t>McKinsey </a:t>
            </a:r>
            <a:r>
              <a:rPr lang="ru-RU" sz="1400" dirty="0">
                <a:solidFill>
                  <a:schemeClr val="tx1"/>
                </a:solidFill>
              </a:rPr>
              <a:t>и гражданских служащих</a:t>
            </a:r>
            <a:endParaRPr lang="en-CA" sz="1400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Международное обследование для определения эталона для изучения примеров</a:t>
            </a:r>
            <a:endParaRPr lang="en-CA" sz="1400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Рабочие визиты в страны для изучения примеров передовой практики разработки моделей анализа затрат для обсечения боеготовности </a:t>
            </a:r>
            <a:r>
              <a:rPr lang="en-CA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Великобритания, Дания</a:t>
            </a:r>
            <a:r>
              <a:rPr lang="en-CA" sz="1400" dirty="0">
                <a:solidFill>
                  <a:schemeClr val="tx1"/>
                </a:solidFill>
              </a:rPr>
              <a:t>)</a:t>
            </a:r>
          </a:p>
          <a:p>
            <a:pPr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Этап проведения анализа</a:t>
            </a:r>
            <a:endParaRPr lang="en-CA" sz="1400" dirty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Этап рекомендаций </a:t>
            </a:r>
            <a:r>
              <a:rPr lang="en-CA" sz="1400" dirty="0">
                <a:solidFill>
                  <a:schemeClr val="tx1"/>
                </a:solidFill>
              </a:rPr>
              <a:t>(</a:t>
            </a:r>
            <a:r>
              <a:rPr lang="ru-RU" sz="1400" dirty="0">
                <a:solidFill>
                  <a:schemeClr val="tx1"/>
                </a:solidFill>
              </a:rPr>
              <a:t>«корзина»</a:t>
            </a:r>
            <a:r>
              <a:rPr lang="en-CA" sz="1400" dirty="0">
                <a:solidFill>
                  <a:schemeClr val="tx1"/>
                </a:solidFill>
              </a:rPr>
              <a:t>)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D7C4CE45-BBD2-4357-9ED8-8CA6E2783CCE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191621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425" y="1124744"/>
            <a:ext cx="8229600" cy="571500"/>
          </a:xfrm>
        </p:spPr>
        <p:txBody>
          <a:bodyPr/>
          <a:lstStyle/>
          <a:p>
            <a:r>
              <a:rPr lang="ru-RU" dirty="0"/>
              <a:t>Примеры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2424" y="1534442"/>
            <a:ext cx="8612064" cy="4414838"/>
          </a:xfrm>
        </p:spPr>
        <p:txBody>
          <a:bodyPr/>
          <a:lstStyle/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3" y="1629552"/>
            <a:ext cx="3243142" cy="211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019" y="4039349"/>
            <a:ext cx="3349238" cy="20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257" y="1533754"/>
            <a:ext cx="3348000" cy="237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Luchtbrigad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3" y="4039349"/>
            <a:ext cx="3243141" cy="2016152"/>
          </a:xfrm>
          <a:prstGeom prst="rect">
            <a:avLst/>
          </a:prstGeom>
        </p:spPr>
      </p:pic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99D95FAC-A487-4B0F-BADD-1676FD0C05A3}"/>
              </a:ext>
            </a:extLst>
          </p:cNvPr>
          <p:cNvSpPr txBox="1">
            <a:spLocks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77825" indent="-2508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287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lang="nl-NL" kern="12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11200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lang="nl-NL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Spending Reviews in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2863987891"/>
      </p:ext>
    </p:extLst>
  </p:cSld>
  <p:clrMapOvr>
    <a:masterClrMapping/>
  </p:clrMapOvr>
</p:sld>
</file>

<file path=ppt/theme/theme1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959</Words>
  <Application>Microsoft Office PowerPoint</Application>
  <PresentationFormat>On-screen Show (4:3)</PresentationFormat>
  <Paragraphs>288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Verdana</vt:lpstr>
      <vt:lpstr>Wingdings</vt:lpstr>
      <vt:lpstr>Inhoud bullet</vt:lpstr>
      <vt:lpstr>Standaardontwerp</vt:lpstr>
      <vt:lpstr>Worksheet</vt:lpstr>
      <vt:lpstr>PowerPoint Presentation</vt:lpstr>
      <vt:lpstr>PowerPoint Presentation</vt:lpstr>
      <vt:lpstr>PowerPoint Presentation</vt:lpstr>
      <vt:lpstr>PowerPoint Presentation</vt:lpstr>
      <vt:lpstr>Управленческие принципы проведения анализа расходов</vt:lpstr>
      <vt:lpstr>Анализ расходов по обеспечению боеготовности</vt:lpstr>
      <vt:lpstr>Мотивировка для проведения анализа</vt:lpstr>
      <vt:lpstr>Этапы и процесс анализа</vt:lpstr>
      <vt:lpstr>Примеры</vt:lpstr>
      <vt:lpstr>PowerPoint Presentation</vt:lpstr>
      <vt:lpstr>Оценка операционной готовности</vt:lpstr>
      <vt:lpstr>Подразделения/потенциал, обеспечивающие операционную готовность  </vt:lpstr>
      <vt:lpstr>От базовых задач к развертыванию  </vt:lpstr>
      <vt:lpstr>Причины нестабильных промежуточных результатов</vt:lpstr>
      <vt:lpstr>Задачи и оценка их выполнения</vt:lpstr>
      <vt:lpstr>От общей готовности к развертыванию</vt:lpstr>
      <vt:lpstr>От общей готовности к развертыванию</vt:lpstr>
      <vt:lpstr>Рекомендации (часть) </vt:lpstr>
      <vt:lpstr>Факторы успеха анализа расходов    </vt:lpstr>
      <vt:lpstr>PowerPoint Presentation</vt:lpstr>
    </vt:vector>
  </TitlesOfParts>
  <Company>Ministerie van Financiën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Schols and Timmermans (2016)</dc:creator>
  <cp:lastModifiedBy>Inna Anatolievna Davidova</cp:lastModifiedBy>
  <cp:revision>346</cp:revision>
  <cp:lastPrinted>2017-09-05T18:23:01Z</cp:lastPrinted>
  <dcterms:created xsi:type="dcterms:W3CDTF">2009-01-23T09:04:29Z</dcterms:created>
  <dcterms:modified xsi:type="dcterms:W3CDTF">2018-06-18T08:05:49Z</dcterms:modified>
</cp:coreProperties>
</file>