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65" r:id="rId6"/>
  </p:sldMasterIdLst>
  <p:notesMasterIdLst>
    <p:notesMasterId r:id="rId9"/>
  </p:notesMasterIdLst>
  <p:handoutMasterIdLst>
    <p:handoutMasterId r:id="rId10"/>
  </p:handoutMasterIdLst>
  <p:sldIdLst>
    <p:sldId id="315" r:id="rId7"/>
    <p:sldId id="312" r:id="rId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SIGMA &amp; its Principles" id="{1781D717-6403-40A9-BA58-A23825BF5999}">
          <p14:sldIdLst>
            <p14:sldId id="315"/>
            <p14:sldId id="312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MKE Marian" initials="L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6FF"/>
    <a:srgbClr val="79C6FF"/>
    <a:srgbClr val="008FFA"/>
    <a:srgbClr val="BDE3FF"/>
    <a:srgbClr val="71C2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 autoAdjust="0"/>
    <p:restoredTop sz="89987" autoAdjust="0"/>
  </p:normalViewPr>
  <p:slideViewPr>
    <p:cSldViewPr>
      <p:cViewPr>
        <p:scale>
          <a:sx n="100" d="100"/>
          <a:sy n="100" d="100"/>
        </p:scale>
        <p:origin x="-420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r">
              <a:defRPr sz="1200"/>
            </a:lvl1pPr>
          </a:lstStyle>
          <a:p>
            <a:fld id="{2A82FE5E-E0B6-4763-9431-BE9A9E2C085C}" type="datetimeFigureOut">
              <a:rPr lang="en-GB" smtClean="0"/>
              <a:pPr/>
              <a:t>27/06/2016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r">
              <a:defRPr sz="1200"/>
            </a:lvl1pPr>
          </a:lstStyle>
          <a:p>
            <a:fld id="{864AB58E-9546-44DA-B062-F123310B2B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518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r">
              <a:defRPr sz="1200"/>
            </a:lvl1pPr>
          </a:lstStyle>
          <a:p>
            <a:fld id="{8628ABF8-BA85-419D-85D1-FEF38CD23BB5}" type="datetimeFigureOut">
              <a:rPr lang="en-US" smtClean="0"/>
              <a:pPr/>
              <a:t>27-Jun-2016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06" tIns="47453" rIns="94906" bIns="4745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4906" tIns="47453" rIns="94906" bIns="4745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r">
              <a:defRPr sz="1200"/>
            </a:lvl1pPr>
          </a:lstStyle>
          <a:p>
            <a:fld id="{9A85B54F-35AE-46FF-BDA0-6A934AE439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2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6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6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6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latin typeface="Times New Roman" pitchFamily="18" charset="0"/>
                <a:cs typeface="Arial" charset="0"/>
              </a:rPr>
              <a:t>© OECD</a:t>
            </a:r>
          </a:p>
        </p:txBody>
      </p:sp>
      <p:grpSp>
        <p:nvGrpSpPr>
          <p:cNvPr id="2" name="Group 14"/>
          <p:cNvGrpSpPr/>
          <p:nvPr userDrawn="1"/>
        </p:nvGrpSpPr>
        <p:grpSpPr>
          <a:xfrm>
            <a:off x="0" y="0"/>
            <a:ext cx="1219200" cy="6858000"/>
            <a:chOff x="0" y="0"/>
            <a:chExt cx="1219200" cy="6858000"/>
          </a:xfrm>
        </p:grpSpPr>
        <p:sp>
          <p:nvSpPr>
            <p:cNvPr id="10" name="Text Box 5"/>
            <p:cNvSpPr txBox="1">
              <a:spLocks noChangeAspect="1" noChangeArrowheads="1"/>
            </p:cNvSpPr>
            <p:nvPr userDrawn="1"/>
          </p:nvSpPr>
          <p:spPr bwMode="auto">
            <a:xfrm>
              <a:off x="0" y="2286000"/>
              <a:ext cx="1219200" cy="2057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400">
                <a:solidFill>
                  <a:srgbClr val="EEECE1"/>
                </a:solidFill>
                <a:latin typeface="Times" pitchFamily="18" charset="0"/>
                <a:cs typeface="Arial" charset="0"/>
              </a:endParaRPr>
            </a:p>
          </p:txBody>
        </p:sp>
        <p:grpSp>
          <p:nvGrpSpPr>
            <p:cNvPr id="3" name="Group 19"/>
            <p:cNvGrpSpPr>
              <a:grpSpLocks/>
            </p:cNvGrpSpPr>
            <p:nvPr userDrawn="1"/>
          </p:nvGrpSpPr>
          <p:grpSpPr bwMode="auto">
            <a:xfrm>
              <a:off x="0" y="0"/>
              <a:ext cx="971600" cy="6858000"/>
              <a:chOff x="0" y="754"/>
              <a:chExt cx="773" cy="3566"/>
            </a:xfrm>
          </p:grpSpPr>
          <p:graphicFrame>
            <p:nvGraphicFramePr>
              <p:cNvPr id="13" name="Object 3"/>
              <p:cNvGraphicFramePr>
                <a:graphicFrameLocks/>
              </p:cNvGraphicFramePr>
              <p:nvPr/>
            </p:nvGraphicFramePr>
            <p:xfrm>
              <a:off x="0" y="754"/>
              <a:ext cx="773" cy="35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0" name="Bitmap Image" r:id="rId3" imgW="809738" imgH="1390844" progId="">
                      <p:embed/>
                    </p:oleObj>
                  </mc:Choice>
                  <mc:Fallback>
                    <p:oleObj name="Bitmap Image" r:id="rId3" imgW="809738" imgH="1390844" progId="">
                      <p:embed/>
                      <p:pic>
                        <p:nvPicPr>
                          <p:cNvPr id="0" name="Picture 46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754"/>
                            <a:ext cx="773" cy="356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00B7A5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rgbClr val="00B7A5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FFFFFF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Text Box 10"/>
              <p:cNvSpPr txBox="1">
                <a:spLocks noChangeAspect="1" noChangeArrowheads="1"/>
              </p:cNvSpPr>
              <p:nvPr/>
            </p:nvSpPr>
            <p:spPr bwMode="auto">
              <a:xfrm rot="10800000">
                <a:off x="0" y="1376"/>
                <a:ext cx="731" cy="193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vert="eaVert" lIns="18000" rIns="18000" anchor="ctr"/>
              <a:lstStyle/>
              <a:p>
                <a:pPr algn="ctr" eaLnBrk="0" hangingPunct="0">
                  <a:lnSpc>
                    <a:spcPct val="140000"/>
                  </a:lnSpc>
                  <a:spcBef>
                    <a:spcPct val="50000"/>
                  </a:spcBef>
                  <a:defRPr/>
                </a:pPr>
                <a:r>
                  <a:rPr lang="en-GB" sz="800" b="1" dirty="0">
                    <a:solidFill>
                      <a:srgbClr val="EEECE1"/>
                    </a:solidFill>
                    <a:latin typeface="Arial" charset="0"/>
                    <a:cs typeface="Arial" charset="0"/>
                  </a:rPr>
                  <a:t>A joint  initiative of the OECD and the European Union,</a:t>
                </a:r>
                <a:br>
                  <a:rPr lang="en-GB" sz="800" b="1" dirty="0">
                    <a:solidFill>
                      <a:srgbClr val="EEECE1"/>
                    </a:solidFill>
                    <a:latin typeface="Arial" charset="0"/>
                    <a:cs typeface="Arial" charset="0"/>
                  </a:rPr>
                </a:br>
                <a:r>
                  <a:rPr lang="en-GB" sz="800" b="1" dirty="0">
                    <a:solidFill>
                      <a:srgbClr val="EEECE1"/>
                    </a:solidFill>
                    <a:latin typeface="Arial" charset="0"/>
                    <a:cs typeface="Arial" charset="0"/>
                  </a:rPr>
                  <a:t>principally financed by the EU</a:t>
                </a:r>
              </a:p>
            </p:txBody>
          </p:sp>
        </p:grpSp>
        <p:pic>
          <p:nvPicPr>
            <p:cNvPr id="16" name="Picture 12" descr="euflag_original.gif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9274" y="5733256"/>
              <a:ext cx="647700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1" descr="JC010 SigLogo RGB_web.jpg"/>
            <p:cNvPicPr>
              <a:picLocks noChangeAspect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2065" y="333475"/>
              <a:ext cx="508000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8" descr="OECD_20cm_w.png"/>
            <p:cNvPicPr>
              <a:picLocks noChangeAspect="1"/>
            </p:cNvPicPr>
            <p:nvPr userDrawn="1"/>
          </p:nvPicPr>
          <p:blipFill>
            <a:blip r:embed="rId7" cstate="print"/>
            <a:stretch>
              <a:fillRect/>
            </a:stretch>
          </p:blipFill>
          <p:spPr>
            <a:xfrm>
              <a:off x="43032" y="6309320"/>
              <a:ext cx="879527" cy="216024"/>
            </a:xfrm>
            <a:prstGeom prst="rect">
              <a:avLst/>
            </a:prstGeom>
          </p:spPr>
        </p:pic>
      </p:grpSp>
      <p:sp>
        <p:nvSpPr>
          <p:cNvPr id="20" name="Title 1"/>
          <p:cNvSpPr>
            <a:spLocks noGrp="1"/>
          </p:cNvSpPr>
          <p:nvPr userDrawn="1">
            <p:ph type="ctrTitle"/>
          </p:nvPr>
        </p:nvSpPr>
        <p:spPr>
          <a:xfrm>
            <a:off x="1115616" y="332657"/>
            <a:ext cx="7772400" cy="936104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accent6">
                    <a:lumMod val="10000"/>
                  </a:schemeClr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/>
          </p:nvPr>
        </p:nvSpPr>
        <p:spPr>
          <a:xfrm>
            <a:off x="1115616" y="1700808"/>
            <a:ext cx="7776864" cy="936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988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797552" cy="1143000"/>
          </a:xfrm>
          <a:prstGeom prst="rect">
            <a:avLst/>
          </a:prstGeom>
        </p:spPr>
        <p:txBody>
          <a:bodyPr/>
          <a:lstStyle>
            <a:lvl1pPr>
              <a:defRPr sz="4400" b="1"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797552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Calibri" panose="020F0502020204030204" pitchFamily="34" charset="0"/>
              </a:defRPr>
            </a:lvl1pPr>
            <a:lvl2pPr>
              <a:buFont typeface="Wingdings" pitchFamily="2" charset="2"/>
              <a:buChar char="§"/>
              <a:defRPr sz="2600">
                <a:latin typeface="Calibri" panose="020F0502020204030204" pitchFamily="34" charset="0"/>
              </a:defRPr>
            </a:lvl2pPr>
            <a:lvl3pPr>
              <a:defRPr sz="22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buFont typeface="Arial" pitchFamily="34" charset="0"/>
              <a:buChar char="-"/>
              <a:defRPr sz="20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7" name="Group 14"/>
          <p:cNvGrpSpPr/>
          <p:nvPr userDrawn="1"/>
        </p:nvGrpSpPr>
        <p:grpSpPr>
          <a:xfrm>
            <a:off x="0" y="0"/>
            <a:ext cx="1219200" cy="6858000"/>
            <a:chOff x="0" y="0"/>
            <a:chExt cx="1219200" cy="6858000"/>
          </a:xfrm>
        </p:grpSpPr>
        <p:sp>
          <p:nvSpPr>
            <p:cNvPr id="8" name="Text Box 5"/>
            <p:cNvSpPr txBox="1">
              <a:spLocks noChangeAspect="1" noChangeArrowheads="1"/>
            </p:cNvSpPr>
            <p:nvPr userDrawn="1"/>
          </p:nvSpPr>
          <p:spPr bwMode="auto">
            <a:xfrm>
              <a:off x="0" y="2286000"/>
              <a:ext cx="1219200" cy="2057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400">
                <a:solidFill>
                  <a:srgbClr val="EEECE1"/>
                </a:solidFill>
                <a:latin typeface="Times" pitchFamily="18" charset="0"/>
                <a:cs typeface="Arial" charset="0"/>
              </a:endParaRPr>
            </a:p>
          </p:txBody>
        </p:sp>
        <p:grpSp>
          <p:nvGrpSpPr>
            <p:cNvPr id="9" name="Group 19"/>
            <p:cNvGrpSpPr>
              <a:grpSpLocks/>
            </p:cNvGrpSpPr>
            <p:nvPr userDrawn="1"/>
          </p:nvGrpSpPr>
          <p:grpSpPr bwMode="auto">
            <a:xfrm>
              <a:off x="0" y="0"/>
              <a:ext cx="971600" cy="6858000"/>
              <a:chOff x="0" y="754"/>
              <a:chExt cx="773" cy="3566"/>
            </a:xfrm>
          </p:grpSpPr>
          <p:graphicFrame>
            <p:nvGraphicFramePr>
              <p:cNvPr id="13" name="Object 3"/>
              <p:cNvGraphicFramePr>
                <a:graphicFrameLocks/>
              </p:cNvGraphicFramePr>
              <p:nvPr/>
            </p:nvGraphicFramePr>
            <p:xfrm>
              <a:off x="0" y="754"/>
              <a:ext cx="773" cy="35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84" name="Bitmap Image" r:id="rId3" imgW="809738" imgH="1390844" progId="">
                      <p:embed/>
                    </p:oleObj>
                  </mc:Choice>
                  <mc:Fallback>
                    <p:oleObj name="Bitmap Image" r:id="rId3" imgW="809738" imgH="1390844" progId="">
                      <p:embed/>
                      <p:pic>
                        <p:nvPicPr>
                          <p:cNvPr id="0" name="Picture 46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754"/>
                            <a:ext cx="773" cy="356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00B7A5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rgbClr val="00B7A5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FFFFFF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Text Box 10"/>
              <p:cNvSpPr txBox="1">
                <a:spLocks noChangeAspect="1" noChangeArrowheads="1"/>
              </p:cNvSpPr>
              <p:nvPr/>
            </p:nvSpPr>
            <p:spPr bwMode="auto">
              <a:xfrm rot="10800000">
                <a:off x="0" y="1376"/>
                <a:ext cx="731" cy="193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vert="eaVert" lIns="18000" rIns="18000" anchor="ctr"/>
              <a:lstStyle/>
              <a:p>
                <a:pPr algn="ctr" eaLnBrk="0" hangingPunct="0">
                  <a:lnSpc>
                    <a:spcPct val="140000"/>
                  </a:lnSpc>
                  <a:spcBef>
                    <a:spcPct val="50000"/>
                  </a:spcBef>
                  <a:defRPr/>
                </a:pPr>
                <a:r>
                  <a:rPr lang="en-GB" sz="800" b="1" dirty="0">
                    <a:solidFill>
                      <a:srgbClr val="EEECE1"/>
                    </a:solidFill>
                    <a:latin typeface="Arial" charset="0"/>
                    <a:cs typeface="Arial" charset="0"/>
                  </a:rPr>
                  <a:t>A joint  initiative of the OECD and the European Union,</a:t>
                </a:r>
                <a:br>
                  <a:rPr lang="en-GB" sz="800" b="1" dirty="0">
                    <a:solidFill>
                      <a:srgbClr val="EEECE1"/>
                    </a:solidFill>
                    <a:latin typeface="Arial" charset="0"/>
                    <a:cs typeface="Arial" charset="0"/>
                  </a:rPr>
                </a:br>
                <a:r>
                  <a:rPr lang="en-GB" sz="800" b="1" dirty="0">
                    <a:solidFill>
                      <a:srgbClr val="EEECE1"/>
                    </a:solidFill>
                    <a:latin typeface="Arial" charset="0"/>
                    <a:cs typeface="Arial" charset="0"/>
                  </a:rPr>
                  <a:t>principally financed by the EU</a:t>
                </a:r>
              </a:p>
            </p:txBody>
          </p:sp>
        </p:grpSp>
        <p:pic>
          <p:nvPicPr>
            <p:cNvPr id="10" name="Picture 12" descr="euflag_original.gif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9274" y="5733256"/>
              <a:ext cx="647700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1" descr="JC010 SigLogo RGB_web.jpg"/>
            <p:cNvPicPr>
              <a:picLocks noChangeAspect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2065" y="333475"/>
              <a:ext cx="508000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1" descr="OECD_20cm_w.png"/>
            <p:cNvPicPr>
              <a:picLocks noChangeAspect="1"/>
            </p:cNvPicPr>
            <p:nvPr userDrawn="1"/>
          </p:nvPicPr>
          <p:blipFill>
            <a:blip r:embed="rId7" cstate="print"/>
            <a:stretch>
              <a:fillRect/>
            </a:stretch>
          </p:blipFill>
          <p:spPr>
            <a:xfrm>
              <a:off x="43032" y="6309320"/>
              <a:ext cx="879527" cy="2160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5854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900" b="1" dirty="0">
                <a:latin typeface="Times New Roman" charset="0"/>
              </a:rPr>
              <a:t>© OECD</a:t>
            </a: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1219200" cy="6858000"/>
          </a:xfrm>
        </p:grpSpPr>
        <p:sp>
          <p:nvSpPr>
            <p:cNvPr id="6" name="Text Box 5"/>
            <p:cNvSpPr txBox="1">
              <a:spLocks noChangeAspect="1" noChangeArrowheads="1"/>
            </p:cNvSpPr>
            <p:nvPr/>
          </p:nvSpPr>
          <p:spPr bwMode="auto">
            <a:xfrm>
              <a:off x="0" y="2286000"/>
              <a:ext cx="1219200" cy="2057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en-US" sz="1400" dirty="0">
                <a:solidFill>
                  <a:schemeClr val="bg2"/>
                </a:solidFill>
                <a:latin typeface="Times" charset="0"/>
              </a:endParaRPr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0" y="0"/>
              <a:ext cx="971600" cy="6858000"/>
              <a:chOff x="0" y="754"/>
              <a:chExt cx="773" cy="3566"/>
            </a:xfrm>
          </p:grpSpPr>
          <p:graphicFrame>
            <p:nvGraphicFramePr>
              <p:cNvPr id="11" name="Object 3"/>
              <p:cNvGraphicFramePr>
                <a:graphicFrameLocks/>
              </p:cNvGraphicFramePr>
              <p:nvPr/>
            </p:nvGraphicFramePr>
            <p:xfrm>
              <a:off x="0" y="754"/>
              <a:ext cx="773" cy="35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8" name="Bitmap Image" r:id="rId3" imgW="809738" imgH="1390844" progId="PBrush">
                      <p:embed/>
                    </p:oleObj>
                  </mc:Choice>
                  <mc:Fallback>
                    <p:oleObj name="Bitmap Image" r:id="rId3" imgW="809738" imgH="1390844" progId="PBrush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754"/>
                            <a:ext cx="773" cy="356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00B7A5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rgbClr val="00B7A5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FFFFFF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Text Box 10"/>
              <p:cNvSpPr txBox="1">
                <a:spLocks noChangeAspect="1" noChangeArrowheads="1"/>
              </p:cNvSpPr>
              <p:nvPr/>
            </p:nvSpPr>
            <p:spPr bwMode="auto">
              <a:xfrm rot="10800000">
                <a:off x="0" y="1376"/>
                <a:ext cx="731" cy="1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lIns="18000" rIns="18000" anchor="ctr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ct val="140000"/>
                  </a:lnSpc>
                  <a:spcBef>
                    <a:spcPct val="50000"/>
                  </a:spcBef>
                </a:pPr>
                <a:r>
                  <a:rPr lang="en-GB" sz="800" b="1" dirty="0">
                    <a:solidFill>
                      <a:schemeClr val="bg2"/>
                    </a:solidFill>
                  </a:rPr>
                  <a:t>A joint  initiative of the OECD and the European Union,</a:t>
                </a:r>
                <a:br>
                  <a:rPr lang="en-GB" sz="800" b="1" dirty="0">
                    <a:solidFill>
                      <a:schemeClr val="bg2"/>
                    </a:solidFill>
                  </a:rPr>
                </a:br>
                <a:r>
                  <a:rPr lang="en-GB" sz="800" b="1" dirty="0">
                    <a:solidFill>
                      <a:schemeClr val="bg2"/>
                    </a:solidFill>
                  </a:rPr>
                  <a:t>principally financed by the EU</a:t>
                </a:r>
              </a:p>
            </p:txBody>
          </p:sp>
        </p:grpSp>
        <p:pic>
          <p:nvPicPr>
            <p:cNvPr id="8" name="Picture 12" descr="euflag_original.gif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274" y="5733256"/>
              <a:ext cx="6477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 descr="JC010 SigLogo RGB_web.jp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065" y="333475"/>
              <a:ext cx="508000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 descr="OECD_20cm_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32" y="6309320"/>
              <a:ext cx="879527" cy="216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12711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900" b="1" dirty="0">
                <a:latin typeface="Times New Roman" charset="0"/>
              </a:rPr>
              <a:t>© OECD</a:t>
            </a: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1219200" cy="6858000"/>
          </a:xfrm>
        </p:grpSpPr>
        <p:sp>
          <p:nvSpPr>
            <p:cNvPr id="6" name="Text Box 5"/>
            <p:cNvSpPr txBox="1">
              <a:spLocks noChangeAspect="1" noChangeArrowheads="1"/>
            </p:cNvSpPr>
            <p:nvPr/>
          </p:nvSpPr>
          <p:spPr bwMode="auto">
            <a:xfrm>
              <a:off x="0" y="2286000"/>
              <a:ext cx="1219200" cy="2057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en-US" sz="1400" dirty="0">
                <a:solidFill>
                  <a:schemeClr val="bg2"/>
                </a:solidFill>
                <a:latin typeface="Times" charset="0"/>
              </a:endParaRPr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0" y="0"/>
              <a:ext cx="971600" cy="6858000"/>
              <a:chOff x="0" y="754"/>
              <a:chExt cx="773" cy="3566"/>
            </a:xfrm>
          </p:grpSpPr>
          <p:graphicFrame>
            <p:nvGraphicFramePr>
              <p:cNvPr id="11" name="Object 3"/>
              <p:cNvGraphicFramePr>
                <a:graphicFrameLocks/>
              </p:cNvGraphicFramePr>
              <p:nvPr/>
            </p:nvGraphicFramePr>
            <p:xfrm>
              <a:off x="0" y="754"/>
              <a:ext cx="773" cy="35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62" name="Bitmap Image" r:id="rId3" imgW="809738" imgH="1390844" progId="PBrush">
                      <p:embed/>
                    </p:oleObj>
                  </mc:Choice>
                  <mc:Fallback>
                    <p:oleObj name="Bitmap Image" r:id="rId3" imgW="809738" imgH="1390844" progId="PBrush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754"/>
                            <a:ext cx="773" cy="356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00B7A5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rgbClr val="00B7A5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FFFFFF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Text Box 10"/>
              <p:cNvSpPr txBox="1">
                <a:spLocks noChangeAspect="1" noChangeArrowheads="1"/>
              </p:cNvSpPr>
              <p:nvPr/>
            </p:nvSpPr>
            <p:spPr bwMode="auto">
              <a:xfrm rot="10800000">
                <a:off x="0" y="1376"/>
                <a:ext cx="731" cy="1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lIns="18000" rIns="18000" anchor="ctr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ct val="140000"/>
                  </a:lnSpc>
                  <a:spcBef>
                    <a:spcPct val="50000"/>
                  </a:spcBef>
                </a:pPr>
                <a:r>
                  <a:rPr lang="en-GB" sz="800" b="1" dirty="0">
                    <a:solidFill>
                      <a:schemeClr val="bg2"/>
                    </a:solidFill>
                  </a:rPr>
                  <a:t>A joint  initiative of the OECD and the European Union,</a:t>
                </a:r>
                <a:br>
                  <a:rPr lang="en-GB" sz="800" b="1" dirty="0">
                    <a:solidFill>
                      <a:schemeClr val="bg2"/>
                    </a:solidFill>
                  </a:rPr>
                </a:br>
                <a:r>
                  <a:rPr lang="en-GB" sz="800" b="1" dirty="0">
                    <a:solidFill>
                      <a:schemeClr val="bg2"/>
                    </a:solidFill>
                  </a:rPr>
                  <a:t>principally financed by the EU</a:t>
                </a:r>
              </a:p>
            </p:txBody>
          </p:sp>
        </p:grpSp>
        <p:pic>
          <p:nvPicPr>
            <p:cNvPr id="8" name="Picture 12" descr="euflag_original.gif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274" y="5733256"/>
              <a:ext cx="6477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 descr="JC010 SigLogo RGB_web.jp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065" y="333475"/>
              <a:ext cx="508000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 descr="OECD_20cm_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32" y="6309320"/>
              <a:ext cx="879527" cy="216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5401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900" b="1" dirty="0">
                <a:latin typeface="Times New Roman" charset="0"/>
              </a:rPr>
              <a:t>© OECD</a:t>
            </a: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1219200" cy="6858000"/>
          </a:xfrm>
        </p:grpSpPr>
        <p:sp>
          <p:nvSpPr>
            <p:cNvPr id="6" name="Text Box 5"/>
            <p:cNvSpPr txBox="1">
              <a:spLocks noChangeAspect="1" noChangeArrowheads="1"/>
            </p:cNvSpPr>
            <p:nvPr/>
          </p:nvSpPr>
          <p:spPr bwMode="auto">
            <a:xfrm>
              <a:off x="0" y="2286000"/>
              <a:ext cx="1219200" cy="2057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en-US" sz="1400" dirty="0">
                <a:solidFill>
                  <a:schemeClr val="bg2"/>
                </a:solidFill>
                <a:latin typeface="Times" charset="0"/>
              </a:endParaRPr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0" y="0"/>
              <a:ext cx="971600" cy="6858000"/>
              <a:chOff x="0" y="754"/>
              <a:chExt cx="773" cy="3566"/>
            </a:xfrm>
          </p:grpSpPr>
          <p:graphicFrame>
            <p:nvGraphicFramePr>
              <p:cNvPr id="11" name="Object 3"/>
              <p:cNvGraphicFramePr>
                <a:graphicFrameLocks/>
              </p:cNvGraphicFramePr>
              <p:nvPr/>
            </p:nvGraphicFramePr>
            <p:xfrm>
              <a:off x="0" y="754"/>
              <a:ext cx="773" cy="35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86" name="Bitmap Image" r:id="rId3" imgW="809738" imgH="1390844" progId="PBrush">
                      <p:embed/>
                    </p:oleObj>
                  </mc:Choice>
                  <mc:Fallback>
                    <p:oleObj name="Bitmap Image" r:id="rId3" imgW="809738" imgH="1390844" progId="PBrush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754"/>
                            <a:ext cx="773" cy="356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00B7A5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rgbClr val="00B7A5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FFFFFF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Text Box 10"/>
              <p:cNvSpPr txBox="1">
                <a:spLocks noChangeAspect="1" noChangeArrowheads="1"/>
              </p:cNvSpPr>
              <p:nvPr/>
            </p:nvSpPr>
            <p:spPr bwMode="auto">
              <a:xfrm rot="10800000">
                <a:off x="0" y="1376"/>
                <a:ext cx="731" cy="1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lIns="18000" rIns="18000" anchor="ctr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ct val="140000"/>
                  </a:lnSpc>
                  <a:spcBef>
                    <a:spcPct val="50000"/>
                  </a:spcBef>
                </a:pPr>
                <a:r>
                  <a:rPr lang="en-GB" sz="800" b="1" dirty="0">
                    <a:solidFill>
                      <a:schemeClr val="bg2"/>
                    </a:solidFill>
                  </a:rPr>
                  <a:t>A joint  initiative of the OECD and the European Union,</a:t>
                </a:r>
                <a:br>
                  <a:rPr lang="en-GB" sz="800" b="1" dirty="0">
                    <a:solidFill>
                      <a:schemeClr val="bg2"/>
                    </a:solidFill>
                  </a:rPr>
                </a:br>
                <a:r>
                  <a:rPr lang="en-GB" sz="800" b="1" dirty="0">
                    <a:solidFill>
                      <a:schemeClr val="bg2"/>
                    </a:solidFill>
                  </a:rPr>
                  <a:t>principally financed by the EU</a:t>
                </a:r>
              </a:p>
            </p:txBody>
          </p:sp>
        </p:grpSp>
        <p:pic>
          <p:nvPicPr>
            <p:cNvPr id="8" name="Picture 12" descr="euflag_original.gif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274" y="5733256"/>
              <a:ext cx="6477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 descr="JC010 SigLogo RGB_web.jp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065" y="333475"/>
              <a:ext cx="508000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 descr="OECD_20cm_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32" y="6309320"/>
              <a:ext cx="879527" cy="216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24657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309320"/>
            <a:ext cx="792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85110-87C4-4E7E-857C-0698F606DD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3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95400" y="685800"/>
            <a:ext cx="7467600" cy="5943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sz="3600" b="1" dirty="0" smtClean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3800" b="1" dirty="0" smtClean="0"/>
              <a:t>Integrating planning and budgeting</a:t>
            </a:r>
          </a:p>
          <a:p>
            <a:pPr algn="ctr"/>
            <a:endParaRPr lang="en-GB" sz="2400" dirty="0" smtClean="0"/>
          </a:p>
          <a:p>
            <a:pPr algn="ctr"/>
            <a:endParaRPr lang="en-GB" sz="2400" b="1" dirty="0" smtClean="0">
              <a:solidFill>
                <a:schemeClr val="accent6">
                  <a:lumMod val="10000"/>
                </a:schemeClr>
              </a:solidFill>
              <a:latin typeface="Calibri" panose="020F0502020204030204" pitchFamily="34" charset="0"/>
              <a:cs typeface="+mn-cs"/>
            </a:endParaRPr>
          </a:p>
          <a:p>
            <a:pPr algn="ctr"/>
            <a:endParaRPr lang="fr-BE" sz="2400" b="1" dirty="0" smtClean="0"/>
          </a:p>
          <a:p>
            <a:pPr algn="ctr"/>
            <a:endParaRPr lang="fr-BE" sz="2400" b="1" dirty="0" smtClean="0"/>
          </a:p>
          <a:p>
            <a:pPr algn="ctr"/>
            <a:r>
              <a:rPr lang="fr-BE" sz="2800" b="1" dirty="0" smtClean="0"/>
              <a:t>Klas </a:t>
            </a:r>
            <a:r>
              <a:rPr lang="fr-BE" sz="2800" b="1" dirty="0" err="1" smtClean="0"/>
              <a:t>Klaas</a:t>
            </a:r>
            <a:endParaRPr lang="fr-BE" sz="2800" b="1" dirty="0" smtClean="0"/>
          </a:p>
          <a:p>
            <a:pPr algn="ctr"/>
            <a:r>
              <a:rPr lang="fr-BE" sz="2800" b="1" dirty="0" smtClean="0"/>
              <a:t>OECD/SIGMA</a:t>
            </a:r>
          </a:p>
          <a:p>
            <a:pPr algn="ctr"/>
            <a:endParaRPr lang="fr-BE" sz="2400" b="1" dirty="0" smtClean="0"/>
          </a:p>
          <a:p>
            <a:pPr algn="ctr"/>
            <a:r>
              <a:rPr lang="fr-BE" sz="2400" b="1" dirty="0" smtClean="0"/>
              <a:t>Session 2 at CESEE-SBO meeting</a:t>
            </a:r>
          </a:p>
          <a:p>
            <a:pPr algn="ctr"/>
            <a:r>
              <a:rPr lang="fr-BE" sz="2400" b="1" dirty="0" smtClean="0"/>
              <a:t>Ljubljana, </a:t>
            </a:r>
            <a:r>
              <a:rPr lang="fr-BE" sz="2400" b="1" dirty="0" err="1" smtClean="0"/>
              <a:t>June</a:t>
            </a:r>
            <a:r>
              <a:rPr lang="fr-BE" sz="2400" b="1" dirty="0" smtClean="0"/>
              <a:t> 2016</a:t>
            </a:r>
          </a:p>
          <a:p>
            <a:pPr algn="ctr"/>
            <a:endParaRPr lang="fr-BE" sz="2400" b="1" dirty="0" smtClean="0"/>
          </a:p>
          <a:p>
            <a:pPr algn="ctr"/>
            <a:endParaRPr lang="fr-BE" sz="2400" b="1" dirty="0" smtClean="0"/>
          </a:p>
          <a:p>
            <a:pPr algn="ctr"/>
            <a:endParaRPr lang="en-GB" sz="2400" dirty="0"/>
          </a:p>
          <a:p>
            <a:pPr algn="ctr"/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10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624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Underlying problems for performance budgeting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844824"/>
            <a:ext cx="8064896" cy="4281339"/>
          </a:xfrm>
        </p:spPr>
        <p:txBody>
          <a:bodyPr/>
          <a:lstStyle/>
          <a:p>
            <a:r>
              <a:rPr lang="en-GB" dirty="0" smtClean="0"/>
              <a:t>No policy assessment tradition in the ministries</a:t>
            </a:r>
          </a:p>
          <a:p>
            <a:r>
              <a:rPr lang="en-GB" dirty="0" smtClean="0"/>
              <a:t>Availability and quality of data</a:t>
            </a:r>
          </a:p>
          <a:p>
            <a:r>
              <a:rPr lang="en-GB" dirty="0" smtClean="0"/>
              <a:t>Strategic planning framework not developed</a:t>
            </a:r>
          </a:p>
          <a:p>
            <a:r>
              <a:rPr lang="en-GB" dirty="0" smtClean="0"/>
              <a:t>Focus on one calendar year </a:t>
            </a:r>
          </a:p>
          <a:p>
            <a:pPr lvl="1"/>
            <a:r>
              <a:rPr lang="en-GB" dirty="0" smtClean="0"/>
              <a:t>MTBF should function before performance budgeting</a:t>
            </a:r>
          </a:p>
          <a:p>
            <a:r>
              <a:rPr lang="en-GB" dirty="0" smtClean="0"/>
              <a:t>Detailed line item budget kept, including Treasury controls based on the same details</a:t>
            </a:r>
          </a:p>
          <a:p>
            <a:r>
              <a:rPr lang="en-GB" dirty="0" smtClean="0"/>
              <a:t>Operational managers in line ministries without financial responsibility – lack of accountability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85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H Public Procurement Sarajevo 14 November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 PA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p:properties xmlns:p="http://schemas.microsoft.com/office/2006/metadata/properties" xmlns:xsi="http://www.w3.org/2001/XMLSchema-instance">
  <documentManagement>
    <FullName xmlns="http://schemas.microsoft.com/sharepoint/v3">N/A</FullNam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1B4B0C9F92E548B8FE43068A855B51" ma:contentTypeVersion="1" ma:contentTypeDescription="Create a new document." ma:contentTypeScope="" ma:versionID="cfb233ca6aaa124cb39dd68fa1be4e56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9fd23a317fa9ca342908d219b02dcee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FullNam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FullName" ma:index="2" nillable="true" ma:displayName="Full Name" ma:default="N/A" ma:format="Dropdown" ma:internalName="FullName">
      <xsd:simpleType>
        <xsd:union memberTypes="dms:Text">
          <xsd:simpleType>
            <xsd:restriction base="dms:Choice">
              <xsd:enumeration value="N/A"/>
              <xsd:enumeration value="Aarelaid Hillar"/>
              <xsd:enumeration value="Abati Alessandro"/>
              <xsd:enumeration value="Abc Tlumaczen"/>
              <xsd:enumeration value="Abdiu Rezarta"/>
              <xsd:enumeration value="Aberg Kazimir"/>
              <xsd:enumeration value="Abreu Joao"/>
              <xsd:enumeration value="Abreu Lopes Helena"/>
              <xsd:enumeration value="Ad verbum Interpreters"/>
              <xsd:enumeration value="Adamcova Lena"/>
              <xsd:enumeration value="Adamia Ana"/>
              <xsd:enumeration value="Adolphson Johan"/>
              <xsd:enumeration value="Adomonis Vidmantas"/>
              <xsd:enumeration value="Agagjyshi Anita"/>
              <xsd:enumeration value="Aglyan Vahagn"/>
              <xsd:enumeration value="Ahmeti Adnan"/>
              <xsd:enumeration value="Ahmetovic Damir"/>
              <xsd:enumeration value="Aksoy Sinasi"/>
              <xsd:enumeration value="Alakivi Airi"/>
              <xsd:enumeration value="Albano Gian Luigi"/>
              <xsd:enumeration value="Adolphson Johan"/>
              <xsd:enumeration value="Adomonis Vidmantas"/>
              <xsd:enumeration value="Aglyan Vahagn"/>
              <xsd:enumeration value="Ahmeti Adnan"/>
              <xsd:enumeration value="Ahmetovic Damir"/>
              <xsd:enumeration value="Aksoy Sinasi"/>
              <xsd:enumeration value="Albano Gian Luigi"/>
              <xsd:enumeration value="Aleksaite Stabingiene Goda"/>
              <xsd:enumeration value="Allain Yves"/>
              <xsd:enumeration value="Alleweldt Franck"/>
              <xsd:enumeration value="Andermann Juergen"/>
              <xsd:enumeration value="Andrade Ana"/>
              <xsd:enumeration value="Androniceanu Armenia"/>
              <xsd:enumeration value="Angleryd Tony"/>
              <xsd:enumeration value="Annikve Tom"/>
              <xsd:enumeration value="Antoljak Vedran"/>
              <xsd:enumeration value="Apostrof"/>
              <xsd:enumeration value="Arafat Ali"/>
              <xsd:enumeration value="Arbatauskas Arturas"/>
              <xsd:enumeration value="Argirovski Aleksandar"/>
              <xsd:enumeration value="Argullol-Murgadas Enric"/>
              <xsd:enumeration value="Arjdal Brahim"/>
              <xsd:enumeration value="Arnould Emmanuelle"/>
              <xsd:enumeration value="Arnould Joel"/>
              <xsd:enumeration value="Arrowsmith Sue"/>
              <xsd:enumeration value="Arsic Nebojsa"/>
              <xsd:enumeration value="Art Translation"/>
              <xsd:enumeration value="Asamoah Audrey"/>
              <xsd:enumeration value="Asell Mikael"/>
              <xsd:enumeration value="Aslan Esin"/>
              <xsd:enumeration value="Astok Hannes"/>
              <xsd:enumeration value="Assistum AB"/>
              <xsd:enumeration value="Audio Video Consulting"/>
              <xsd:enumeration value="Azyan Liz"/>
              <xsd:enumeration value="Babayev Sahil"/>
              <xsd:enumeration value="Babington Mark"/>
              <xsd:enumeration value="Bachmayer Emmerich"/>
              <xsd:enumeration value="Bachova Ina"/>
              <xsd:enumeration value="Baci Ilir"/>
              <xsd:enumeration value="Bacon Richard"/>
              <xsd:enumeration value="Baerman Tanja"/>
              <xsd:enumeration value="Bak Pieter Dirk"/>
              <xsd:enumeration value="Baktashi Kemil"/>
              <xsd:enumeration value="Bala Andi"/>
              <xsd:enumeration value="Ball Lisa"/>
              <xsd:enumeration value="Banner Gerhard"/>
              <xsd:enumeration value="Baptista Filomena"/>
              <xsd:enumeration value="Barcelo Rosa"/>
              <xsd:enumeration value="Barnes Edwards Pamela"/>
              <xsd:enumeration value="Barth Dietrich"/>
              <xsd:enumeration value="Bass Tony"/>
              <xsd:enumeration value="Bates St John"/>
              <xsd:enumeration value="Bau Violeta V"/>
              <xsd:enumeration value="Beblavy Miroslav"/>
              <xsd:enumeration value="Bedairia Moncef"/>
              <xsd:enumeration value="Bedritis Janis"/>
              <xsd:enumeration value="Bedwell Bruce"/>
              <xsd:enumeration value="Ben Osmane Khalid"/>
              <xsd:enumeration value="Ben Yakhlef Adel"/>
              <xsd:enumeration value="Ben-Gera Michal"/>
              <xsd:enumeration value="Benharrosh Corinne"/>
              <xsd:enumeration value="Bennett Peter"/>
              <xsd:enumeration value="Berger Helmut"/>
              <xsd:enumeration value="Bergman Mats"/>
              <xsd:enumeration value="Berishaj Martin"/>
              <xsd:enumeration value="Bernard Paul"/>
              <xsd:enumeration value="Bertrand Marc"/>
              <xsd:enumeration value="Bestebreur Ton"/>
              <xsd:enumeration value="Betmalle Pascal"/>
              <xsd:enumeration value="Bicja Ilir"/>
              <xsd:enumeration value="Biljuric Maja"/>
              <xsd:enumeration value="Birinci Ozge"/>
              <xsd:enumeration value="Birkinshaw Patrick"/>
              <xsd:enumeration value="Birot Alain"/>
              <xsd:enumeration value="Bistri Idar"/>
              <xsd:enumeration value="Bjelke Sten"/>
              <xsd:enumeration value="Blair Philip"/>
              <xsd:enumeration value="Blanc Dominique"/>
              <xsd:enumeration value="Blanquefort Philippe"/>
              <xsd:enumeration value="Blazevic Zoran"/>
              <xsd:enumeration value="Blegvad Kristoffer"/>
              <xsd:enumeration value="Blomberg Peder"/>
              <xsd:enumeration value="Boettern Philip"/>
              <xsd:enumeration value="Bogusz Aleksandra"/>
              <xsd:enumeration value="Bojin Camil"/>
              <xsd:enumeration value="Boman Lars"/>
              <xsd:enumeration value="Bondar Florin"/>
              <xsd:enumeration value="Bonner Colm"/>
              <xsd:enumeration value="Bonwitt Bob"/>
              <xsd:enumeration value="Borghagen Lennart"/>
              <xsd:enumeration value="Borissov Andrey"/>
              <xsd:enumeration value="Borredon Marc"/>
              <xsd:enumeration value="Bosscher Marje"/>
              <xsd:enumeration value="Bouchebouba Leila"/>
              <xsd:enumeration value="Boujemaa Slim"/>
              <xsd:enumeration value="Bourgois Lionel"/>
              <xsd:enumeration value="Boutin Anne Marie"/>
              <xsd:enumeration value="Boutin Laura"/>
              <xsd:enumeration value="Bovaird Anthony"/>
              <xsd:enumeration value="Bozzay Erika"/>
              <xsd:enumeration value="Braun Peter"/>
              <xsd:enumeration value="Braunfelde Ieva"/>
              <xsd:enumeration value="Breen Ronnie"/>
              <xsd:enumeration value="Breteche Bianca"/>
              <xsd:enumeration value="Bright Esther"/>
              <xsd:enumeration value="Bright Lois"/>
              <xsd:enumeration value="Brinks Ron"/>
              <xsd:enumeration value="Britt Heather"/>
              <xsd:enumeration value="Brkic Karmen"/>
              <xsd:enumeration value="Broderick Olga"/>
              <xsd:enumeration value="Broeze Ed"/>
              <xsd:enumeration value="Brooke Peter"/>
              <xsd:enumeration value="Brown Daniel"/>
              <xsd:enumeration value="Brunaud Gerard"/>
              <xsd:enumeration value="Bruun-Nielsen Steen"/>
              <xsd:enumeration value="Bucur Cornelia"/>
              <xsd:enumeration value="Budulac Dragos"/>
              <xsd:enumeration value="Bueb Jean-Pierre"/>
              <xsd:enumeration value="Bufteac Sergiu"/>
              <xsd:enumeration value="Bugarski Bozana"/>
              <xsd:enumeration value="Buivida Laura"/>
              <xsd:enumeration value="Bukovcan Sarita"/>
              <xsd:enumeration value="Bulatovic Vesna"/>
              <xsd:enumeration value="Buova Elizabeta"/>
              <xsd:enumeration value="Burke Ewa"/>
              <xsd:enumeration value="Burkholz Bernhard"/>
              <xsd:enumeration value="Burlet Pol"/>
              <xsd:enumeration value="Burnett Michael"/>
              <xsd:enumeration value="Busse Klaus-Henning"/>
              <xsd:enumeration value="Calleja Antoinette"/>
              <xsd:enumeration value="Camacho Lourdes"/>
              <xsd:enumeration value="Camino Pere"/>
              <xsd:enumeration value="Cant Jeremy"/>
              <xsd:enumeration value="Cantin Brice"/>
              <xsd:enumeration value="Carbone Luigi"/>
              <xsd:enumeration value="Cardona Francisco"/>
              <xsd:enumeration value="Carpenter Michael"/>
              <xsd:enumeration value="Carter David"/>
              <xsd:enumeration value="Casa de Traduceri"/>
              <xsd:enumeration value="Cassese Sabino"/>
              <xsd:enumeration value="Cats Julien"/>
              <xsd:enumeration value="Cavaco Silva Anibal"/>
              <xsd:enumeration value="Cazala Francois Roger"/>
              <xsd:enumeration value="Cazan Gheorghe"/>
              <xsd:enumeration value="Ceku Robert"/>
              <xsd:enumeration value="Cercone James"/>
              <xsd:enumeration value="Cerga Gjikondi Evis"/>
              <xsd:enumeration value="Cernajs Raits"/>
              <xsd:enumeration value="Cerovic Drazen"/>
              <xsd:enumeration value="Ceulemans Hendrik"/>
              <xsd:enumeration value="Ceylan Betul"/>
              <xsd:enumeration value="Chaaba Samir"/>
              <xsd:enumeration value="Charanzova Dita"/>
              <xsd:enumeration value="Chetcuti-Castet Frederic"/>
              <xsd:enumeration value="Chevalier Gilles"/>
              <xsd:enumeration value="Chicote Tomas"/>
              <xsd:enumeration value="Chiuariu Tudor"/>
              <xsd:enumeration value="Chren Martin"/>
              <xsd:enumeration value="Christensen Andreas"/>
              <xsd:enumeration value="Chuah Juria"/>
              <xsd:enumeration value="Cimer Damir"/>
              <xsd:enumeration value="Citaku Albert"/>
              <xsd:enumeration value="Ciubotaru Maria"/>
              <xsd:enumeration value="Cohen Alain Gerard"/>
              <xsd:enumeration value="Coka Fatbardha"/>
              <xsd:enumeration value="Colling John"/>
              <xsd:enumeration value="Coman Inesa"/>
              <xsd:enumeration value="Concorde"/>
              <xsd:enumeration value="Congress Services"/>
              <xsd:enumeration value="Connell Roger"/>
              <xsd:enumeration value="Constantino Jose"/>
              <xsd:enumeration value="Cordero Gutierrez Fernando"/>
              <xsd:enumeration value="Cornette Marie-Therese"/>
              <xsd:enumeration value="Corte-real Isabel"/>
              <xsd:enumeration value="Costantzer Joel"/>
              <xsd:enumeration value="Cote Carole"/>
              <xsd:enumeration value="Creation Technology Solutions"/>
              <xsd:enumeration value="Crepet Pascale"/>
              <xsd:enumeration value="Csanadi Peter"/>
              <xsd:enumeration value="Culic Jerko"/>
              <xsd:enumeration value="Cvikl Milan"/>
              <xsd:enumeration value="Cvrlje Marija"/>
              <xsd:enumeration value="Czaputowicz Jacek"/>
              <xsd:enumeration value="Czoma Zsofia"/>
              <xsd:enumeration value="Dabanovic Blazenka"/>
              <xsd:enumeration value="Daci Mirjam"/>
              <xsd:enumeration value="Dagher Mirella"/>
              <xsd:enumeration value="Dahlstrom Linda"/>
              <xsd:enumeration value="Dailidenaite Alina"/>
              <xsd:enumeration value="Daiu Maksim"/>
              <xsd:enumeration value="Danielsson Inge"/>
              <xsd:enumeration value="Danneleit Reinhard"/>
              <xsd:enumeration value="Dannequin Thomas"/>
              <xsd:enumeration value="Darcy Martin"/>
              <xsd:enumeration value="Davies Craig"/>
              <xsd:enumeration value="Davies Ian"/>
              <xsd:enumeration value="Davinic Marko"/>
              <xsd:enumeration value="De Dominicis Regina"/>
              <xsd:enumeration value="De Haan Ina"/>
              <xsd:enumeration value="De Muynck Yolanda"/>
              <xsd:enumeration value="De Oliveira Lopes Maria da Conceicao"/>
              <xsd:enumeration value="De Roquefeuil Dominique"/>
              <xsd:enumeration value="De Saedeleer Desire"/>
              <xsd:enumeration value="De Sousa Luis"/>
              <xsd:enumeration value="Debel Lone"/>
              <xsd:enumeration value="Debicki Marek"/>
              <xsd:enumeration value="Debrosse Philippe"/>
              <xsd:enumeration value="Delamarre Xavier"/>
              <xsd:enumeration value="Delayen-Dulac Eva"/>
              <xsd:enumeration value="Delecluse Nicole"/>
              <xsd:enumeration value="Deliallisi Iris"/>
              <xsd:enumeration value="Delin Karin"/>
              <xsd:enumeration value="Delmar Michel"/>
              <xsd:enumeration value="Deloitte Lucia"/>
              <xsd:enumeration value="Demal Ilona"/>
              <xsd:enumeration value="Dencso Balazs"/>
              <xsd:enumeration value="Denison Cross Jonathan"/>
              <xsd:enumeration value="Derda Dario"/>
              <xsd:enumeration value="Desewffy Anna"/>
              <xsd:enumeration value="Devine Vera"/>
              <xsd:enumeration value="Dhimo Doloreza"/>
              <xsd:enumeration value="Dhooghe David"/>
              <xsd:enumeration value="Di Stasi Giovanni"/>
              <xsd:enumeration value="Diacov Diana"/>
              <xsd:enumeration value="Dimitrova Monika"/>
              <xsd:enumeration value="Djikic Jasmina"/>
              <xsd:enumeration value="Djukic Vojislava"/>
              <xsd:enumeration value="Dmitrichev Andrei"/>
              <xsd:enumeration value="Dohmen Ger"/>
              <xsd:enumeration value="Dolghii Elena"/>
              <xsd:enumeration value="Donelan Edward"/>
              <xsd:enumeration value="Dragosavac Tatjana"/>
              <xsd:enumeration value="Drapak Filip"/>
              <xsd:enumeration value="Dror Yehezkel"/>
              <xsd:enumeration value="Drouillon Francoise"/>
              <xsd:enumeration value="Dubljevic Snezana"/>
              <xsd:enumeration value="Dubos Olivier"/>
              <xsd:enumeration value="Duboscq Frederique"/>
              <xsd:enumeration value="Dubois Nicolas"/>
              <xsd:enumeration value="Dubravka Prelec"/>
              <xsd:enumeration value="Dulabic Vedran"/>
              <xsd:enumeration value="Duluc François"/>
              <xsd:enumeration value="Duncombe Philip"/>
              <xsd:enumeration value="Dunne Colm"/>
              <xsd:enumeration value="Dunne Mary"/>
              <xsd:enumeration value="Dupuis Jerome"/>
              <xsd:enumeration value="Duran Ignacio"/>
              <xsd:enumeration value="Dutruc Armelle"/>
              <xsd:enumeration value="Duvnjak Vinkica"/>
              <xsd:enumeration value="Dzihanovic Selma"/>
              <xsd:enumeration value="Dzilnavs Andis"/>
              <xsd:enumeration value="Edelstam Gunilla"/>
              <xsd:enumeration value="Efendic Lejla"/>
              <xsd:enumeration value="El Tall Aktham"/>
              <xsd:enumeration value="El Tanany Nahed"/>
              <xsd:enumeration value="Elcock Michael"/>
              <xsd:enumeration value="Eldh Stephan"/>
              <xsd:enumeration value="Elferink Ed"/>
              <xsd:enumeration value="Elgstrand Lage"/>
              <xsd:enumeration value="Ellermann Bernd"/>
              <xsd:enumeration value="Elliott Doug"/>
              <xsd:enumeration value="Elm Larsen Rolf"/>
              <xsd:enumeration value="Elzanowska Anita"/>
              <xsd:enumeration value="Embleton Eric"/>
              <xsd:enumeration value="Epsztajn Ileana"/>
              <xsd:enumeration value="Erber Sabine"/>
              <xsd:enumeration value="Ermakova Galina"/>
              <xsd:enumeration value="Errera Antoine"/>
              <xsd:enumeration value="Errera Roger"/>
              <xsd:enumeration value="Erzen Tina"/>
              <xsd:enumeration value="Esteban berrocal Susana"/>
              <xsd:enumeration value="Eurocon"/>
              <xsd:enumeration value="Evans Gareth"/>
              <xsd:enumeration value="Faller Michaela"/>
              <xsd:enumeration value="Farber Gisela"/>
              <xsd:enumeration value="Farsimadan Daryoush"/>
              <xsd:enumeration value="Fazenda Helena"/>
              <xsd:enumeration value="Fazliu Bashkim"/>
              <xsd:enumeration value="Feik Rudolph"/>
              <xsd:enumeration value="Fejo Jens"/>
              <xsd:enumeration value="Fennessy Edward"/>
              <xsd:enumeration value="Ferris Thomas"/>
              <xsd:enumeration value="Fesse Bengt"/>
              <xsd:enumeration value="Fidalgo de Freitas Tiago"/>
              <xsd:enumeration value="Figueiredo Joao"/>
              <xsd:enumeration value="Filip Marilena"/>
              <xsd:enumeration value="Filoti Diana"/>
              <xsd:enumeration value="Finn Brian"/>
              <xsd:enumeration value="Fitoussi Bernard"/>
              <xsd:enumeration value="Fitzpatrick Liam"/>
              <xsd:enumeration value="Fitzpatrick Sean"/>
              <xsd:enumeration value="Flere Darja"/>
              <xsd:enumeration value="Fleri Louis-François"/>
              <xsd:enumeration value="Fletcher Glenn"/>
              <xsd:enumeration value="Fliedner Ortlieb"/>
              <xsd:enumeration value="Fogg Mike"/>
              <xsd:enumeration value="Forges Valerie"/>
              <xsd:enumeration value="Forrest Stephen"/>
              <xsd:enumeration value="Fourquet Laurent"/>
              <xsd:enumeration value="Fox Brian"/>
              <xsd:enumeration value="Francois Brenda"/>
              <xsd:enumeration value="Franjkovic Ivancica"/>
              <xsd:enumeration value="Franz Karin"/>
              <xsd:enumeration value="Freibert Anke"/>
              <xsd:enumeration value="Freidman Michael"/>
              <xsd:enumeration value="Freire Joao"/>
              <xsd:enumeration value="Freyne Thierry"/>
              <xsd:enumeration value="Fribiczer Gabriella"/>
              <xsd:enumeration value="Friedrichs Stefan"/>
              <xsd:enumeration value="Fruhmann Michael"/>
              <xsd:enumeration value="Frunza Alexandru"/>
              <xsd:enumeration value="Fuchs David"/>
              <xsd:enumeration value="Gahan Eoin"/>
              <xsd:enumeration value="Gal Krisztina"/>
              <xsd:enumeration value="Galabov Antonyi"/>
              <xsd:enumeration value="Galkowski Juliusz"/>
              <xsd:enumeration value="Gameiro Manuel"/>
              <xsd:enumeration value="Ganhao Maria Teresa"/>
              <xsd:enumeration value="Garitte Jean Pierre"/>
              <xsd:enumeration value="Genchev Radoslav"/>
              <xsd:enumeration value="Guend Abdelaziz"/>
              <xsd:enumeration value="Georgopoulos Aris"/>
              <xsd:enumeration value="Gerets Tina"/>
              <xsd:enumeration value="Gestalt Translation Agency"/>
              <xsd:enumeration value="Gharaibeh Marwan"/>
              <xsd:enumeration value="Gheorghita Tamara"/>
              <xsd:enumeration value="Ghozzi Adel"/>
              <xsd:enumeration value="Gibson Andrew"/>
              <xsd:enumeration value="Gillen Mary Jo"/>
              <xsd:enumeration value="Gilman Stuart"/>
              <xsd:enumeration value="Gintowt Jankowicz Maria"/>
              <xsd:enumeration value="Gjortler Peter"/>
              <xsd:enumeration value="Glashouwer Boudien"/>
              <xsd:enumeration value="Godbert Antoine"/>
              <xsd:enumeration value="Godec Samo"/>
              <xsd:enumeration value="Goetz Klaus"/>
              <xsd:enumeration value="Gogorishvili Khatuna"/>
              <xsd:enumeration value="Goldsworthy Diana"/>
              <xsd:enumeration value="Gonod Pascale"/>
              <xsd:enumeration value="Gonzalez Lorena"/>
              <xsd:enumeration value="Goodfellow Richard"/>
              <xsd:enumeration value="Gorecki Piotr-Nils"/>
              <xsd:enumeration value="Goretti Chiara"/>
              <xsd:enumeration value="Gottwald Katharina"/>
              <xsd:enumeration value="Gozel Kadir Akin"/>
              <xsd:enumeration value="Graffova Dalila"/>
              <xsd:enumeration value="Grammatikov Mart"/>
              <xsd:enumeration value="Grand d'Esnon Jerome"/>
              <xsd:enumeration value="Grant Hugh"/>
              <xsd:enumeration value="Grant Tom"/>
              <xsd:enumeration value="Grecniene Zaneta"/>
              <xsd:enumeration value="Greco Pauline"/>
              <xsd:enumeration value="Gregor Jan"/>
              <xsd:enumeration value="Gremeaux Marie-Paul"/>
              <xsd:enumeration value="Gresl Petr"/>
              <xsd:enumeration value="Grima Joseph R"/>
              <xsd:enumeration value="Grubesic Niko"/>
              <xsd:enumeration value="Gtari Nejib"/>
              <xsd:enumeration value="Gueroff Eduard"/>
              <xsd:enumeration value="Guevorkian Guevork"/>
              <xsd:enumeration value="Guilfoyle Michael"/>
              <xsd:enumeration value="Guillarme Françoise"/>
              <xsd:enumeration value="Gulfoyle Michael"/>
              <xsd:enumeration value="Gustafsson Lars-Goran"/>
              <xsd:enumeration value="Gutierrez Carlos"/>
              <xsd:enumeration value="Gutierrez Rafael"/>
              <xsd:enumeration value="Gvozdenovic Danijela"/>
              <xsd:enumeration value="Gyor Mihaly"/>
              <xsd:enumeration value="Haagsma Auke"/>
              <xsd:enumeration value="Haddad Adnan"/>
              <xsd:enumeration value="Hadjiloizou Michael"/>
              <xsd:enumeration value="Haigh Penny"/>
              <xsd:enumeration value="Hainque Michel"/>
              <xsd:enumeration value="Hairson Guibert"/>
              <xsd:enumeration value="Hajek Petr"/>
              <xsd:enumeration value="Halili Ruzhid"/>
              <xsd:enumeration value="Hall Fiona"/>
              <xsd:enumeration value="Harbort Matthias"/>
              <xsd:enumeration value="Hargeskog Sven-Eric"/>
              <xsd:enumeration value="Harman William"/>
              <xsd:enumeration value="Harris Julie"/>
              <xsd:enumeration value="Hart Rebecca"/>
              <xsd:enumeration value="Hartley Keith"/>
              <xsd:enumeration value="Havens Harry"/>
              <xsd:enumeration value="Haxhijaj Enver"/>
              <xsd:enumeration value="Hebette-Van den Broeke Chantal"/>
              <xsd:enumeration value="Hede Patrick"/>
              <xsd:enumeration value="Hedlund Lundgren Veronica"/>
              <xsd:enumeration value="Heeren Jan"/>
              <xsd:enumeration value="Heil Peter"/>
              <xsd:enumeration value="Heise Stefan"/>
              <xsd:enumeration value="Hejduk Bohdan"/>
              <xsd:enumeration value="Henin Francis"/>
              <xsd:enumeration value="Hepworth Noel"/>
              <xsd:enumeration value="Herlemann Gabriele"/>
              <xsd:enumeration value="Hertel Christian"/>
              <xsd:enumeration value="Hill Karen"/>
              <xsd:enumeration value="Hinov Aleksandar"/>
              <xsd:enumeration value="Hintea Calin"/>
              <xsd:enumeration value="Hjertstrand Anders"/>
              <xsd:enumeration value="Hochhaus Karin"/>
              <xsd:enumeration value="Hodak Dane"/>
              <xsd:enumeration value="Hogan Therese"/>
              <xsd:enumeration value="Holchacker Peter"/>
              <xsd:enumeration value="Holden Randy"/>
              <xsd:enumeration value="Holloway Rachel"/>
              <xsd:enumeration value="Hololei Henrik"/>
              <xsd:enumeration value="Holopainen Raija"/>
              <xsd:enumeration value="Hopkinson Belinda"/>
              <xsd:enumeration value="Horton Sylvia"/>
              <xsd:enumeration value="Hourt-Schneider Michele"/>
              <xsd:enumeration value="Hoxha Artan"/>
              <xsd:enumeration value="Hoxha Shpati"/>
              <xsd:enumeration value="Hoxhalli Margarita"/>
              <xsd:enumeration value="Huijts Brian"/>
              <xsd:enumeration value="Huisman Astrid"/>
              <xsd:enumeration value="Hunink Rolf"/>
              <xsd:enumeration value="Hurley David"/>
              <xsd:enumeration value="Huseynov Nazim"/>
              <xsd:enumeration value="Huseynov Vugar"/>
              <xsd:enumeration value="Hutcheson Robert"/>
              <xsd:enumeration value="Hytonen Tomi"/>
              <xsd:enumeration value="Iancu Diana"/>
              <xsd:enumeration value="Ibrahimi Gent"/>
              <xsd:enumeration value="Idtaleb Malika"/>
              <xsd:enumeration value="Iles Christopher"/>
              <xsd:enumeration value="Ilic Mladen"/>
              <xsd:enumeration value="Ingrim Frank"/>
              <xsd:enumeration value="Intergroup LLC"/>
              <xsd:enumeration value="Ipenburg Dirk"/>
              <xsd:enumeration value="Irwin Helen"/>
              <xsd:enumeration value="Ivanov Pavel"/>
              <xsd:enumeration value="Ivanovic Ivica"/>
              <xsd:enumeration value="Ivarsson Daniel"/>
              <xsd:enumeration value="Jackholt Jan"/>
              <xsd:enumeration value="Jadoun George"/>
              <xsd:enumeration value="Jaidi Larbi"/>
              <xsd:enumeration value="Jakobsen Soren"/>
              <xsd:enumeration value="Jakupi Ilir"/>
              <xsd:enumeration value="Jalovecka Martina"/>
              <xsd:enumeration value="James Andrew"/>
              <xsd:enumeration value="James Simon David"/>
              <xsd:enumeration value="Jamieson Alison"/>
              <xsd:enumeration value="Jancic Vanja"/>
              <xsd:enumeration value="Janes Steven"/>
              <xsd:enumeration value="Janevski Darko"/>
              <xsd:enumeration value="Janhed Tomas"/>
              <xsd:enumeration value="Jansen Wim"/>
              <xsd:enumeration value="Janssens Johan"/>
              <xsd:enumeration value="Jarrah Jamal"/>
              <xsd:enumeration value="Jashari Berat"/>
              <xsd:enumeration value="Jatautiene Ina"/>
              <xsd:enumeration value="Jelic Ivana"/>
              <xsd:enumeration value="Jenkins Graham"/>
              <xsd:enumeration value="Jenkins Kate"/>
              <xsd:enumeration value="Jensen Steen"/>
              <xsd:enumeration value="Jensen Ulf"/>
              <xsd:enumeration value="Johnston Andrew"/>
              <xsd:enumeration value="Johnston Iain Logan"/>
              <xsd:enumeration value="Jones Davy"/>
              <xsd:enumeration value="Jones Gareth"/>
              <xsd:enumeration value="Jones Maldwyn"/>
              <xsd:enumeration value="Jonsson Stefan"/>
              <xsd:enumeration value="Josifovska Marija"/>
              <xsd:enumeration value="Jovanovic Nikola"/>
              <xsd:enumeration value="Jovic Vladana"/>
              <xsd:enumeration value="Jurlina Tamara"/>
              <xsd:enumeration value="Kacinari Donika"/>
              <xsd:enumeration value="Kacprowicz Grazyna"/>
              <xsd:enumeration value="Kadic-Akovic Milica"/>
              <xsd:enumeration value="Kadzadej Blerta"/>
              <xsd:enumeration value="Kaiser Anna-Bettina"/>
              <xsd:enumeration value="Kaiser Rolf"/>
              <xsd:enumeration value="Kakulia Roman"/>
              <xsd:enumeration value="Kalnins Valts"/>
              <xsd:enumeration value="Kaltoft Jesper"/>
              <xsd:enumeration value="Kaluzynska Malgorzata"/>
              <xsd:enumeration value="Kaneva Nevianka"/>
              <xsd:enumeration value="Kanini Erald"/>
              <xsd:enumeration value="Karisik Aleksandar"/>
              <xsd:enumeration value="Karjalainen Katri"/>
              <xsd:enumeration value="Karpen Ulrich"/>
              <xsd:enumeration value="Kasemets Keit"/>
              <xsd:enumeration value="Kastelli Vadym"/>
              <xsd:enumeration value="Kastrati Pranvera"/>
              <xsd:enumeration value="Katchikian Astrig"/>
              <xsd:enumeration value="Katelan Josko"/>
              <xsd:enumeration value="Kaunaite Ruta"/>
              <xsd:enumeration value="Kaylan Inci Isabell"/>
              <xsd:enumeration value="Keating Michael"/>
              <xsd:enumeration value="Kelesidis Dionysios"/>
              <xsd:enumeration value="Keller Matthias"/>
              <xsd:enumeration value="Kempeneer Caroline"/>
              <xsd:enumeration value="Kern Ruediger"/>
              <xsd:enumeration value="Kersevan Erik"/>
              <xsd:enumeration value="Kharrat Abdellatif"/>
              <xsd:enumeration value="Kijurina Smiljana"/>
              <xsd:enumeration value="Kjaersgaard Kaj"/>
              <xsd:enumeration value="Klaas Klas"/>
              <xsd:enumeration value="Kleve-Guerinet Susanne"/>
              <xsd:enumeration value="Klingenstierna Ulrika"/>
              <xsd:enumeration value="Knezevic Ana"/>
              <xsd:enumeration value="Kolar Teja"/>
              <xsd:enumeration value="Kolthoff Emile"/>
              <xsd:enumeration value="Konsis"/>
              <xsd:enumeration value="Kontuniemi Eija"/>
              <xsd:enumeration value="Kopric Ivan"/>
              <xsd:enumeration value="Koprivica Nenad"/>
              <xsd:enumeration value="Korade Purg Stefka"/>
              <xsd:enumeration value="Kos Drago"/>
              <xsd:enumeration value="Koslov Anton"/>
              <xsd:enumeration value="Kosovac Azra"/>
              <xsd:enumeration value="Kosse Ineke"/>
              <xsd:enumeration value="Kosta Vangjel"/>
              <xsd:enumeration value="Kostic Vesna"/>
              <xsd:enumeration value="Kostova Stoyanova Olga"/>
              <xsd:enumeration value="Kotchegura Alexander"/>
              <xsd:enumeration value="Kotnik-Sumah Kristina"/>
              <xsd:enumeration value="Kovac Polona"/>
              <xsd:enumeration value="Kovacevic Biljana"/>
              <xsd:enumeration value="Kovarikova Silvia"/>
              <xsd:enumeration value="Kraehmer Rolf"/>
              <xsd:enumeration value="Krall Karl Gustaf"/>
              <xsd:enumeration value="Krasniqi Arben"/>
              <xsd:enumeration value="Krause Sigle Brigitte"/>
              <xsd:enumeration value="Kravchuck Vitazliy"/>
              <xsd:enumeration value="Kregar Josip"/>
              <xsd:enumeration value="Krickovic Goran"/>
              <xsd:enumeration value="Krievins Martins"/>
              <xsd:enumeration value="Krisciunaite Aurelija"/>
              <xsd:enumeration value="Kristic Ivona"/>
              <xsd:enumeration value="Kristjansson Astrup Reynir"/>
              <xsd:enumeration value="Krivogorsky Victoria"/>
              <xsd:enumeration value="Krolikowski Jacek"/>
              <xsd:enumeration value="Krstanov Dejan"/>
              <xsd:enumeration value="Krulic Joseph"/>
              <xsd:enumeration value="Krumina Elita"/>
              <xsd:enumeration value="Kulesza Michal"/>
              <xsd:enumeration value="Kulina Dragan"/>
              <xsd:enumeration value="Kunze Klaus"/>
              <xsd:enumeration value="Lage Ferron Consuelo"/>
              <xsd:enumeration value="Lahidji Reza"/>
              <xsd:enumeration value="Lakocevic Branka"/>
              <xsd:enumeration value="Langle Sabine"/>
              <xsd:enumeration value="Language Lab"/>
              <xsd:enumeration value="Lankveld Harrij"/>
              <xsd:enumeration value="Lannigan Clare"/>
              <xsd:enumeration value="Larange Alain"/>
              <xsd:enumeration value="Laranjeira Cristina"/>
              <xsd:enumeration value="Larsson Kjell"/>
              <xsd:enumeration value="Lawrence Peter"/>
              <xsd:enumeration value="Leal Christine"/>
              <xsd:enumeration value="Leithoff Ralf"/>
              <xsd:enumeration value="Lemke Marian"/>
              <xsd:enumeration value="Lennartsson Soeren"/>
              <xsd:enumeration value="Leone Viela"/>
              <xsd:enumeration value="Lepassaar Juhan"/>
              <xsd:enumeration value="Leroy Anne-Marie"/>
              <xsd:enumeration value="Levy Daniel"/>
              <xsd:enumeration value="Lexcelera Co"/>
              <xsd:enumeration value="Lice Solveiga"/>
              <xsd:enumeration value="Lidex Interpretation Poland"/>
              <xsd:enumeration value="Liepa Inta"/>
              <xsd:enumeration value="Lilic Stevan"/>
              <xsd:enumeration value="Lindberg Bente"/>
              <xsd:enumeration value="Lingen Jan-Pieter"/>
              <xsd:enumeration value="Linzbauer Ljerka"/>
              <xsd:enumeration value="Little Anthony"/>
              <xsd:enumeration value="Livingstone David"/>
              <xsd:enumeration value="Locmele Gunta"/>
              <xsd:enumeration value="Lodge Martin"/>
              <xsd:enumeration value="Loeffler Elke"/>
              <xsd:enumeration value="Lofgren Hans"/>
              <xsd:enumeration value="Loli Eris"/>
              <xsd:enumeration value="Luburic Tanja"/>
              <xsd:enumeration value="Maasik Kadri"/>
              <xsd:enumeration value="Macleod Stephen"/>
              <xsd:enumeration value="Madise Ulle"/>
              <xsd:enumeration value="Magicx Magicx"/>
              <xsd:enumeration value="Maguire Maria"/>
              <xsd:enumeration value="Mahieux Sophie"/>
              <xsd:enumeration value="Malesic Sandra"/>
              <xsd:enumeration value="Maliqi Shkelzen"/>
              <xsd:enumeration value="Mandelkern Dieudonne"/>
              <xsd:enumeration value="Maniokas Klaudijus"/>
              <xsd:enumeration value="Marcou Gerard"/>
              <xsd:enumeration value="Marcu Ion"/>
              <xsd:enumeration value="Marek Jiri"/>
              <xsd:enumeration value="Marjanovic Vlada"/>
              <xsd:enumeration value="Marks David"/>
              <xsd:enumeration value="Marleka Ilir"/>
              <xsd:enumeration value="Marsden Graham"/>
              <xsd:enumeration value="Marshall Frances"/>
              <xsd:enumeration value="Martelli Mario"/>
              <xsd:enumeration value="Martinez Madero David"/>
              <xsd:enumeration value="Martinez Richard"/>
              <xsd:enumeration value="Martins Claro Joao"/>
              <xsd:enumeration value="Matesic Goran"/>
              <xsd:enumeration value="Mathes Aleksandra"/>
              <xsd:enumeration value="Matta Irene"/>
              <xsd:enumeration value="Mattarella Bernardo"/>
              <xsd:enumeration value="Matusevicius Darius"/>
              <xsd:enumeration value="Maund Colin"/>
              <xsd:enumeration value="Mauser Heimo"/>
              <xsd:enumeration value="Mayhew Alan"/>
              <xsd:enumeration value="Maynard Colin"/>
              <xsd:enumeration value="Mazigh Mohamed Lazhar"/>
              <xsd:enumeration value="Mccourt William"/>
              <xsd:enumeration value="Mcgoogan Annes"/>
              <xsd:enumeration value="Mcleish Henry"/>
              <xsd:enumeration value="Mcloughlin Bernard"/>
              <xsd:enumeration value="Meekel Thomas"/>
              <xsd:enumeration value="Meggeneder Gunther"/>
              <xsd:enumeration value="Mehri Chedly"/>
              <xsd:enumeration value="Mejdini Marjel"/>
              <xsd:enumeration value="Melillo Cinzia"/>
              <xsd:enumeration value="Merran Deborah"/>
              <xsd:enumeration value="Metuku Hasan"/>
              <xsd:enumeration value="Metzger Herve-Adrien"/>
              <xsd:enumeration value="Mevel Susannah"/>
              <xsd:enumeration value="Meyer Alexandra"/>
              <xsd:enumeration value="Meyer Jean-Marie"/>
              <xsd:enumeration value="Meyer Michael"/>
              <xsd:enumeration value="Meyer Roland"/>
              <xsd:enumeration value="Meyer Viviane"/>
              <xsd:enumeration value="Meyer-Sahling Jan"/>
              <xsd:enumeration value="Mezalis Eriks"/>
              <xsd:enumeration value="Mgeladze Lasha"/>
              <xsd:enumeration value="Michael Bryane"/>
              <xsd:enumeration value="Mihaylova Dobrinka"/>
              <xsd:enumeration value="Mikowicz Jerome"/>
              <xsd:enumeration value="Milatovic Jurij"/>
              <xsd:enumeration value="Mile Valbona"/>
              <xsd:enumeration value="Miljanic Zaneta"/>
              <xsd:enumeration value="Mille Annemarie"/>
              <xsd:enumeration value="Miller Anthony"/>
              <xsd:enumeration value="Millington William"/>
              <xsd:enumeration value="Milosavljevic Bogoljub"/>
              <xsd:enumeration value="Milutinovic Zlatica"/>
              <xsd:enumeration value="Miny Jean-Marie"/>
              <xsd:enumeration value="Missika-Wierzba Bathylle"/>
              <xsd:enumeration value="Mitchell Philip"/>
              <xsd:enumeration value="Mitrovasili Adrian"/>
              <xsd:enumeration value="Mitrushi Emira"/>
              <xsd:enumeration value="Mkrtchyan Vahe"/>
              <xsd:enumeration value="Mlicko David"/>
              <xsd:enumeration value="Mocsari-Gal Krisztina"/>
              <xsd:enumeration value="Moeller Manfred"/>
              <xsd:enumeration value="Moering Johanna"/>
              <xsd:enumeration value="Moilanen Timo"/>
              <xsd:enumeration value="Molander Per"/>
              <xsd:enumeration value="Moldovan Cristina"/>
              <xsd:enumeration value="Molnarova Rozalia"/>
              <xsd:enumeration value="Montin Charles-Henri"/>
              <xsd:enumeration value="Moracanin Vesna"/>
              <xsd:enumeration value="Mota Pinto Paulo"/>
              <xsd:enumeration value="Mordacq Frank"/>
              <xsd:enumeration value="Moreau Olivier"/>
              <xsd:enumeration value="Morrissey Patrick"/>
              <xsd:enumeration value="Mullender Leo"/>
              <xsd:enumeration value="Muller Bernhard"/>
              <xsd:enumeration value="Multilingua"/>
              <xsd:enumeration value="Munkacsi Agnes"/>
              <xsd:enumeration value="Murkovic Nada"/>
              <xsd:enumeration value="Musa Anamarija"/>
              <xsd:enumeration value="Mutallimova Arzu"/>
              <xsd:enumeration value="Muzina Aleksij"/>
              <xsd:enumeration value="Mykkanen Pentti"/>
              <xsd:enumeration value="Nabais Julio"/>
              <xsd:enumeration value="Nabiyeva Saida"/>
              <xsd:enumeration value="Nadal Jean-Philippe"/>
              <xsd:enumeration value="Nagy Andras"/>
              <xsd:enumeration value="Najman Vladimir"/>
              <xsd:enumeration value="Nakrosis Vitalis"/>
              <xsd:enumeration value="Napa Martin"/>
              <xsd:enumeration value="Nedic Nevena"/>
              <xsd:enumeration value="Nemes Lavinia"/>
              <xsd:enumeration value="Neyt Anja"/>
              <xsd:enumeration value="Nicolaidis Kalypso"/>
              <xsd:enumeration value="Nicolas Henri"/>
              <xsd:enumeration value="Nicolescu Alina"/>
              <xsd:enumeration value="Nielsen Soren"/>
              <xsd:enumeration value="Niewiadomska Eliza"/>
              <xsd:enumeration value="Nijland Jeroen"/>
              <xsd:enumeration value="Nikac Djuro"/>
              <xsd:enumeration value="Marie-Sophie Noel"/>
              <xsd:enumeration value="Nordstrom Tomas"/>
              <xsd:enumeration value="Nulle Dace"/>
              <xsd:enumeration value="O'Byrne Audrey"/>
              <xsd:enumeration value="Oblin Michel"/>
              <xsd:enumeration value="Obradovic Tamara"/>
              <xsd:enumeration value="Odanovic-Komatina Ana"/>
              <xsd:enumeration value="Oder Martin"/>
              <xsd:enumeration value="Ognjanovski Vladimir"/>
              <xsd:enumeration value="Ohalloran Jennifer"/>
              <xsd:enumeration value="Oleary Des"/>
              <xsd:enumeration value="Ollig Gerhard"/>
              <xsd:enumeration value="Olofsson Lage"/>
              <xsd:enumeration value="Olsen Flemming Norling"/>
              <xsd:enumeration value="Onisko Jakub"/>
              <xsd:enumeration value="Oostens Marc"/>
              <xsd:enumeration value="Ordozgoiti Miguel"/>
              <xsd:enumeration value="Ormond Derry"/>
              <xsd:enumeration value="Osete François"/>
              <xsd:enumeration value="Osmanovic Bjanka"/>
              <xsd:enumeration value="Otten Adrian"/>
              <xsd:enumeration value="Otto Kai Andreas"/>
              <xsd:enumeration value="Oulamine Yassine"/>
              <xsd:enumeration value="Pacheco Fernando"/>
              <xsd:enumeration value="Pachner Franz"/>
              <xsd:enumeration value="Pachnou Despina"/>
              <xsd:enumeration value="Pacini Riccardo"/>
              <xsd:enumeration value="Pakstaitis Laurynas"/>
              <xsd:enumeration value="Palicarsky Constantine"/>
              <xsd:enumeration value="Panagopoulos Spyros"/>
              <xsd:enumeration value="Papa Marjana"/>
              <xsd:enumeration value="Parrado Diez Salvador"/>
              <xsd:enumeration value="Parrella Monica"/>
              <xsd:enumeration value="Parups Edvins"/>
              <xsd:enumeration value="Parveva Teodora"/>
              <xsd:enumeration value="Pashev Konstantin"/>
              <xsd:enumeration value="Pasquini Gabriele"/>
              <xsd:enumeration value="Pavlicic Tamara"/>
              <xsd:enumeration value="Pavlovska-Daneva Ana"/>
              <xsd:enumeration value="Payne Helen"/>
              <xsd:enumeration value="PCSI Egypt"/>
              <xsd:enumeration value="Pedersen Karsten A"/>
              <xsd:enumeration value="Pedroso Anabela"/>
              <xsd:enumeration value="Peka Neila"/>
              <xsd:enumeration value="Perez de la Cruz Jaime"/>
              <xsd:enumeration value="Perez de Sevilla Rocio"/>
              <xsd:enumeration value="Peschorn Wolfgang"/>
              <xsd:enumeration value="Petersone Baiba"/>
              <xsd:enumeration value="Petro Jonida"/>
              <xsd:enumeration value="Peyramaure Caroline"/>
              <xsd:enumeration value="Piasta Dariusz"/>
              <xsd:enumeration value="Pietras Jaroslaw"/>
              <xsd:enumeration value="Piga Gustavo"/>
              <xsd:enumeration value="Pijl Georges"/>
              <xsd:enumeration value="Pijl Robert"/>
              <xsd:enumeration value="Pilichowski Elsa"/>
              <xsd:enumeration value="Pinto Paulo Mota"/>
              <xsd:enumeration value="Pintol Alma"/>
              <xsd:enumeration value="Piontek Jens"/>
              <xsd:enumeration value="Piret Donald"/>
              <xsd:enumeration value="Piselli Elisabetta"/>
              <xsd:enumeration value="Pitera Julia"/>
              <xsd:enumeration value="Plackowski Krzysztof"/>
              <xsd:enumeration value="Plai Lubomir"/>
              <xsd:enumeration value="Polegubic Ljerka"/>
              <xsd:enumeration value="Polic Mislav"/>
              <xsd:enumeration value="Pomahac Richard"/>
              <xsd:enumeration value="Popa Lilioara"/>
              <xsd:enumeration value="Popplewell Marcus"/>
              <xsd:enumeration value="Potter Dominic"/>
              <xsd:enumeration value="Poulain Marc"/>
              <xsd:enumeration value="Prah Natasa"/>
              <xsd:enumeration value="Pranckeviciute Laura"/>
              <xsd:enumeration value="Prek Miro"/>
              <xsd:enumeration value="Prelec Dubravka"/>
              <xsd:enumeration value="Preslavsky Krastio"/>
              <xsd:enumeration value="Profiroiu Constantin Marius"/>
              <xsd:enumeration value="Protic Dusan"/>
              <xsd:enumeration value="Psaltirov Ilija"/>
              <xsd:enumeration value="Pullen Michael"/>
              <xsd:enumeration value="Pura Marius"/>
              <xsd:enumeration value="Purgy Erich"/>
              <xsd:enumeration value="Pushi Etleva"/>
              <xsd:enumeration value="Pustovaia Iana"/>
              <xsd:enumeration value="Qeriqi Hamit"/>
              <xsd:enumeration value="Qojle Albano"/>
              <xsd:enumeration value="Rabrenovic Aleksandra"/>
              <xsd:enumeration value="Radevska-Kufalovska Izabela"/>
              <xsd:enumeration value="Radulovic Marko"/>
              <xsd:enumeration value="Radunovic Vesna"/>
              <xsd:enumeration value="Rafalzik Susanna"/>
              <xsd:enumeration value="Rafrafi Naziha"/>
              <xsd:enumeration value="Raguz Glorija"/>
              <xsd:enumeration value="Rahimova Gunay"/>
              <xsd:enumeration value="Ramos Eugenio"/>
              <xsd:enumeration value="Ramos Joana"/>
              <xsd:enumeration value="Ramsauer Ulrich"/>
              <xsd:enumeration value="Randma Tiina"/>
              <xsd:enumeration value="Ranki Andras"/>
              <xsd:enumeration value="Rantanen Timo"/>
              <xsd:enumeration value="Rasovic Sanja"/>
              <xsd:enumeration value="Rekenkamer Algemene"/>
              <xsd:enumeration value="Redmond Maggie"/>
              <xsd:enumeration value="Rees Philippe"/>
              <xsd:enumeration value="Reid Robin"/>
              <xsd:enumeration value="Reinberg Peter"/>
              <xsd:enumeration value="Reinholde Iveta"/>
              <xsd:enumeration value="Rekerta Kestuti"/>
              <xsd:enumeration value="Reutersward Vilhelm"/>
              <xsd:enumeration value="Rexed Knut"/>
              <xsd:enumeration value="Ribeiro Claudia"/>
              <xsd:enumeration value="Ricciardi Daniele"/>
              <xsd:enumeration value="Rista Eneida"/>
              <xsd:enumeration value="Rizova-kalapish Antoaneta"/>
              <xsd:enumeration value="Rizzoni Giovanni"/>
              <xsd:enumeration value="Robertsson Joakim"/>
              <xsd:enumeration value="Robinson William"/>
              <xsd:enumeration value="Rocard Michel"/>
              <xsd:enumeration value="Rodes Jasna"/>
              <xsd:enumeration value="Rodriguez Jordi"/>
              <xsd:enumeration value="Roewer Wulf"/>
              <xsd:enumeration value="Roggio Erica"/>
              <xsd:enumeration value="Rogowski Adam"/>
              <xsd:enumeration value="Roll Hans-Achim"/>
              <xsd:enumeration value="Rolle Christoph"/>
              <xsd:enumeration value="Romero Carlos"/>
              <xsd:enumeration value="Rosengard Christine"/>
              <xsd:enumeration value="Rosenmeier Hans Peter"/>
              <xsd:enumeration value="Roulland Gerard"/>
              <xsd:enumeration value="Roussignol Jean-Marie"/>
              <xsd:enumeration value="Rudnitska Ruslana"/>
              <xsd:enumeration value="Rufa Mariana"/>
              <xsd:enumeration value="Rusch Wolfgang"/>
              <xsd:enumeration value="Saar Tonis"/>
              <xsd:enumeration value="Sadiku Arta"/>
              <xsd:enumeration value="Saenz de Ormijana Maria del Pilar"/>
              <xsd:enumeration value="Sahakyan Marina"/>
              <xsd:enumeration value="Sajo Andras"/>
              <xsd:enumeration value="Salaj Vesna"/>
              <xsd:enumeration value="Salgrave Marita"/>
              <xsd:enumeration value="Sallaste Aet"/>
              <xsd:enumeration value="Samardzic Aida"/>
              <xsd:enumeration value="Samedzade Ziyad"/>
              <xsd:enumeration value="Sanches Aderito"/>
              <xsd:enumeration value="Sanchez Adolfo"/>
              <xsd:enumeration value="Sanchez Antonio"/>
              <xsd:enumeration value="Sanchez Beato Fernando"/>
              <xsd:enumeration value="Sanchez Motos Enrique"/>
              <xsd:enumeration value="Sandberg Bo"/>
              <xsd:enumeration value="Santic Toni"/>
              <xsd:enumeration value="Santos Luis"/>
              <xsd:enumeration value="Santos Mafalda"/>
              <xsd:enumeration value="Santuccione Lucia"/>
              <xsd:enumeration value="Sarmavicius Osvaldas"/>
              <xsd:enumeration value="Satorras Marc"/>
              <xsd:enumeration value="Savino Mario"/>
              <xsd:enumeration value="Scafaru Veaceslav"/>
              <xsd:enumeration value="Schedlich Bosiljka"/>
              <xsd:enumeration value="Schlossstein Karl-Hans"/>
              <xsd:enumeration value="Schmid Christoph"/>
              <xsd:enumeration value="Scholz Anke"/>
              <xsd:enumeration value="Schoneveld Dirk Jan"/>
              <xsd:enumeration value="Schrager Katrin Pazit"/>
              <xsd:enumeration value="Scotford John"/>
              <xsd:enumeration value="Segal Mark"/>
              <xsd:enumeration value="Seizovic Zarije"/>
              <xsd:enumeration value="Selenica Blerta"/>
              <xsd:enumeration value="Serhane Abdellah"/>
              <xsd:enumeration value="Seta Djermana"/>
              <xsd:enumeration value="Shakeeb Iman"/>
              <xsd:enumeration value="Shaldeva Magdalena"/>
              <xsd:enumeration value="Shamaileh Duha"/>
              <xsd:enumeration value="Shapo Zhani"/>
              <xsd:enumeration value="Shatkovskiy Olexandr"/>
              <xsd:enumeration value="Shehi Erion"/>
              <xsd:enumeration value="Shehu Sherefedin"/>
              <xsd:enumeration value="Sheperi Kristina"/>
              <xsd:enumeration value="Sheti Sokol"/>
              <xsd:enumeration value="Shundi Ansi"/>
              <xsd:enumeration value="Sibiga Grzegorz"/>
              <xsd:enumeration value="Sics Ugis"/>
              <xsd:enumeration value="Sihver Anneli"/>
              <xsd:enumeration value="Sikkut Siim"/>
              <xsd:enumeration value="Simac Srdan"/>
              <xsd:enumeration value="Simmross Sabine"/>
              <xsd:enumeration value="Simons Theo"/>
              <xsd:enumeration value="Simonyan Samvel"/>
              <xsd:enumeration value="Simunovic Domagoj"/>
              <xsd:enumeration value="Sirvydis Viktoras"/>
              <xsd:enumeration value="Sisternas Xavier"/>
              <xsd:enumeration value="Skrobotz Jan"/>
              <xsd:enumeration value="Slimi Ahmed"/>
              <xsd:enumeration value="Sljukic Snezana"/>
              <xsd:enumeration value="Smith Geoffrey"/>
              <xsd:enumeration value="Smith Marilyn"/>
              <xsd:enumeration value="Smith Paul"/>
              <xsd:enumeration value="Smith Susan"/>
              <xsd:enumeration value="Sobiech Robert"/>
              <xsd:enumeration value="Soccoja Pierre Ch"/>
              <xsd:enumeration value="Sofita Interpreters"/>
              <xsd:enumeration value="Sofranac Natasa"/>
              <xsd:enumeration value="Sokolovski Nirvana"/>
              <xsd:enumeration value="Solomonyan Astghik"/>
              <xsd:enumeration value="Solomonyan Astghik"/>
              <xsd:enumeration value="Soltes Igor"/>
              <xsd:enumeration value="Soptrajanova Jasna"/>
              <xsd:enumeration value="Sorgatz Herwart"/>
              <xsd:enumeration value="Soskic Ana"/>
              <xsd:enumeration value="Sotiropoulos Dimitri"/>
              <xsd:enumeration value="Spackman Michael"/>
              <xsd:enumeration value="Spahic Aida"/>
              <xsd:enumeration value="Spaho Edi"/>
              <xsd:enumeration value="Spanou Calliope"/>
              <xsd:enumeration value="Sparberg Detlev"/>
              <xsd:enumeration value="Sparkes Duncan"/>
              <xsd:enumeration value="Sparkes Peter"/>
              <xsd:enumeration value="Sparks Maureen"/>
              <xsd:enumeration value="Sparro Marco"/>
              <xsd:enumeration value="Spasov Lyudmil"/>
              <xsd:enumeration value="Spehar Sonja"/>
              <xsd:enumeration value="Sperling Maria"/>
              <xsd:enumeration value="Stachowiak Malgorzata"/>
              <xsd:enumeration value="Stameska Irena"/>
              <xsd:enumeration value="Staronova Katerina"/>
              <xsd:enumeration value="Statescu Silvia"/>
              <xsd:enumeration value="Stavreski Elizabeth"/>
              <xsd:enumeration value="Stefanishin Sergei"/>
              <xsd:enumeration value="Stefanowicz Inga"/>
              <xsd:enumeration value="Stenne Pascale"/>
              <xsd:enumeration value="Stevanic Ana"/>
              <xsd:enumeration value="Steylaers Jean-Luc"/>
              <xsd:enumeration value="Stojovic Nada"/>
              <xsd:enumeration value="Stork Stephen"/>
              <xsd:enumeration value="Strachan Ian"/>
              <xsd:enumeration value="Stradiot Liliane"/>
              <xsd:enumeration value="Strang Johanna"/>
              <xsd:enumeration value="Strumskyte Sigita"/>
              <xsd:enumeration value="Subashi Esmeralda"/>
              <xsd:enumeration value="Sudraba Inguna"/>
              <xsd:enumeration value="Sundstrand Andrea"/>
              <xsd:enumeration value="Sundstrom Hans"/>
              <xsd:enumeration value="Svensson Hakan"/>
              <xsd:enumeration value="Synergetek"/>
              <xsd:enumeration value="Szyszkowski Arkadiusz"/>
              <xsd:enumeration value="Tahiri Besnik"/>
              <xsd:enumeration value="Tamo Daniela"/>
              <xsd:enumeration value="Tandberg Eivind"/>
              <xsd:enumeration value="Taranova Svitlana"/>
              <xsd:enumeration value="Tarling Phil"/>
              <xsd:enumeration value="Tatam John"/>
              <xsd:enumeration value="Thaci Arben"/>
              <xsd:enumeration value="Temizel Zekeriya"/>
              <xsd:enumeration value="Tershnjaku Mentor"/>
              <xsd:enumeration value="Terzaki Alexandra"/>
              <xsd:enumeration value="Teixeira Fernanda"/>
              <xsd:enumeration value="Thomas Janet"/>
              <xsd:enumeration value="Thomic Helgar"/>
              <xsd:enumeration value="Thorsten Behnke"/>
              <xsd:enumeration value="Titova Nellija"/>
              <xsd:enumeration value="Tnokovska Zagorka"/>
              <xsd:enumeration value="Todoli Evaristo-Vicente"/>
              <xsd:enumeration value="Tokac Hakan"/>
              <xsd:enumeration value="Tollu Canan"/>
              <xsd:enumeration value="Tomasevic Jovana"/>
              <xsd:enumeration value="Tomljenovic Vesna"/>
              <xsd:enumeration value="Tommasi Daniel"/>
              <xsd:enumeration value="Tosanova Nikolina"/>
              <xsd:enumeration value="Toto Francis"/>
              <xsd:enumeration value="Touzi Rachid"/>
              <xsd:enumeration value="Traumuller Heinrich"/>
              <xsd:enumeration value="Trendafilova-Popovska Tatjana"/>
              <xsd:enumeration value="Trepte Peter"/>
              <xsd:enumeration value="Treuner Jens Hermann"/>
              <xsd:enumeration value="Tricourt Benoit"/>
              <xsd:enumeration value="Trimble Laura"/>
              <xsd:enumeration value="Trivunovic Marijana"/>
              <xsd:enumeration value="Trnka Daniel"/>
              <xsd:enumeration value="Trnkova Petra"/>
              <xsd:enumeration value="Trybus Martin"/>
              <xsd:enumeration value="Tsakadze Mara"/>
              <xsd:enumeration value="Tsipouri Lena"/>
              <xsd:enumeration value="Uczkiewicz Jacek"/>
              <xsd:enumeration value="Ulusoy Kivanc"/>
              <xsd:enumeration value="Urfer Alfred"/>
              <xsd:enumeration value="Ursu Cornelia"/>
              <xsd:enumeration value="Usher Neil"/>
              <xsd:enumeration value="Vagi Peter"/>
              <xsd:enumeration value="Vajda Arnaud"/>
              <xsd:enumeration value="Valente Ana Isabel"/>
              <xsd:enumeration value="Van Batenburg Paul"/>
              <xsd:enumeration value="Van Biesen Guy"/>
              <xsd:enumeration value="Van den Bosch Dirk Pieter"/>
              <xsd:enumeration value="Van Duijvenbode Aldert"/>
              <xsd:enumeration value="Van Kempen Jacques"/>
              <xsd:enumeration value="Van Lankveld Harrij"/>
              <xsd:enumeration value="Van Leyden Tracy"/>
              <xsd:enumeration value="Van Nes Pieter Stijn"/>
              <xsd:enumeration value="Van Overstraeten Erik"/>
              <xsd:enumeration value="Van Tuinen Jan"/>
              <xsd:enumeration value="Vanhoorne Kathy"/>
              <xsd:enumeration value="Varava Inga"/>
              <xsd:enumeration value="Varga Agnes"/>
              <xsd:enumeration value="Vasilevska Tanja"/>
              <xsd:enumeration value="Vasilic Iva"/>
              <xsd:enumeration value="Vass Laszlo"/>
              <xsd:enumeration value="Vaubel Dietrich"/>
              <xsd:enumeration value="Vauthier Alain"/>
              <xsd:enumeration value="Veckys Rimantas"/>
              <xsd:enumeration value="Veen Tim"/>
              <xsd:enumeration value="Vehar Primoz"/>
              <xsd:enumeration value="Veismane Gunta"/>
              <xsd:enumeration value="Velazquez Francisco"/>
              <xsd:enumeration value="Velkavrh Nina"/>
              <xsd:enumeration value="Vesel Tomaz"/>
              <xsd:enumeration value="Veseli Hysni"/>
              <xsd:enumeration value="Vidigal Luis"/>
              <xsd:enumeration value="Vidovic Diana"/>
              <xsd:enumeration value="Viegas Ribeiro Jose"/>
              <xsd:enumeration value="Vilks Alvis"/>
              <xsd:enumeration value="Villeroy Nicolas"/>
              <xsd:enumeration value="Villoria Manuel"/>
              <xsd:enumeration value="Vinderau Natalia"/>
              <xsd:enumeration value="Visions Production Services"/>
              <xsd:enumeration value="Vitorino Nuno"/>
              <xsd:enumeration value="Voci Elio"/>
              <xsd:enumeration value="Voermans Wim"/>
              <xsd:enumeration value="Vogli Thea"/>
              <xsd:enumeration value="Vojinovic Mina"/>
              <xsd:enumeration value="Volter Raul"/>
              <xsd:enumeration value="Vos FA"/>
              <xsd:enumeration value="Vos Jurrie"/>
              <xsd:enumeration value="Vrolijk Joop"/>
              <xsd:enumeration value="Vujovic Radmila"/>
              <xsd:enumeration value="Walecki Marcin"/>
              <xsd:enumeration value="Wallin Anna-Riitta"/>
              <xsd:enumeration value="Wallis David"/>
              <xsd:enumeration value="Ward Liz"/>
              <xsd:enumeration value="Warffemius Olga"/>
              <xsd:enumeration value="Washington Sally"/>
              <xsd:enumeration value="Wauthier Samuel"/>
              <xsd:enumeration value="Wayne Wittig"/>
              <xsd:enumeration value="Whiting Tom"/>
              <xsd:enumeration value="Whitton Howard"/>
              <xsd:enumeration value="Widell Lennart"/>
              <xsd:enumeration value="Wiggins John"/>
              <xsd:enumeration value="Wijsman Thomas"/>
              <xsd:enumeration value="Wilkins Ross"/>
              <xsd:enumeration value="Wilkinson David"/>
              <xsd:enumeration value="Wilkinson Harry"/>
              <xsd:enumeration value="Williams Michael"/>
              <xsd:enumeration value="Wiltshire Tony"/>
              <xsd:enumeration value="Wimmer Norbert"/>
              <xsd:enumeration value="Wingfors Henrik"/>
              <xsd:enumeration value="Winkler Martina"/>
              <xsd:enumeration value="Witt Matthias"/>
              <xsd:enumeration value="Woehrling Jean-Marie"/>
              <xsd:enumeration value="Wolke Jutta"/>
              <xsd:enumeration value="Xhillari Rudina"/>
              <xsd:enumeration value="Yankulov Todor"/>
              <xsd:enumeration value="Zahra Bernard"/>
              <xsd:enumeration value="Zajmi Arben"/>
              <xsd:enumeration value="Zarrouk Tahar"/>
              <xsd:enumeration value="Zec Enisa"/>
              <xsd:enumeration value="Zhelezarova Dilyanka"/>
              <xsd:enumeration value="Ziller Jacques"/>
              <xsd:enumeration value="Zivalj Dzenana"/>
              <xsd:enumeration value="Zmeskal Tomas"/>
              <xsd:enumeration value="Zubek Radoslaw"/>
              <xsd:enumeration value="Zurnic Marija"/>
              <xsd:enumeration value="Zvane Inguna"/>
              <xsd:enumeration value="Zyani Brahim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D05B90-A88F-4E67-ADF9-B6B22A93F985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59FCF02A-AA82-413E-8F76-F7657194F235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6E65D811-3099-4205-9C08-1FBF5436286E}">
  <ds:schemaRefs>
    <ds:schemaRef ds:uri="http://purl.org/dc/dcmitype/"/>
    <ds:schemaRef ds:uri="http://schemas.microsoft.com/office/2006/documentManagement/types"/>
    <ds:schemaRef ds:uri="http://purl.org/dc/terms/"/>
    <ds:schemaRef ds:uri="http://schemas.microsoft.com/sharepoint/v3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FFAA76EB-EE6D-45B6-A988-C54AAEA8B8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5.xml><?xml version="1.0" encoding="utf-8"?>
<ds:datastoreItem xmlns:ds="http://schemas.openxmlformats.org/officeDocument/2006/customXml" ds:itemID="{042F13E2-89E3-40DD-AFCA-8B4E8C812E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BiH Public Procurement Sarajevo 14 November 2014</Template>
  <TotalTime>3905</TotalTime>
  <Words>76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BiH Public Procurement Sarajevo 14 November 2014</vt:lpstr>
      <vt:lpstr>Bitmap Image</vt:lpstr>
      <vt:lpstr>PowerPoint Presentation</vt:lpstr>
      <vt:lpstr>Underlying problems for performance budgeting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LEMKE Marian</dc:creator>
  <cp:lastModifiedBy>LECONTE-LUCAS Helene</cp:lastModifiedBy>
  <cp:revision>99</cp:revision>
  <cp:lastPrinted>2015-09-24T12:52:03Z</cp:lastPrinted>
  <dcterms:created xsi:type="dcterms:W3CDTF">2015-09-29T07:38:48Z</dcterms:created>
  <dcterms:modified xsi:type="dcterms:W3CDTF">2016-06-27T14:23:45Z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">
    <vt:lpwstr>Document</vt:lpwstr>
  </property>
  <property fmtid="{D5CDD505-2E9C-101B-9397-08002B2CF9AE}" pid="5" name="ContentTypeId">
    <vt:lpwstr>0x010100681B4B0C9F92E548B8FE43068A855B51</vt:lpwstr>
  </property>
  <property fmtid="{D5CDD505-2E9C-101B-9397-08002B2CF9AE}" pid="6" name="Project ID">
    <vt:lpwstr>KV5301</vt:lpwstr>
  </property>
  <property fmtid="{D5CDD505-2E9C-101B-9397-08002B2CF9AE}" pid="7" name="Contract">
    <vt:lpwstr>ENP</vt:lpwstr>
  </property>
  <property fmtid="{D5CDD505-2E9C-101B-9397-08002B2CF9AE}" pid="8" name="Date of Event">
    <vt:lpwstr>NA</vt:lpwstr>
  </property>
  <property fmtid="{D5CDD505-2E9C-101B-9397-08002B2CF9AE}" pid="9" name="Language">
    <vt:lpwstr>English</vt:lpwstr>
  </property>
  <property fmtid="{D5CDD505-2E9C-101B-9397-08002B2CF9AE}" pid="10" name="Year">
    <vt:lpwstr>2014</vt:lpwstr>
  </property>
</Properties>
</file>