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8" r:id="rId4"/>
    <p:sldId id="258" r:id="rId5"/>
    <p:sldId id="269" r:id="rId6"/>
    <p:sldId id="261" r:id="rId7"/>
    <p:sldId id="270" r:id="rId8"/>
    <p:sldId id="265" r:id="rId9"/>
    <p:sldId id="271" r:id="rId10"/>
    <p:sldId id="262" r:id="rId11"/>
    <p:sldId id="280" r:id="rId12"/>
    <p:sldId id="274" r:id="rId13"/>
    <p:sldId id="276" r:id="rId14"/>
    <p:sldId id="275" r:id="rId15"/>
    <p:sldId id="277" r:id="rId16"/>
    <p:sldId id="281"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0" autoAdjust="0"/>
  </p:normalViewPr>
  <p:slideViewPr>
    <p:cSldViewPr>
      <p:cViewPr varScale="1">
        <p:scale>
          <a:sx n="108" d="100"/>
          <a:sy n="108" d="100"/>
        </p:scale>
        <p:origin x="-170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r-HR"/>
              <a:t>Broj izbjeglica/kampova</a:t>
            </a:r>
            <a:endParaRPr lang="hr-HR"/>
          </a:p>
        </c:rich>
      </c:tx>
      <c:layout>
        <c:manualLayout>
          <c:xMode val="edge"/>
          <c:yMode val="edge"/>
          <c:x val="0.29640966754155729"/>
          <c:y val="4.1407867494824016E-2"/>
        </c:manualLayout>
      </c:layout>
      <c:overlay val="0"/>
    </c:title>
    <c:autoTitleDeleted val="0"/>
    <c:plotArea>
      <c:layout>
        <c:manualLayout>
          <c:layoutTarget val="inner"/>
          <c:xMode val="edge"/>
          <c:yMode val="edge"/>
          <c:x val="0.18535017655167205"/>
          <c:y val="0.19451362058003618"/>
          <c:w val="0.7398056987480881"/>
          <c:h val="0.722456758122626"/>
        </c:manualLayout>
      </c:layout>
      <c:barChart>
        <c:barDir val="bar"/>
        <c:grouping val="clustered"/>
        <c:varyColors val="0"/>
        <c:ser>
          <c:idx val="0"/>
          <c:order val="0"/>
          <c:tx>
            <c:strRef>
              <c:f>Sayfa1!$L$21</c:f>
              <c:strCache>
                <c:ptCount val="1"/>
                <c:pt idx="0">
                  <c:v>Number of Refugees</c:v>
                </c:pt>
              </c:strCache>
            </c:strRef>
          </c:tx>
          <c:invertIfNegative val="0"/>
          <c:dLbls>
            <c:numFmt formatCode="#,##0" sourceLinked="0"/>
            <c:showLegendKey val="0"/>
            <c:showVal val="1"/>
            <c:showCatName val="0"/>
            <c:showSerName val="0"/>
            <c:showPercent val="0"/>
            <c:showBubbleSize val="0"/>
            <c:showLeaderLines val="0"/>
          </c:dLbls>
          <c:cat>
            <c:strRef>
              <c:f>Sayfa1!$K$22:$K$32</c:f>
              <c:strCache>
                <c:ptCount val="11"/>
                <c:pt idx="0">
                  <c:v>Şanlıurfa</c:v>
                </c:pt>
                <c:pt idx="1">
                  <c:v>Gaziantep</c:v>
                </c:pt>
                <c:pt idx="2">
                  <c:v>Kilis</c:v>
                </c:pt>
                <c:pt idx="3">
                  <c:v>Hatay</c:v>
                </c:pt>
                <c:pt idx="4">
                  <c:v>Kahramanmaraş</c:v>
                </c:pt>
                <c:pt idx="5">
                  <c:v>Adıyaman</c:v>
                </c:pt>
                <c:pt idx="6">
                  <c:v>Adana</c:v>
                </c:pt>
                <c:pt idx="7">
                  <c:v>Osmaniye</c:v>
                </c:pt>
                <c:pt idx="8">
                  <c:v>Malatya</c:v>
                </c:pt>
                <c:pt idx="9">
                  <c:v>Mardin</c:v>
                </c:pt>
                <c:pt idx="10">
                  <c:v>Total</c:v>
                </c:pt>
              </c:strCache>
            </c:strRef>
          </c:cat>
          <c:val>
            <c:numRef>
              <c:f>Sayfa1!$L$22:$L$32</c:f>
              <c:numCache>
                <c:formatCode>General</c:formatCode>
                <c:ptCount val="11"/>
                <c:pt idx="0">
                  <c:v>102631</c:v>
                </c:pt>
                <c:pt idx="1">
                  <c:v>45607</c:v>
                </c:pt>
                <c:pt idx="2">
                  <c:v>32445</c:v>
                </c:pt>
                <c:pt idx="3">
                  <c:v>18634</c:v>
                </c:pt>
                <c:pt idx="4">
                  <c:v>18375</c:v>
                </c:pt>
                <c:pt idx="5">
                  <c:v>9662</c:v>
                </c:pt>
                <c:pt idx="6">
                  <c:v>10340</c:v>
                </c:pt>
                <c:pt idx="7">
                  <c:v>9082</c:v>
                </c:pt>
                <c:pt idx="8">
                  <c:v>7742</c:v>
                </c:pt>
                <c:pt idx="9">
                  <c:v>9507</c:v>
                </c:pt>
                <c:pt idx="10">
                  <c:v>264025</c:v>
                </c:pt>
              </c:numCache>
            </c:numRef>
          </c:val>
        </c:ser>
        <c:dLbls>
          <c:showLegendKey val="0"/>
          <c:showVal val="0"/>
          <c:showCatName val="0"/>
          <c:showSerName val="0"/>
          <c:showPercent val="0"/>
          <c:showBubbleSize val="0"/>
        </c:dLbls>
        <c:gapWidth val="150"/>
        <c:axId val="36337920"/>
        <c:axId val="36343808"/>
      </c:barChart>
      <c:catAx>
        <c:axId val="36337920"/>
        <c:scaling>
          <c:orientation val="minMax"/>
        </c:scaling>
        <c:delete val="0"/>
        <c:axPos val="l"/>
        <c:majorTickMark val="out"/>
        <c:minorTickMark val="none"/>
        <c:tickLblPos val="nextTo"/>
        <c:crossAx val="36343808"/>
        <c:crosses val="autoZero"/>
        <c:auto val="1"/>
        <c:lblAlgn val="ctr"/>
        <c:lblOffset val="100"/>
        <c:noMultiLvlLbl val="0"/>
      </c:catAx>
      <c:valAx>
        <c:axId val="36343808"/>
        <c:scaling>
          <c:orientation val="minMax"/>
        </c:scaling>
        <c:delete val="0"/>
        <c:axPos val="b"/>
        <c:majorGridlines/>
        <c:numFmt formatCode="General" sourceLinked="1"/>
        <c:majorTickMark val="out"/>
        <c:minorTickMark val="none"/>
        <c:tickLblPos val="nextTo"/>
        <c:crossAx val="36337920"/>
        <c:crosses val="autoZero"/>
        <c:crossBetween val="between"/>
      </c:valAx>
    </c:plotArea>
    <c:plotVisOnly val="1"/>
    <c:dispBlanksAs val="gap"/>
    <c:showDLblsOverMax val="0"/>
  </c:chart>
  <c:externalData r:id="rId1">
    <c:autoUpdate val="0"/>
  </c:externalData>
  <c:userShapes r:id="rId2"/>
</c:chartSpace>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B79FB-D03B-44D9-B65D-0901FC5A9E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27700AF-9F3D-404C-902D-55C33445A166}">
      <dgm:prSet phldrT="[Metin]"/>
      <dgm:spPr/>
      <dgm:t>
        <a:bodyPr/>
        <a:lstStyle/>
        <a:p>
          <a:r>
            <a:rPr lang="tr-TR" b="1" dirty="0" smtClean="0"/>
            <a:t>Turska</a:t>
          </a:r>
          <a:endParaRPr lang="hr-HR" b="1" dirty="0"/>
        </a:p>
      </dgm:t>
    </dgm:pt>
    <dgm:pt modelId="{31EF9FCB-A4C2-42B6-8167-A7388EB9DB1A}" type="parTrans" cxnId="{2A547A26-F83A-4150-A2BA-3B3DADE70719}">
      <dgm:prSet/>
      <dgm:spPr/>
      <dgm:t>
        <a:bodyPr/>
        <a:lstStyle/>
        <a:p>
          <a:endParaRPr lang="tr-TR"/>
        </a:p>
      </dgm:t>
    </dgm:pt>
    <dgm:pt modelId="{25409000-FC36-4458-8906-F085AEC21C06}" type="sibTrans" cxnId="{2A547A26-F83A-4150-A2BA-3B3DADE70719}">
      <dgm:prSet/>
      <dgm:spPr/>
      <dgm:t>
        <a:bodyPr/>
        <a:lstStyle/>
        <a:p>
          <a:endParaRPr lang="tr-TR"/>
        </a:p>
      </dgm:t>
    </dgm:pt>
    <dgm:pt modelId="{ED67DE48-C0D9-4767-A9CF-665CAC66E0E9}">
      <dgm:prSet phldrT="[Metin]"/>
      <dgm:spPr/>
      <dgm:t>
        <a:bodyPr/>
        <a:lstStyle/>
        <a:p>
          <a:r>
            <a:rPr lang="tr-TR" b="1" dirty="0" smtClean="0"/>
            <a:t>Libanon</a:t>
          </a:r>
          <a:endParaRPr lang="hr-HR" b="1" dirty="0"/>
        </a:p>
      </dgm:t>
    </dgm:pt>
    <dgm:pt modelId="{20A9AFDD-40E2-4E1C-A0C0-164EDCB71DE3}" type="parTrans" cxnId="{613A68D3-DF4A-4953-8320-A63976337915}">
      <dgm:prSet/>
      <dgm:spPr/>
      <dgm:t>
        <a:bodyPr/>
        <a:lstStyle/>
        <a:p>
          <a:endParaRPr lang="tr-TR"/>
        </a:p>
      </dgm:t>
    </dgm:pt>
    <dgm:pt modelId="{4079D664-58FE-4356-9E04-F345FE438C87}" type="sibTrans" cxnId="{613A68D3-DF4A-4953-8320-A63976337915}">
      <dgm:prSet/>
      <dgm:spPr/>
      <dgm:t>
        <a:bodyPr/>
        <a:lstStyle/>
        <a:p>
          <a:endParaRPr lang="tr-TR"/>
        </a:p>
      </dgm:t>
    </dgm:pt>
    <dgm:pt modelId="{434B1C08-1D16-4E85-9BDD-660B51AD133B}">
      <dgm:prSet phldrT="[Metin]"/>
      <dgm:spPr/>
      <dgm:t>
        <a:bodyPr/>
        <a:lstStyle/>
        <a:p>
          <a:r>
            <a:t>1.048.275</a:t>
          </a:r>
          <a:endParaRPr lang="hr-HR" dirty="0"/>
        </a:p>
      </dgm:t>
    </dgm:pt>
    <dgm:pt modelId="{7AC2E36F-4919-458B-8F4B-11E8C242D5C0}" type="parTrans" cxnId="{3ED7C033-939A-4670-B159-C4419A33AB5F}">
      <dgm:prSet/>
      <dgm:spPr/>
      <dgm:t>
        <a:bodyPr/>
        <a:lstStyle/>
        <a:p>
          <a:endParaRPr lang="tr-TR"/>
        </a:p>
      </dgm:t>
    </dgm:pt>
    <dgm:pt modelId="{F9430D93-B33C-4714-8DD6-21599E38C756}" type="sibTrans" cxnId="{3ED7C033-939A-4670-B159-C4419A33AB5F}">
      <dgm:prSet/>
      <dgm:spPr/>
      <dgm:t>
        <a:bodyPr/>
        <a:lstStyle/>
        <a:p>
          <a:endParaRPr lang="tr-TR"/>
        </a:p>
      </dgm:t>
    </dgm:pt>
    <dgm:pt modelId="{39DFABED-9CFD-4726-B2F2-EDABDD88E8F5}">
      <dgm:prSet phldrT="[Metin]"/>
      <dgm:spPr/>
      <dgm:t>
        <a:bodyPr/>
        <a:lstStyle/>
        <a:p>
          <a:r>
            <a:rPr lang="tr-TR" b="1" dirty="0" smtClean="0"/>
            <a:t>Jordan</a:t>
          </a:r>
          <a:endParaRPr lang="hr-HR" b="1" dirty="0"/>
        </a:p>
      </dgm:t>
    </dgm:pt>
    <dgm:pt modelId="{73392608-4CDA-4884-A14E-905BF6A184FF}" type="parTrans" cxnId="{2069475A-04B0-46E4-8C26-0952F7177F0B}">
      <dgm:prSet/>
      <dgm:spPr/>
      <dgm:t>
        <a:bodyPr/>
        <a:lstStyle/>
        <a:p>
          <a:endParaRPr lang="tr-TR"/>
        </a:p>
      </dgm:t>
    </dgm:pt>
    <dgm:pt modelId="{5C236494-6123-4411-9C3F-76CB6511E127}" type="sibTrans" cxnId="{2069475A-04B0-46E4-8C26-0952F7177F0B}">
      <dgm:prSet/>
      <dgm:spPr/>
      <dgm:t>
        <a:bodyPr/>
        <a:lstStyle/>
        <a:p>
          <a:endParaRPr lang="tr-TR"/>
        </a:p>
      </dgm:t>
    </dgm:pt>
    <dgm:pt modelId="{1324E0B2-D4DC-43D4-AF7D-6AFFDA4EF83D}">
      <dgm:prSet phldrT="[Metin]"/>
      <dgm:spPr/>
      <dgm:t>
        <a:bodyPr/>
        <a:lstStyle/>
        <a:p>
          <a:r>
            <a:t>655.217</a:t>
          </a:r>
          <a:endParaRPr lang="hr-HR" dirty="0"/>
        </a:p>
      </dgm:t>
    </dgm:pt>
    <dgm:pt modelId="{0DF73FDE-1BA0-4DA5-91A0-BFA7F127AB7A}" type="parTrans" cxnId="{959DE1A0-A157-4997-8570-D88521B64668}">
      <dgm:prSet/>
      <dgm:spPr/>
      <dgm:t>
        <a:bodyPr/>
        <a:lstStyle/>
        <a:p>
          <a:endParaRPr lang="tr-TR"/>
        </a:p>
      </dgm:t>
    </dgm:pt>
    <dgm:pt modelId="{200BEB87-3CAA-4A51-AABE-5F43CCB47F3B}" type="sibTrans" cxnId="{959DE1A0-A157-4997-8570-D88521B64668}">
      <dgm:prSet/>
      <dgm:spPr/>
      <dgm:t>
        <a:bodyPr/>
        <a:lstStyle/>
        <a:p>
          <a:endParaRPr lang="tr-TR"/>
        </a:p>
      </dgm:t>
    </dgm:pt>
    <dgm:pt modelId="{38B6BC1A-2C37-4F0F-804C-65B197EF6446}">
      <dgm:prSet/>
      <dgm:spPr/>
      <dgm:t>
        <a:bodyPr/>
        <a:lstStyle/>
        <a:p>
          <a:r>
            <a:rPr lang="tr-TR" b="1" dirty="0" smtClean="0"/>
            <a:t>Irak</a:t>
          </a:r>
          <a:endParaRPr lang="hr-HR" b="1" dirty="0"/>
        </a:p>
      </dgm:t>
    </dgm:pt>
    <dgm:pt modelId="{60D77180-5ACC-44E7-A709-C710D1DDA1FE}" type="parTrans" cxnId="{2475BCF8-ADAF-486D-9B4A-1513BDFAE6C5}">
      <dgm:prSet/>
      <dgm:spPr/>
      <dgm:t>
        <a:bodyPr/>
        <a:lstStyle/>
        <a:p>
          <a:endParaRPr lang="tr-TR"/>
        </a:p>
      </dgm:t>
    </dgm:pt>
    <dgm:pt modelId="{0DE66B25-A11A-40E9-85B3-7C17385F303A}" type="sibTrans" cxnId="{2475BCF8-ADAF-486D-9B4A-1513BDFAE6C5}">
      <dgm:prSet/>
      <dgm:spPr/>
      <dgm:t>
        <a:bodyPr/>
        <a:lstStyle/>
        <a:p>
          <a:endParaRPr lang="tr-TR"/>
        </a:p>
      </dgm:t>
    </dgm:pt>
    <dgm:pt modelId="{ECD09ABC-B1EF-4BFB-8E6F-63537810AD45}">
      <dgm:prSet/>
      <dgm:spPr/>
      <dgm:t>
        <a:bodyPr/>
        <a:lstStyle/>
        <a:p>
          <a:r>
            <a:t>247.339</a:t>
          </a:r>
          <a:endParaRPr lang="hr-HR" dirty="0"/>
        </a:p>
      </dgm:t>
    </dgm:pt>
    <dgm:pt modelId="{66EEE8A1-2F2B-4150-9BC2-EBD7E2D057A5}" type="parTrans" cxnId="{EC097B1A-E268-4019-8D94-6E60044E2F52}">
      <dgm:prSet/>
      <dgm:spPr/>
      <dgm:t>
        <a:bodyPr/>
        <a:lstStyle/>
        <a:p>
          <a:endParaRPr lang="tr-TR"/>
        </a:p>
      </dgm:t>
    </dgm:pt>
    <dgm:pt modelId="{1D92E2AE-BDA0-4AF0-9FFF-9501BD25C890}" type="sibTrans" cxnId="{EC097B1A-E268-4019-8D94-6E60044E2F52}">
      <dgm:prSet/>
      <dgm:spPr/>
      <dgm:t>
        <a:bodyPr/>
        <a:lstStyle/>
        <a:p>
          <a:endParaRPr lang="tr-TR"/>
        </a:p>
      </dgm:t>
    </dgm:pt>
    <dgm:pt modelId="{D7327611-143F-4896-8738-0F3DD01CBA4F}">
      <dgm:prSet/>
      <dgm:spPr/>
      <dgm:t>
        <a:bodyPr/>
        <a:lstStyle/>
        <a:p>
          <a:r>
            <a:rPr lang="tr-TR" b="1" dirty="0" smtClean="0"/>
            <a:t>Egipat</a:t>
          </a:r>
          <a:endParaRPr lang="hr-HR" b="1" dirty="0"/>
        </a:p>
      </dgm:t>
    </dgm:pt>
    <dgm:pt modelId="{4CE1CA15-2507-4DD0-BFF1-024D8669AE03}" type="parTrans" cxnId="{50719DF2-7F87-4834-86DC-E1856350B166}">
      <dgm:prSet/>
      <dgm:spPr/>
      <dgm:t>
        <a:bodyPr/>
        <a:lstStyle/>
        <a:p>
          <a:endParaRPr lang="tr-TR"/>
        </a:p>
      </dgm:t>
    </dgm:pt>
    <dgm:pt modelId="{5E634683-3C04-45DE-B2F2-E0E31762C998}" type="sibTrans" cxnId="{50719DF2-7F87-4834-86DC-E1856350B166}">
      <dgm:prSet/>
      <dgm:spPr/>
      <dgm:t>
        <a:bodyPr/>
        <a:lstStyle/>
        <a:p>
          <a:endParaRPr lang="tr-TR"/>
        </a:p>
      </dgm:t>
    </dgm:pt>
    <dgm:pt modelId="{170AFB97-C86A-42B6-8D32-885277391917}">
      <dgm:prSet/>
      <dgm:spPr/>
      <dgm:t>
        <a:bodyPr/>
        <a:lstStyle/>
        <a:p>
          <a:r>
            <a:t>117.702</a:t>
          </a:r>
          <a:endParaRPr lang="hr-HR" dirty="0"/>
        </a:p>
      </dgm:t>
    </dgm:pt>
    <dgm:pt modelId="{DE6A4B94-3FBB-4988-851D-E1F3D91DD895}" type="parTrans" cxnId="{F7269E57-7D9B-4E8A-9E08-CECC16C80BA4}">
      <dgm:prSet/>
      <dgm:spPr/>
      <dgm:t>
        <a:bodyPr/>
        <a:lstStyle/>
        <a:p>
          <a:endParaRPr lang="tr-TR"/>
        </a:p>
      </dgm:t>
    </dgm:pt>
    <dgm:pt modelId="{E1D28F20-5A1E-451C-8124-A324976C6F5F}" type="sibTrans" cxnId="{F7269E57-7D9B-4E8A-9E08-CECC16C80BA4}">
      <dgm:prSet/>
      <dgm:spPr/>
      <dgm:t>
        <a:bodyPr/>
        <a:lstStyle/>
        <a:p>
          <a:endParaRPr lang="tr-TR"/>
        </a:p>
      </dgm:t>
    </dgm:pt>
    <dgm:pt modelId="{0A98C4A1-A406-4DCC-ACE6-D696369F2710}">
      <dgm:prSet phldrT="[Metin]"/>
      <dgm:spPr/>
      <dgm:t>
        <a:bodyPr/>
        <a:lstStyle/>
        <a:p>
          <a:r>
            <a:t>2.739.326                      </a:t>
          </a:r>
          <a:r>
            <a:rPr lang="tr-TR" b="1" dirty="0" smtClean="0"/>
            <a:t>(broj izbjeglica)</a:t>
          </a:r>
          <a:endParaRPr lang="hr-HR" b="1" dirty="0"/>
        </a:p>
      </dgm:t>
    </dgm:pt>
    <dgm:pt modelId="{9C332D7C-E84A-4C61-A70C-6889CD6A676D}" type="sibTrans" cxnId="{9AF5E801-6D79-43ED-B06D-2DA26B0FAFD4}">
      <dgm:prSet/>
      <dgm:spPr/>
      <dgm:t>
        <a:bodyPr/>
        <a:lstStyle/>
        <a:p>
          <a:endParaRPr lang="tr-TR"/>
        </a:p>
      </dgm:t>
    </dgm:pt>
    <dgm:pt modelId="{B804C29E-5FA4-43B6-810B-A41152B37F1E}" type="parTrans" cxnId="{9AF5E801-6D79-43ED-B06D-2DA26B0FAFD4}">
      <dgm:prSet/>
      <dgm:spPr/>
      <dgm:t>
        <a:bodyPr/>
        <a:lstStyle/>
        <a:p>
          <a:endParaRPr lang="tr-TR"/>
        </a:p>
      </dgm:t>
    </dgm:pt>
    <dgm:pt modelId="{76AB92A7-614B-49C6-BF2B-241789CD229F}" type="pres">
      <dgm:prSet presAssocID="{271B79FB-D03B-44D9-B65D-0901FC5A9EBB}" presName="linearFlow" presStyleCnt="0">
        <dgm:presLayoutVars>
          <dgm:dir/>
          <dgm:animLvl val="lvl"/>
          <dgm:resizeHandles val="exact"/>
        </dgm:presLayoutVars>
      </dgm:prSet>
      <dgm:spPr/>
      <dgm:t>
        <a:bodyPr/>
        <a:lstStyle/>
        <a:p>
          <a:endParaRPr lang="tr-TR"/>
        </a:p>
      </dgm:t>
    </dgm:pt>
    <dgm:pt modelId="{042A6443-59F7-4C34-9F3A-13AEA19578DA}" type="pres">
      <dgm:prSet presAssocID="{627700AF-9F3D-404C-902D-55C33445A166}" presName="composite" presStyleCnt="0"/>
      <dgm:spPr/>
    </dgm:pt>
    <dgm:pt modelId="{9B824AF3-F45B-43B2-85A3-B505DF7347C9}" type="pres">
      <dgm:prSet presAssocID="{627700AF-9F3D-404C-902D-55C33445A166}" presName="parentText" presStyleLbl="alignNode1" presStyleIdx="0" presStyleCnt="5">
        <dgm:presLayoutVars>
          <dgm:chMax val="1"/>
          <dgm:bulletEnabled val="1"/>
        </dgm:presLayoutVars>
      </dgm:prSet>
      <dgm:spPr/>
      <dgm:t>
        <a:bodyPr/>
        <a:lstStyle/>
        <a:p>
          <a:endParaRPr lang="tr-TR"/>
        </a:p>
      </dgm:t>
    </dgm:pt>
    <dgm:pt modelId="{1175B41E-E8D6-43DC-8B71-5624834C5FF2}" type="pres">
      <dgm:prSet presAssocID="{627700AF-9F3D-404C-902D-55C33445A166}" presName="descendantText" presStyleLbl="alignAcc1" presStyleIdx="0" presStyleCnt="5" custScaleX="92569" custLinFactNeighborX="-3247">
        <dgm:presLayoutVars>
          <dgm:bulletEnabled val="1"/>
        </dgm:presLayoutVars>
      </dgm:prSet>
      <dgm:spPr/>
      <dgm:t>
        <a:bodyPr/>
        <a:lstStyle/>
        <a:p>
          <a:endParaRPr lang="tr-TR"/>
        </a:p>
      </dgm:t>
    </dgm:pt>
    <dgm:pt modelId="{99CCED74-22F4-4A3A-8676-00AB07F6F460}" type="pres">
      <dgm:prSet presAssocID="{25409000-FC36-4458-8906-F085AEC21C06}" presName="sp" presStyleCnt="0"/>
      <dgm:spPr/>
    </dgm:pt>
    <dgm:pt modelId="{D2900C03-6659-4228-989D-BD6F2E83A189}" type="pres">
      <dgm:prSet presAssocID="{ED67DE48-C0D9-4767-A9CF-665CAC66E0E9}" presName="composite" presStyleCnt="0"/>
      <dgm:spPr/>
    </dgm:pt>
    <dgm:pt modelId="{FC3514A5-923D-4892-9E1D-8E88FF7FCB1D}" type="pres">
      <dgm:prSet presAssocID="{ED67DE48-C0D9-4767-A9CF-665CAC66E0E9}" presName="parentText" presStyleLbl="alignNode1" presStyleIdx="1" presStyleCnt="5">
        <dgm:presLayoutVars>
          <dgm:chMax val="1"/>
          <dgm:bulletEnabled val="1"/>
        </dgm:presLayoutVars>
      </dgm:prSet>
      <dgm:spPr/>
      <dgm:t>
        <a:bodyPr/>
        <a:lstStyle/>
        <a:p>
          <a:endParaRPr lang="tr-TR"/>
        </a:p>
      </dgm:t>
    </dgm:pt>
    <dgm:pt modelId="{D0DEF9DD-89F2-4763-99C8-E8D1595D0BD0}" type="pres">
      <dgm:prSet presAssocID="{ED67DE48-C0D9-4767-A9CF-665CAC66E0E9}" presName="descendantText" presStyleLbl="alignAcc1" presStyleIdx="1" presStyleCnt="5" custScaleX="79073" custLinFactNeighborX="-3257">
        <dgm:presLayoutVars>
          <dgm:bulletEnabled val="1"/>
        </dgm:presLayoutVars>
      </dgm:prSet>
      <dgm:spPr/>
      <dgm:t>
        <a:bodyPr/>
        <a:lstStyle/>
        <a:p>
          <a:endParaRPr lang="tr-TR"/>
        </a:p>
      </dgm:t>
    </dgm:pt>
    <dgm:pt modelId="{9442E59B-DCC0-4B9B-99C3-D0EF26D07484}" type="pres">
      <dgm:prSet presAssocID="{4079D664-58FE-4356-9E04-F345FE438C87}" presName="sp" presStyleCnt="0"/>
      <dgm:spPr/>
    </dgm:pt>
    <dgm:pt modelId="{B8D31737-FF38-4869-8AFD-90BF24102495}" type="pres">
      <dgm:prSet presAssocID="{39DFABED-9CFD-4726-B2F2-EDABDD88E8F5}" presName="composite" presStyleCnt="0"/>
      <dgm:spPr/>
    </dgm:pt>
    <dgm:pt modelId="{829FCDC0-13CE-4EC3-9126-9BB1A58C7D83}" type="pres">
      <dgm:prSet presAssocID="{39DFABED-9CFD-4726-B2F2-EDABDD88E8F5}" presName="parentText" presStyleLbl="alignNode1" presStyleIdx="2" presStyleCnt="5">
        <dgm:presLayoutVars>
          <dgm:chMax val="1"/>
          <dgm:bulletEnabled val="1"/>
        </dgm:presLayoutVars>
      </dgm:prSet>
      <dgm:spPr/>
      <dgm:t>
        <a:bodyPr/>
        <a:lstStyle/>
        <a:p>
          <a:endParaRPr lang="tr-TR"/>
        </a:p>
      </dgm:t>
    </dgm:pt>
    <dgm:pt modelId="{AF14CA5E-0CF8-4AA7-B3C2-9CB270BEFDB0}" type="pres">
      <dgm:prSet presAssocID="{39DFABED-9CFD-4726-B2F2-EDABDD88E8F5}" presName="descendantText" presStyleLbl="alignAcc1" presStyleIdx="2" presStyleCnt="5" custScaleX="57285" custLinFactNeighborX="-2156">
        <dgm:presLayoutVars>
          <dgm:bulletEnabled val="1"/>
        </dgm:presLayoutVars>
      </dgm:prSet>
      <dgm:spPr/>
      <dgm:t>
        <a:bodyPr/>
        <a:lstStyle/>
        <a:p>
          <a:endParaRPr lang="tr-TR"/>
        </a:p>
      </dgm:t>
    </dgm:pt>
    <dgm:pt modelId="{B48DABC1-62FD-4B66-ADAA-6B62940BF87B}" type="pres">
      <dgm:prSet presAssocID="{5C236494-6123-4411-9C3F-76CB6511E127}" presName="sp" presStyleCnt="0"/>
      <dgm:spPr/>
    </dgm:pt>
    <dgm:pt modelId="{FA912E56-1D85-4AA8-9764-D43BB5A8E000}" type="pres">
      <dgm:prSet presAssocID="{38B6BC1A-2C37-4F0F-804C-65B197EF6446}" presName="composite" presStyleCnt="0"/>
      <dgm:spPr/>
    </dgm:pt>
    <dgm:pt modelId="{9379D5CC-6594-4A5A-890F-37919CC36FA6}" type="pres">
      <dgm:prSet presAssocID="{38B6BC1A-2C37-4F0F-804C-65B197EF6446}" presName="parentText" presStyleLbl="alignNode1" presStyleIdx="3" presStyleCnt="5">
        <dgm:presLayoutVars>
          <dgm:chMax val="1"/>
          <dgm:bulletEnabled val="1"/>
        </dgm:presLayoutVars>
      </dgm:prSet>
      <dgm:spPr/>
      <dgm:t>
        <a:bodyPr/>
        <a:lstStyle/>
        <a:p>
          <a:endParaRPr lang="tr-TR"/>
        </a:p>
      </dgm:t>
    </dgm:pt>
    <dgm:pt modelId="{0E972219-40F1-485C-A9CC-231DC1B2E232}" type="pres">
      <dgm:prSet presAssocID="{38B6BC1A-2C37-4F0F-804C-65B197EF6446}" presName="descendantText" presStyleLbl="alignAcc1" presStyleIdx="3" presStyleCnt="5" custScaleX="45142" custLinFactNeighborX="-1881">
        <dgm:presLayoutVars>
          <dgm:bulletEnabled val="1"/>
        </dgm:presLayoutVars>
      </dgm:prSet>
      <dgm:spPr/>
      <dgm:t>
        <a:bodyPr/>
        <a:lstStyle/>
        <a:p>
          <a:endParaRPr lang="tr-TR"/>
        </a:p>
      </dgm:t>
    </dgm:pt>
    <dgm:pt modelId="{19851BE0-1EB9-49C4-B95F-D2940F66795B}" type="pres">
      <dgm:prSet presAssocID="{0DE66B25-A11A-40E9-85B3-7C17385F303A}" presName="sp" presStyleCnt="0"/>
      <dgm:spPr/>
    </dgm:pt>
    <dgm:pt modelId="{A89B08AD-667E-4509-B0BE-09D086876742}" type="pres">
      <dgm:prSet presAssocID="{D7327611-143F-4896-8738-0F3DD01CBA4F}" presName="composite" presStyleCnt="0"/>
      <dgm:spPr/>
    </dgm:pt>
    <dgm:pt modelId="{65602C5D-26F4-45BA-BEAC-34B1BDF610D3}" type="pres">
      <dgm:prSet presAssocID="{D7327611-143F-4896-8738-0F3DD01CBA4F}" presName="parentText" presStyleLbl="alignNode1" presStyleIdx="4" presStyleCnt="5">
        <dgm:presLayoutVars>
          <dgm:chMax val="1"/>
          <dgm:bulletEnabled val="1"/>
        </dgm:presLayoutVars>
      </dgm:prSet>
      <dgm:spPr/>
      <dgm:t>
        <a:bodyPr/>
        <a:lstStyle/>
        <a:p>
          <a:endParaRPr lang="tr-TR"/>
        </a:p>
      </dgm:t>
    </dgm:pt>
    <dgm:pt modelId="{B1C811C5-D71D-44D6-9D6E-475BA7802590}" type="pres">
      <dgm:prSet presAssocID="{D7327611-143F-4896-8738-0F3DD01CBA4F}" presName="descendantText" presStyleLbl="alignAcc1" presStyleIdx="4" presStyleCnt="5" custScaleX="34902" custLinFactNeighborX="-1151" custLinFactNeighborY="-6143">
        <dgm:presLayoutVars>
          <dgm:bulletEnabled val="1"/>
        </dgm:presLayoutVars>
      </dgm:prSet>
      <dgm:spPr/>
      <dgm:t>
        <a:bodyPr/>
        <a:lstStyle/>
        <a:p>
          <a:endParaRPr lang="tr-TR"/>
        </a:p>
      </dgm:t>
    </dgm:pt>
  </dgm:ptLst>
  <dgm:cxnLst>
    <dgm:cxn modelId="{4D85763E-BDBA-40A5-84B0-8FC343AC51A7}" type="presOf" srcId="{271B79FB-D03B-44D9-B65D-0901FC5A9EBB}" destId="{76AB92A7-614B-49C6-BF2B-241789CD229F}" srcOrd="0" destOrd="0" presId="urn:microsoft.com/office/officeart/2005/8/layout/chevron2"/>
    <dgm:cxn modelId="{164D2CAC-7ED4-4C1B-81F2-4E8545A10425}" type="presOf" srcId="{627700AF-9F3D-404C-902D-55C33445A166}" destId="{9B824AF3-F45B-43B2-85A3-B505DF7347C9}" srcOrd="0" destOrd="0" presId="urn:microsoft.com/office/officeart/2005/8/layout/chevron2"/>
    <dgm:cxn modelId="{959DE1A0-A157-4997-8570-D88521B64668}" srcId="{39DFABED-9CFD-4726-B2F2-EDABDD88E8F5}" destId="{1324E0B2-D4DC-43D4-AF7D-6AFFDA4EF83D}" srcOrd="0" destOrd="0" parTransId="{0DF73FDE-1BA0-4DA5-91A0-BFA7F127AB7A}" sibTransId="{200BEB87-3CAA-4A51-AABE-5F43CCB47F3B}"/>
    <dgm:cxn modelId="{387BE11A-0440-4BDA-B49C-70CB3BFD8E6F}" type="presOf" srcId="{D7327611-143F-4896-8738-0F3DD01CBA4F}" destId="{65602C5D-26F4-45BA-BEAC-34B1BDF610D3}" srcOrd="0" destOrd="0" presId="urn:microsoft.com/office/officeart/2005/8/layout/chevron2"/>
    <dgm:cxn modelId="{28306ADB-CCF6-4F98-94BC-4E6D06A085AA}" type="presOf" srcId="{170AFB97-C86A-42B6-8D32-885277391917}" destId="{B1C811C5-D71D-44D6-9D6E-475BA7802590}" srcOrd="0" destOrd="0" presId="urn:microsoft.com/office/officeart/2005/8/layout/chevron2"/>
    <dgm:cxn modelId="{2A547A26-F83A-4150-A2BA-3B3DADE70719}" srcId="{271B79FB-D03B-44D9-B65D-0901FC5A9EBB}" destId="{627700AF-9F3D-404C-902D-55C33445A166}" srcOrd="0" destOrd="0" parTransId="{31EF9FCB-A4C2-42B6-8167-A7388EB9DB1A}" sibTransId="{25409000-FC36-4458-8906-F085AEC21C06}"/>
    <dgm:cxn modelId="{2475BCF8-ADAF-486D-9B4A-1513BDFAE6C5}" srcId="{271B79FB-D03B-44D9-B65D-0901FC5A9EBB}" destId="{38B6BC1A-2C37-4F0F-804C-65B197EF6446}" srcOrd="3" destOrd="0" parTransId="{60D77180-5ACC-44E7-A709-C710D1DDA1FE}" sibTransId="{0DE66B25-A11A-40E9-85B3-7C17385F303A}"/>
    <dgm:cxn modelId="{7146A7C2-CE07-4A36-8567-90349D916696}" type="presOf" srcId="{ED67DE48-C0D9-4767-A9CF-665CAC66E0E9}" destId="{FC3514A5-923D-4892-9E1D-8E88FF7FCB1D}" srcOrd="0" destOrd="0" presId="urn:microsoft.com/office/officeart/2005/8/layout/chevron2"/>
    <dgm:cxn modelId="{F7269E57-7D9B-4E8A-9E08-CECC16C80BA4}" srcId="{D7327611-143F-4896-8738-0F3DD01CBA4F}" destId="{170AFB97-C86A-42B6-8D32-885277391917}" srcOrd="0" destOrd="0" parTransId="{DE6A4B94-3FBB-4988-851D-E1F3D91DD895}" sibTransId="{E1D28F20-5A1E-451C-8124-A324976C6F5F}"/>
    <dgm:cxn modelId="{9AF5E801-6D79-43ED-B06D-2DA26B0FAFD4}" srcId="{627700AF-9F3D-404C-902D-55C33445A166}" destId="{0A98C4A1-A406-4DCC-ACE6-D696369F2710}" srcOrd="0" destOrd="0" parTransId="{B804C29E-5FA4-43B6-810B-A41152B37F1E}" sibTransId="{9C332D7C-E84A-4C61-A70C-6889CD6A676D}"/>
    <dgm:cxn modelId="{613A68D3-DF4A-4953-8320-A63976337915}" srcId="{271B79FB-D03B-44D9-B65D-0901FC5A9EBB}" destId="{ED67DE48-C0D9-4767-A9CF-665CAC66E0E9}" srcOrd="1" destOrd="0" parTransId="{20A9AFDD-40E2-4E1C-A0C0-164EDCB71DE3}" sibTransId="{4079D664-58FE-4356-9E04-F345FE438C87}"/>
    <dgm:cxn modelId="{5232415C-13DB-4D9E-9557-D7828E55E4D0}" type="presOf" srcId="{434B1C08-1D16-4E85-9BDD-660B51AD133B}" destId="{D0DEF9DD-89F2-4763-99C8-E8D1595D0BD0}" srcOrd="0" destOrd="0" presId="urn:microsoft.com/office/officeart/2005/8/layout/chevron2"/>
    <dgm:cxn modelId="{2069475A-04B0-46E4-8C26-0952F7177F0B}" srcId="{271B79FB-D03B-44D9-B65D-0901FC5A9EBB}" destId="{39DFABED-9CFD-4726-B2F2-EDABDD88E8F5}" srcOrd="2" destOrd="0" parTransId="{73392608-4CDA-4884-A14E-905BF6A184FF}" sibTransId="{5C236494-6123-4411-9C3F-76CB6511E127}"/>
    <dgm:cxn modelId="{196F3FD2-2AFC-4375-A386-EEBFAC503220}" type="presOf" srcId="{ECD09ABC-B1EF-4BFB-8E6F-63537810AD45}" destId="{0E972219-40F1-485C-A9CC-231DC1B2E232}" srcOrd="0" destOrd="0" presId="urn:microsoft.com/office/officeart/2005/8/layout/chevron2"/>
    <dgm:cxn modelId="{DB32C0C8-2E2B-4AFD-8ADE-F72E89A8F4A9}" type="presOf" srcId="{0A98C4A1-A406-4DCC-ACE6-D696369F2710}" destId="{1175B41E-E8D6-43DC-8B71-5624834C5FF2}" srcOrd="0" destOrd="0" presId="urn:microsoft.com/office/officeart/2005/8/layout/chevron2"/>
    <dgm:cxn modelId="{F70835B9-000A-41F9-A456-0D4DD8128397}" type="presOf" srcId="{39DFABED-9CFD-4726-B2F2-EDABDD88E8F5}" destId="{829FCDC0-13CE-4EC3-9126-9BB1A58C7D83}" srcOrd="0" destOrd="0" presId="urn:microsoft.com/office/officeart/2005/8/layout/chevron2"/>
    <dgm:cxn modelId="{40E85179-1694-4363-BD0D-D5DA817D01C8}" type="presOf" srcId="{38B6BC1A-2C37-4F0F-804C-65B197EF6446}" destId="{9379D5CC-6594-4A5A-890F-37919CC36FA6}" srcOrd="0" destOrd="0" presId="urn:microsoft.com/office/officeart/2005/8/layout/chevron2"/>
    <dgm:cxn modelId="{3ED7C033-939A-4670-B159-C4419A33AB5F}" srcId="{ED67DE48-C0D9-4767-A9CF-665CAC66E0E9}" destId="{434B1C08-1D16-4E85-9BDD-660B51AD133B}" srcOrd="0" destOrd="0" parTransId="{7AC2E36F-4919-458B-8F4B-11E8C242D5C0}" sibTransId="{F9430D93-B33C-4714-8DD6-21599E38C756}"/>
    <dgm:cxn modelId="{EC097B1A-E268-4019-8D94-6E60044E2F52}" srcId="{38B6BC1A-2C37-4F0F-804C-65B197EF6446}" destId="{ECD09ABC-B1EF-4BFB-8E6F-63537810AD45}" srcOrd="0" destOrd="0" parTransId="{66EEE8A1-2F2B-4150-9BC2-EBD7E2D057A5}" sibTransId="{1D92E2AE-BDA0-4AF0-9FFF-9501BD25C890}"/>
    <dgm:cxn modelId="{99AA7905-C1DC-4B08-802A-9B40954B2AA1}" type="presOf" srcId="{1324E0B2-D4DC-43D4-AF7D-6AFFDA4EF83D}" destId="{AF14CA5E-0CF8-4AA7-B3C2-9CB270BEFDB0}" srcOrd="0" destOrd="0" presId="urn:microsoft.com/office/officeart/2005/8/layout/chevron2"/>
    <dgm:cxn modelId="{50719DF2-7F87-4834-86DC-E1856350B166}" srcId="{271B79FB-D03B-44D9-B65D-0901FC5A9EBB}" destId="{D7327611-143F-4896-8738-0F3DD01CBA4F}" srcOrd="4" destOrd="0" parTransId="{4CE1CA15-2507-4DD0-BFF1-024D8669AE03}" sibTransId="{5E634683-3C04-45DE-B2F2-E0E31762C998}"/>
    <dgm:cxn modelId="{7E9B114C-65B8-4AE6-ADCD-4C645DE783C0}" type="presParOf" srcId="{76AB92A7-614B-49C6-BF2B-241789CD229F}" destId="{042A6443-59F7-4C34-9F3A-13AEA19578DA}" srcOrd="0" destOrd="0" presId="urn:microsoft.com/office/officeart/2005/8/layout/chevron2"/>
    <dgm:cxn modelId="{CF3729EB-EEFF-40BA-8DC6-CC62B630EC86}" type="presParOf" srcId="{042A6443-59F7-4C34-9F3A-13AEA19578DA}" destId="{9B824AF3-F45B-43B2-85A3-B505DF7347C9}" srcOrd="0" destOrd="0" presId="urn:microsoft.com/office/officeart/2005/8/layout/chevron2"/>
    <dgm:cxn modelId="{B33A6205-5770-4E38-901B-6004B13392E3}" type="presParOf" srcId="{042A6443-59F7-4C34-9F3A-13AEA19578DA}" destId="{1175B41E-E8D6-43DC-8B71-5624834C5FF2}" srcOrd="1" destOrd="0" presId="urn:microsoft.com/office/officeart/2005/8/layout/chevron2"/>
    <dgm:cxn modelId="{F30BD25F-26E9-4C9D-ADA6-0AC884B7D1E4}" type="presParOf" srcId="{76AB92A7-614B-49C6-BF2B-241789CD229F}" destId="{99CCED74-22F4-4A3A-8676-00AB07F6F460}" srcOrd="1" destOrd="0" presId="urn:microsoft.com/office/officeart/2005/8/layout/chevron2"/>
    <dgm:cxn modelId="{882D9E7A-3909-44E3-BECA-00C920FFB39C}" type="presParOf" srcId="{76AB92A7-614B-49C6-BF2B-241789CD229F}" destId="{D2900C03-6659-4228-989D-BD6F2E83A189}" srcOrd="2" destOrd="0" presId="urn:microsoft.com/office/officeart/2005/8/layout/chevron2"/>
    <dgm:cxn modelId="{0882D983-195D-4801-850F-33BAFCEE694C}" type="presParOf" srcId="{D2900C03-6659-4228-989D-BD6F2E83A189}" destId="{FC3514A5-923D-4892-9E1D-8E88FF7FCB1D}" srcOrd="0" destOrd="0" presId="urn:microsoft.com/office/officeart/2005/8/layout/chevron2"/>
    <dgm:cxn modelId="{B17660BC-C427-40A5-840A-8454C731378E}" type="presParOf" srcId="{D2900C03-6659-4228-989D-BD6F2E83A189}" destId="{D0DEF9DD-89F2-4763-99C8-E8D1595D0BD0}" srcOrd="1" destOrd="0" presId="urn:microsoft.com/office/officeart/2005/8/layout/chevron2"/>
    <dgm:cxn modelId="{F3B0AF4F-4F4E-4F2D-9A2E-B16B13D19C42}" type="presParOf" srcId="{76AB92A7-614B-49C6-BF2B-241789CD229F}" destId="{9442E59B-DCC0-4B9B-99C3-D0EF26D07484}" srcOrd="3" destOrd="0" presId="urn:microsoft.com/office/officeart/2005/8/layout/chevron2"/>
    <dgm:cxn modelId="{26896EF8-0E1F-4F05-97EE-C82DA4EF9DD9}" type="presParOf" srcId="{76AB92A7-614B-49C6-BF2B-241789CD229F}" destId="{B8D31737-FF38-4869-8AFD-90BF24102495}" srcOrd="4" destOrd="0" presId="urn:microsoft.com/office/officeart/2005/8/layout/chevron2"/>
    <dgm:cxn modelId="{E56A3668-6521-47A8-A65A-9E967E171F25}" type="presParOf" srcId="{B8D31737-FF38-4869-8AFD-90BF24102495}" destId="{829FCDC0-13CE-4EC3-9126-9BB1A58C7D83}" srcOrd="0" destOrd="0" presId="urn:microsoft.com/office/officeart/2005/8/layout/chevron2"/>
    <dgm:cxn modelId="{A0D0CD3C-A518-4CBB-8C3A-DE320546F510}" type="presParOf" srcId="{B8D31737-FF38-4869-8AFD-90BF24102495}" destId="{AF14CA5E-0CF8-4AA7-B3C2-9CB270BEFDB0}" srcOrd="1" destOrd="0" presId="urn:microsoft.com/office/officeart/2005/8/layout/chevron2"/>
    <dgm:cxn modelId="{5FDFE3C4-AD2B-4DB9-8076-0A5ECE1EF406}" type="presParOf" srcId="{76AB92A7-614B-49C6-BF2B-241789CD229F}" destId="{B48DABC1-62FD-4B66-ADAA-6B62940BF87B}" srcOrd="5" destOrd="0" presId="urn:microsoft.com/office/officeart/2005/8/layout/chevron2"/>
    <dgm:cxn modelId="{325B5FCA-C906-414F-B97F-A78B3DB0A14E}" type="presParOf" srcId="{76AB92A7-614B-49C6-BF2B-241789CD229F}" destId="{FA912E56-1D85-4AA8-9764-D43BB5A8E000}" srcOrd="6" destOrd="0" presId="urn:microsoft.com/office/officeart/2005/8/layout/chevron2"/>
    <dgm:cxn modelId="{9E5C1E7D-4914-4D64-BACA-E6E5E8596F32}" type="presParOf" srcId="{FA912E56-1D85-4AA8-9764-D43BB5A8E000}" destId="{9379D5CC-6594-4A5A-890F-37919CC36FA6}" srcOrd="0" destOrd="0" presId="urn:microsoft.com/office/officeart/2005/8/layout/chevron2"/>
    <dgm:cxn modelId="{9AA45F53-7403-46F9-84D4-057DF48A4EE3}" type="presParOf" srcId="{FA912E56-1D85-4AA8-9764-D43BB5A8E000}" destId="{0E972219-40F1-485C-A9CC-231DC1B2E232}" srcOrd="1" destOrd="0" presId="urn:microsoft.com/office/officeart/2005/8/layout/chevron2"/>
    <dgm:cxn modelId="{65BDAA9C-A06E-4BC4-B0C0-DF72C92E4867}" type="presParOf" srcId="{76AB92A7-614B-49C6-BF2B-241789CD229F}" destId="{19851BE0-1EB9-49C4-B95F-D2940F66795B}" srcOrd="7" destOrd="0" presId="urn:microsoft.com/office/officeart/2005/8/layout/chevron2"/>
    <dgm:cxn modelId="{61DB1AF5-6AAE-4884-B02E-A5954B8EBEBD}" type="presParOf" srcId="{76AB92A7-614B-49C6-BF2B-241789CD229F}" destId="{A89B08AD-667E-4509-B0BE-09D086876742}" srcOrd="8" destOrd="0" presId="urn:microsoft.com/office/officeart/2005/8/layout/chevron2"/>
    <dgm:cxn modelId="{1B06945E-6DE6-4672-89BF-9651B3594001}" type="presParOf" srcId="{A89B08AD-667E-4509-B0BE-09D086876742}" destId="{65602C5D-26F4-45BA-BEAC-34B1BDF610D3}" srcOrd="0" destOrd="0" presId="urn:microsoft.com/office/officeart/2005/8/layout/chevron2"/>
    <dgm:cxn modelId="{B912D860-BCAE-44D6-A6B7-D351A5EF5EDE}" type="presParOf" srcId="{A89B08AD-667E-4509-B0BE-09D086876742}" destId="{B1C811C5-D71D-44D6-9D6E-475BA78025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50B1F-413F-4A9B-9BC9-2D78B111EFD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tr-TR"/>
        </a:p>
      </dgm:t>
    </dgm:pt>
    <dgm:pt modelId="{0EFC0C22-B685-48EF-8260-3268FEF26465}">
      <dgm:prSet phldrT="[Metin]" custT="1"/>
      <dgm:spPr/>
      <dgm:t>
        <a:bodyPr/>
        <a:lstStyle/>
        <a:p>
          <a:r>
            <a:rPr sz="1600"/>
            <a:t>Smještaj</a:t>
          </a:r>
          <a:endParaRPr lang="hr-HR" sz="1600" dirty="0"/>
        </a:p>
      </dgm:t>
    </dgm:pt>
    <dgm:pt modelId="{9599ACAB-DC4B-42FF-B417-797B1A782CD9}" type="parTrans" cxnId="{5A6707F4-ADD2-48B2-97FF-07648D5537E3}">
      <dgm:prSet/>
      <dgm:spPr/>
      <dgm:t>
        <a:bodyPr/>
        <a:lstStyle/>
        <a:p>
          <a:endParaRPr lang="tr-TR"/>
        </a:p>
      </dgm:t>
    </dgm:pt>
    <dgm:pt modelId="{AEF2BF72-752C-4845-A419-172C72004CCF}" type="sibTrans" cxnId="{5A6707F4-ADD2-48B2-97FF-07648D5537E3}">
      <dgm:prSet/>
      <dgm:spPr/>
      <dgm:t>
        <a:bodyPr/>
        <a:lstStyle/>
        <a:p>
          <a:endParaRPr lang="tr-TR"/>
        </a:p>
      </dgm:t>
    </dgm:pt>
    <dgm:pt modelId="{DCE4B7A0-63A5-4573-A198-7857EABE64BC}">
      <dgm:prSet phldrT="[Metin]" custT="1"/>
      <dgm:spPr/>
      <dgm:t>
        <a:bodyPr/>
        <a:lstStyle/>
        <a:p>
          <a:r>
            <a:rPr lang="tr-TR" sz="1600" dirty="0" smtClean="0"/>
            <a:t>Hrana</a:t>
          </a:r>
          <a:endParaRPr lang="hr-HR" sz="1600" dirty="0"/>
        </a:p>
      </dgm:t>
    </dgm:pt>
    <dgm:pt modelId="{349107E6-16EE-4832-91A6-B984A8D3BF51}" type="parTrans" cxnId="{968093B6-8031-40C1-85E2-9CE853813720}">
      <dgm:prSet/>
      <dgm:spPr/>
      <dgm:t>
        <a:bodyPr/>
        <a:lstStyle/>
        <a:p>
          <a:endParaRPr lang="tr-TR"/>
        </a:p>
      </dgm:t>
    </dgm:pt>
    <dgm:pt modelId="{E7320972-2559-40B5-955D-79576C6D42C8}" type="sibTrans" cxnId="{968093B6-8031-40C1-85E2-9CE853813720}">
      <dgm:prSet/>
      <dgm:spPr/>
      <dgm:t>
        <a:bodyPr/>
        <a:lstStyle/>
        <a:p>
          <a:endParaRPr lang="tr-TR"/>
        </a:p>
      </dgm:t>
    </dgm:pt>
    <dgm:pt modelId="{81A31522-885C-49E5-A8A4-9647E255BD1F}">
      <dgm:prSet phldrT="[Metin]" custT="1"/>
      <dgm:spPr/>
      <dgm:t>
        <a:bodyPr/>
        <a:lstStyle/>
        <a:p>
          <a:r>
            <a:rPr sz="1600"/>
            <a:t>Zdravstvena skrb</a:t>
          </a:r>
          <a:endParaRPr lang="hr-HR" sz="1600" dirty="0"/>
        </a:p>
      </dgm:t>
    </dgm:pt>
    <dgm:pt modelId="{FFB13096-1290-4F63-BD2C-A75D589FFCC3}" type="parTrans" cxnId="{088CF80A-6B7D-41C9-A924-29518B3BAD6F}">
      <dgm:prSet/>
      <dgm:spPr/>
      <dgm:t>
        <a:bodyPr/>
        <a:lstStyle/>
        <a:p>
          <a:endParaRPr lang="tr-TR"/>
        </a:p>
      </dgm:t>
    </dgm:pt>
    <dgm:pt modelId="{F4559EC1-B7A2-4719-800F-0F333B51DA9A}" type="sibTrans" cxnId="{088CF80A-6B7D-41C9-A924-29518B3BAD6F}">
      <dgm:prSet/>
      <dgm:spPr/>
      <dgm:t>
        <a:bodyPr/>
        <a:lstStyle/>
        <a:p>
          <a:endParaRPr lang="tr-TR"/>
        </a:p>
      </dgm:t>
    </dgm:pt>
    <dgm:pt modelId="{A3BE0937-8471-40E3-996C-FF03806FA14B}">
      <dgm:prSet phldrT="[Metin]" custT="1"/>
      <dgm:spPr/>
      <dgm:t>
        <a:bodyPr/>
        <a:lstStyle/>
        <a:p>
          <a:r>
            <a:rPr lang="tr-TR" sz="1600" dirty="0" smtClean="0"/>
            <a:t>Obrazovanje</a:t>
          </a:r>
          <a:endParaRPr lang="hr-HR" sz="1600" dirty="0"/>
        </a:p>
      </dgm:t>
    </dgm:pt>
    <dgm:pt modelId="{07D3D02F-35F8-4A03-98AB-559082909577}" type="parTrans" cxnId="{00C8EB3F-6E54-46A2-AF68-F0B777190BA7}">
      <dgm:prSet/>
      <dgm:spPr/>
      <dgm:t>
        <a:bodyPr/>
        <a:lstStyle/>
        <a:p>
          <a:endParaRPr lang="tr-TR"/>
        </a:p>
      </dgm:t>
    </dgm:pt>
    <dgm:pt modelId="{244A9CE0-98ED-45F5-907B-58B7E51AFE1E}" type="sibTrans" cxnId="{00C8EB3F-6E54-46A2-AF68-F0B777190BA7}">
      <dgm:prSet/>
      <dgm:spPr/>
      <dgm:t>
        <a:bodyPr/>
        <a:lstStyle/>
        <a:p>
          <a:endParaRPr lang="tr-TR"/>
        </a:p>
      </dgm:t>
    </dgm:pt>
    <dgm:pt modelId="{B2AA4177-F870-4406-A104-44CB5404755A}">
      <dgm:prSet phldrT="[Metin]" custT="1"/>
      <dgm:spPr/>
      <dgm:t>
        <a:bodyPr/>
        <a:lstStyle/>
        <a:p>
          <a:r>
            <a:rPr lang="tr-TR" sz="1600" dirty="0" smtClean="0"/>
            <a:t>Sigurnosne mjere</a:t>
          </a:r>
          <a:endParaRPr lang="hr-HR" sz="1600" dirty="0"/>
        </a:p>
      </dgm:t>
    </dgm:pt>
    <dgm:pt modelId="{23F21ABF-C3FC-4F3B-B7A4-A4A8A6AC5A4D}" type="parTrans" cxnId="{CE3D22CD-925D-45EC-80C3-74DF2A9902C9}">
      <dgm:prSet/>
      <dgm:spPr/>
      <dgm:t>
        <a:bodyPr/>
        <a:lstStyle/>
        <a:p>
          <a:endParaRPr lang="tr-TR"/>
        </a:p>
      </dgm:t>
    </dgm:pt>
    <dgm:pt modelId="{296590A3-0D58-44FE-9388-D24F649872E2}" type="sibTrans" cxnId="{CE3D22CD-925D-45EC-80C3-74DF2A9902C9}">
      <dgm:prSet/>
      <dgm:spPr/>
      <dgm:t>
        <a:bodyPr/>
        <a:lstStyle/>
        <a:p>
          <a:endParaRPr lang="tr-TR"/>
        </a:p>
      </dgm:t>
    </dgm:pt>
    <dgm:pt modelId="{67DAA311-B6FF-4D3A-BD99-79E3A4F88A51}" type="pres">
      <dgm:prSet presAssocID="{77350B1F-413F-4A9B-9BC9-2D78B111EFDE}" presName="rootnode" presStyleCnt="0">
        <dgm:presLayoutVars>
          <dgm:chMax/>
          <dgm:chPref/>
          <dgm:dir/>
          <dgm:animLvl val="lvl"/>
        </dgm:presLayoutVars>
      </dgm:prSet>
      <dgm:spPr/>
      <dgm:t>
        <a:bodyPr/>
        <a:lstStyle/>
        <a:p>
          <a:endParaRPr lang="tr-TR"/>
        </a:p>
      </dgm:t>
    </dgm:pt>
    <dgm:pt modelId="{20711195-E6B4-4BAB-8837-A603B825ADE3}" type="pres">
      <dgm:prSet presAssocID="{0EFC0C22-B685-48EF-8260-3268FEF26465}" presName="composite" presStyleCnt="0"/>
      <dgm:spPr/>
    </dgm:pt>
    <dgm:pt modelId="{399A6609-0AAA-49AA-BC73-433D84F5F609}" type="pres">
      <dgm:prSet presAssocID="{0EFC0C22-B685-48EF-8260-3268FEF26465}" presName="LShape" presStyleLbl="alignNode1" presStyleIdx="0" presStyleCnt="9"/>
      <dgm:spPr/>
    </dgm:pt>
    <dgm:pt modelId="{48C81CA5-0FE8-405E-B61D-139D7D2941EE}" type="pres">
      <dgm:prSet presAssocID="{0EFC0C22-B685-48EF-8260-3268FEF26465}" presName="ParentText" presStyleLbl="revTx" presStyleIdx="0" presStyleCnt="5" custScaleX="117955" custScaleY="82073" custLinFactNeighborX="7494" custLinFactNeighborY="-4482">
        <dgm:presLayoutVars>
          <dgm:chMax val="0"/>
          <dgm:chPref val="0"/>
          <dgm:bulletEnabled val="1"/>
        </dgm:presLayoutVars>
      </dgm:prSet>
      <dgm:spPr/>
      <dgm:t>
        <a:bodyPr/>
        <a:lstStyle/>
        <a:p>
          <a:endParaRPr lang="tr-TR"/>
        </a:p>
      </dgm:t>
    </dgm:pt>
    <dgm:pt modelId="{F7AF8917-89E5-4B76-8102-0683996F88F7}" type="pres">
      <dgm:prSet presAssocID="{0EFC0C22-B685-48EF-8260-3268FEF26465}" presName="Triangle" presStyleLbl="alignNode1" presStyleIdx="1" presStyleCnt="9"/>
      <dgm:spPr/>
    </dgm:pt>
    <dgm:pt modelId="{903B0E92-C34A-4A3D-AC60-2D7FF4E3344B}" type="pres">
      <dgm:prSet presAssocID="{AEF2BF72-752C-4845-A419-172C72004CCF}" presName="sibTrans" presStyleCnt="0"/>
      <dgm:spPr/>
    </dgm:pt>
    <dgm:pt modelId="{59F3D1F8-EC72-443F-B1AB-97CA16A02F7A}" type="pres">
      <dgm:prSet presAssocID="{AEF2BF72-752C-4845-A419-172C72004CCF}" presName="space" presStyleCnt="0"/>
      <dgm:spPr/>
    </dgm:pt>
    <dgm:pt modelId="{AFE3D9D2-344C-4466-94A3-B06414FA1698}" type="pres">
      <dgm:prSet presAssocID="{DCE4B7A0-63A5-4573-A198-7857EABE64BC}" presName="composite" presStyleCnt="0"/>
      <dgm:spPr/>
    </dgm:pt>
    <dgm:pt modelId="{FD4A1A73-AFF1-4C8B-B811-55A2C6ED56FE}" type="pres">
      <dgm:prSet presAssocID="{DCE4B7A0-63A5-4573-A198-7857EABE64BC}" presName="LShape" presStyleLbl="alignNode1" presStyleIdx="2" presStyleCnt="9"/>
      <dgm:spPr/>
    </dgm:pt>
    <dgm:pt modelId="{454F6ECF-085B-4301-B5AB-349C4BF88D47}" type="pres">
      <dgm:prSet presAssocID="{DCE4B7A0-63A5-4573-A198-7857EABE64BC}" presName="ParentText" presStyleLbl="revTx" presStyleIdx="1" presStyleCnt="5">
        <dgm:presLayoutVars>
          <dgm:chMax val="0"/>
          <dgm:chPref val="0"/>
          <dgm:bulletEnabled val="1"/>
        </dgm:presLayoutVars>
      </dgm:prSet>
      <dgm:spPr/>
      <dgm:t>
        <a:bodyPr/>
        <a:lstStyle/>
        <a:p>
          <a:endParaRPr lang="tr-TR"/>
        </a:p>
      </dgm:t>
    </dgm:pt>
    <dgm:pt modelId="{AFF7A30F-4AFD-4CD6-A62D-C0BC65ADAA05}" type="pres">
      <dgm:prSet presAssocID="{DCE4B7A0-63A5-4573-A198-7857EABE64BC}" presName="Triangle" presStyleLbl="alignNode1" presStyleIdx="3" presStyleCnt="9"/>
      <dgm:spPr/>
    </dgm:pt>
    <dgm:pt modelId="{B0C9ABA1-0F17-40B5-88BB-7BDEAC367526}" type="pres">
      <dgm:prSet presAssocID="{E7320972-2559-40B5-955D-79576C6D42C8}" presName="sibTrans" presStyleCnt="0"/>
      <dgm:spPr/>
    </dgm:pt>
    <dgm:pt modelId="{ECFBC6B2-F005-4E00-8228-A351A644A512}" type="pres">
      <dgm:prSet presAssocID="{E7320972-2559-40B5-955D-79576C6D42C8}" presName="space" presStyleCnt="0"/>
      <dgm:spPr/>
    </dgm:pt>
    <dgm:pt modelId="{3C896B20-74B1-4893-A4E3-FF10E1A7793D}" type="pres">
      <dgm:prSet presAssocID="{81A31522-885C-49E5-A8A4-9647E255BD1F}" presName="composite" presStyleCnt="0"/>
      <dgm:spPr/>
    </dgm:pt>
    <dgm:pt modelId="{581E6215-BD4A-4960-BEA4-0C5246909DB8}" type="pres">
      <dgm:prSet presAssocID="{81A31522-885C-49E5-A8A4-9647E255BD1F}" presName="LShape" presStyleLbl="alignNode1" presStyleIdx="4" presStyleCnt="9"/>
      <dgm:spPr/>
    </dgm:pt>
    <dgm:pt modelId="{37B29527-8369-44B5-8582-494B78A0BA24}" type="pres">
      <dgm:prSet presAssocID="{81A31522-885C-49E5-A8A4-9647E255BD1F}" presName="ParentText" presStyleLbl="revTx" presStyleIdx="2" presStyleCnt="5">
        <dgm:presLayoutVars>
          <dgm:chMax val="0"/>
          <dgm:chPref val="0"/>
          <dgm:bulletEnabled val="1"/>
        </dgm:presLayoutVars>
      </dgm:prSet>
      <dgm:spPr/>
      <dgm:t>
        <a:bodyPr/>
        <a:lstStyle/>
        <a:p>
          <a:endParaRPr lang="tr-TR"/>
        </a:p>
      </dgm:t>
    </dgm:pt>
    <dgm:pt modelId="{02E583E9-CD01-4D5F-A2F8-790B2F8F73CC}" type="pres">
      <dgm:prSet presAssocID="{81A31522-885C-49E5-A8A4-9647E255BD1F}" presName="Triangle" presStyleLbl="alignNode1" presStyleIdx="5" presStyleCnt="9"/>
      <dgm:spPr/>
    </dgm:pt>
    <dgm:pt modelId="{996BFB80-533C-4F77-A350-4C173321738B}" type="pres">
      <dgm:prSet presAssocID="{F4559EC1-B7A2-4719-800F-0F333B51DA9A}" presName="sibTrans" presStyleCnt="0"/>
      <dgm:spPr/>
    </dgm:pt>
    <dgm:pt modelId="{9B95B906-F79A-4609-A8DC-E09DE3AFB0EC}" type="pres">
      <dgm:prSet presAssocID="{F4559EC1-B7A2-4719-800F-0F333B51DA9A}" presName="space" presStyleCnt="0"/>
      <dgm:spPr/>
    </dgm:pt>
    <dgm:pt modelId="{C1CBC861-5AD7-4CF3-837C-DDEC912FF775}" type="pres">
      <dgm:prSet presAssocID="{A3BE0937-8471-40E3-996C-FF03806FA14B}" presName="composite" presStyleCnt="0"/>
      <dgm:spPr/>
    </dgm:pt>
    <dgm:pt modelId="{095C7770-93AE-440F-BD00-41A8ACB34EDD}" type="pres">
      <dgm:prSet presAssocID="{A3BE0937-8471-40E3-996C-FF03806FA14B}" presName="LShape" presStyleLbl="alignNode1" presStyleIdx="6" presStyleCnt="9"/>
      <dgm:spPr/>
    </dgm:pt>
    <dgm:pt modelId="{32C228DA-41FF-4D89-BF22-6BC01EA5299D}" type="pres">
      <dgm:prSet presAssocID="{A3BE0937-8471-40E3-996C-FF03806FA14B}" presName="ParentText" presStyleLbl="revTx" presStyleIdx="3" presStyleCnt="5">
        <dgm:presLayoutVars>
          <dgm:chMax val="0"/>
          <dgm:chPref val="0"/>
          <dgm:bulletEnabled val="1"/>
        </dgm:presLayoutVars>
      </dgm:prSet>
      <dgm:spPr/>
      <dgm:t>
        <a:bodyPr/>
        <a:lstStyle/>
        <a:p>
          <a:endParaRPr lang="tr-TR"/>
        </a:p>
      </dgm:t>
    </dgm:pt>
    <dgm:pt modelId="{1B899E3F-4F92-47F4-88BD-E144CB5C78AE}" type="pres">
      <dgm:prSet presAssocID="{A3BE0937-8471-40E3-996C-FF03806FA14B}" presName="Triangle" presStyleLbl="alignNode1" presStyleIdx="7" presStyleCnt="9"/>
      <dgm:spPr/>
    </dgm:pt>
    <dgm:pt modelId="{D30DA2B7-6222-4F9F-8926-8C4672ADAF03}" type="pres">
      <dgm:prSet presAssocID="{244A9CE0-98ED-45F5-907B-58B7E51AFE1E}" presName="sibTrans" presStyleCnt="0"/>
      <dgm:spPr/>
    </dgm:pt>
    <dgm:pt modelId="{3C3FE302-020C-499F-A0FD-00D745511866}" type="pres">
      <dgm:prSet presAssocID="{244A9CE0-98ED-45F5-907B-58B7E51AFE1E}" presName="space" presStyleCnt="0"/>
      <dgm:spPr/>
    </dgm:pt>
    <dgm:pt modelId="{6E8D2F29-38DA-4EF7-8F0E-41683D1625DD}" type="pres">
      <dgm:prSet presAssocID="{B2AA4177-F870-4406-A104-44CB5404755A}" presName="composite" presStyleCnt="0"/>
      <dgm:spPr/>
    </dgm:pt>
    <dgm:pt modelId="{6E67FCCD-EE28-4C14-B0F3-34A234EDB7B6}" type="pres">
      <dgm:prSet presAssocID="{B2AA4177-F870-4406-A104-44CB5404755A}" presName="LShape" presStyleLbl="alignNode1" presStyleIdx="8" presStyleCnt="9"/>
      <dgm:spPr/>
    </dgm:pt>
    <dgm:pt modelId="{7F57989A-0D26-4A19-B959-267E1BCF6467}" type="pres">
      <dgm:prSet presAssocID="{B2AA4177-F870-4406-A104-44CB5404755A}" presName="ParentText" presStyleLbl="revTx" presStyleIdx="4" presStyleCnt="5">
        <dgm:presLayoutVars>
          <dgm:chMax val="0"/>
          <dgm:chPref val="0"/>
          <dgm:bulletEnabled val="1"/>
        </dgm:presLayoutVars>
      </dgm:prSet>
      <dgm:spPr/>
      <dgm:t>
        <a:bodyPr/>
        <a:lstStyle/>
        <a:p>
          <a:endParaRPr lang="tr-TR"/>
        </a:p>
      </dgm:t>
    </dgm:pt>
  </dgm:ptLst>
  <dgm:cxnLst>
    <dgm:cxn modelId="{00C8EB3F-6E54-46A2-AF68-F0B777190BA7}" srcId="{77350B1F-413F-4A9B-9BC9-2D78B111EFDE}" destId="{A3BE0937-8471-40E3-996C-FF03806FA14B}" srcOrd="3" destOrd="0" parTransId="{07D3D02F-35F8-4A03-98AB-559082909577}" sibTransId="{244A9CE0-98ED-45F5-907B-58B7E51AFE1E}"/>
    <dgm:cxn modelId="{5A6707F4-ADD2-48B2-97FF-07648D5537E3}" srcId="{77350B1F-413F-4A9B-9BC9-2D78B111EFDE}" destId="{0EFC0C22-B685-48EF-8260-3268FEF26465}" srcOrd="0" destOrd="0" parTransId="{9599ACAB-DC4B-42FF-B417-797B1A782CD9}" sibTransId="{AEF2BF72-752C-4845-A419-172C72004CCF}"/>
    <dgm:cxn modelId="{088CF80A-6B7D-41C9-A924-29518B3BAD6F}" srcId="{77350B1F-413F-4A9B-9BC9-2D78B111EFDE}" destId="{81A31522-885C-49E5-A8A4-9647E255BD1F}" srcOrd="2" destOrd="0" parTransId="{FFB13096-1290-4F63-BD2C-A75D589FFCC3}" sibTransId="{F4559EC1-B7A2-4719-800F-0F333B51DA9A}"/>
    <dgm:cxn modelId="{CCEC4ED4-C3B4-4CB4-9640-574D4D3C66F4}" type="presOf" srcId="{77350B1F-413F-4A9B-9BC9-2D78B111EFDE}" destId="{67DAA311-B6FF-4D3A-BD99-79E3A4F88A51}" srcOrd="0" destOrd="0" presId="urn:microsoft.com/office/officeart/2009/3/layout/StepUpProcess"/>
    <dgm:cxn modelId="{968093B6-8031-40C1-85E2-9CE853813720}" srcId="{77350B1F-413F-4A9B-9BC9-2D78B111EFDE}" destId="{DCE4B7A0-63A5-4573-A198-7857EABE64BC}" srcOrd="1" destOrd="0" parTransId="{349107E6-16EE-4832-91A6-B984A8D3BF51}" sibTransId="{E7320972-2559-40B5-955D-79576C6D42C8}"/>
    <dgm:cxn modelId="{EA1336A3-D0F1-4F11-B7E7-4D6A5913C9CA}" type="presOf" srcId="{A3BE0937-8471-40E3-996C-FF03806FA14B}" destId="{32C228DA-41FF-4D89-BF22-6BC01EA5299D}" srcOrd="0" destOrd="0" presId="urn:microsoft.com/office/officeart/2009/3/layout/StepUpProcess"/>
    <dgm:cxn modelId="{CE3D22CD-925D-45EC-80C3-74DF2A9902C9}" srcId="{77350B1F-413F-4A9B-9BC9-2D78B111EFDE}" destId="{B2AA4177-F870-4406-A104-44CB5404755A}" srcOrd="4" destOrd="0" parTransId="{23F21ABF-C3FC-4F3B-B7A4-A4A8A6AC5A4D}" sibTransId="{296590A3-0D58-44FE-9388-D24F649872E2}"/>
    <dgm:cxn modelId="{D15DBD47-1EB1-4B5B-9541-3B4C28275CA6}" type="presOf" srcId="{81A31522-885C-49E5-A8A4-9647E255BD1F}" destId="{37B29527-8369-44B5-8582-494B78A0BA24}" srcOrd="0" destOrd="0" presId="urn:microsoft.com/office/officeart/2009/3/layout/StepUpProcess"/>
    <dgm:cxn modelId="{104CED46-7C65-41B8-93E2-D5DD134F581E}" type="presOf" srcId="{0EFC0C22-B685-48EF-8260-3268FEF26465}" destId="{48C81CA5-0FE8-405E-B61D-139D7D2941EE}" srcOrd="0" destOrd="0" presId="urn:microsoft.com/office/officeart/2009/3/layout/StepUpProcess"/>
    <dgm:cxn modelId="{F166381C-DD62-4455-A4F1-95AEA8F27277}" type="presOf" srcId="{B2AA4177-F870-4406-A104-44CB5404755A}" destId="{7F57989A-0D26-4A19-B959-267E1BCF6467}" srcOrd="0" destOrd="0" presId="urn:microsoft.com/office/officeart/2009/3/layout/StepUpProcess"/>
    <dgm:cxn modelId="{417BE7B7-7738-47F8-A8CC-4D89DC0D8BEC}" type="presOf" srcId="{DCE4B7A0-63A5-4573-A198-7857EABE64BC}" destId="{454F6ECF-085B-4301-B5AB-349C4BF88D47}" srcOrd="0" destOrd="0" presId="urn:microsoft.com/office/officeart/2009/3/layout/StepUpProcess"/>
    <dgm:cxn modelId="{93CD10E3-E10E-4D4C-A607-C2F47E364A9D}" type="presParOf" srcId="{67DAA311-B6FF-4D3A-BD99-79E3A4F88A51}" destId="{20711195-E6B4-4BAB-8837-A603B825ADE3}" srcOrd="0" destOrd="0" presId="urn:microsoft.com/office/officeart/2009/3/layout/StepUpProcess"/>
    <dgm:cxn modelId="{7C3BA7F1-4D20-4313-BBFD-8BE9521FE307}" type="presParOf" srcId="{20711195-E6B4-4BAB-8837-A603B825ADE3}" destId="{399A6609-0AAA-49AA-BC73-433D84F5F609}" srcOrd="0" destOrd="0" presId="urn:microsoft.com/office/officeart/2009/3/layout/StepUpProcess"/>
    <dgm:cxn modelId="{9D835137-FC19-46D9-931D-A760C2BAAFCD}" type="presParOf" srcId="{20711195-E6B4-4BAB-8837-A603B825ADE3}" destId="{48C81CA5-0FE8-405E-B61D-139D7D2941EE}" srcOrd="1" destOrd="0" presId="urn:microsoft.com/office/officeart/2009/3/layout/StepUpProcess"/>
    <dgm:cxn modelId="{2A2082AB-84B6-4BD6-869B-02E8419BA847}" type="presParOf" srcId="{20711195-E6B4-4BAB-8837-A603B825ADE3}" destId="{F7AF8917-89E5-4B76-8102-0683996F88F7}" srcOrd="2" destOrd="0" presId="urn:microsoft.com/office/officeart/2009/3/layout/StepUpProcess"/>
    <dgm:cxn modelId="{7773E793-82F9-4714-A67A-45B521AB7BA3}" type="presParOf" srcId="{67DAA311-B6FF-4D3A-BD99-79E3A4F88A51}" destId="{903B0E92-C34A-4A3D-AC60-2D7FF4E3344B}" srcOrd="1" destOrd="0" presId="urn:microsoft.com/office/officeart/2009/3/layout/StepUpProcess"/>
    <dgm:cxn modelId="{BA180566-DF13-498D-A28C-1322B3E0A4D7}" type="presParOf" srcId="{903B0E92-C34A-4A3D-AC60-2D7FF4E3344B}" destId="{59F3D1F8-EC72-443F-B1AB-97CA16A02F7A}" srcOrd="0" destOrd="0" presId="urn:microsoft.com/office/officeart/2009/3/layout/StepUpProcess"/>
    <dgm:cxn modelId="{500376DC-6B87-438C-A4E2-A9BB76CBEBD8}" type="presParOf" srcId="{67DAA311-B6FF-4D3A-BD99-79E3A4F88A51}" destId="{AFE3D9D2-344C-4466-94A3-B06414FA1698}" srcOrd="2" destOrd="0" presId="urn:microsoft.com/office/officeart/2009/3/layout/StepUpProcess"/>
    <dgm:cxn modelId="{73C0F600-4EC9-405F-9463-2DA5C2A62A82}" type="presParOf" srcId="{AFE3D9D2-344C-4466-94A3-B06414FA1698}" destId="{FD4A1A73-AFF1-4C8B-B811-55A2C6ED56FE}" srcOrd="0" destOrd="0" presId="urn:microsoft.com/office/officeart/2009/3/layout/StepUpProcess"/>
    <dgm:cxn modelId="{FAF9F695-387D-4D82-862E-DE2C18D8B97E}" type="presParOf" srcId="{AFE3D9D2-344C-4466-94A3-B06414FA1698}" destId="{454F6ECF-085B-4301-B5AB-349C4BF88D47}" srcOrd="1" destOrd="0" presId="urn:microsoft.com/office/officeart/2009/3/layout/StepUpProcess"/>
    <dgm:cxn modelId="{B34AFDB2-F1F0-417E-8DEB-B7EC155841DC}" type="presParOf" srcId="{AFE3D9D2-344C-4466-94A3-B06414FA1698}" destId="{AFF7A30F-4AFD-4CD6-A62D-C0BC65ADAA05}" srcOrd="2" destOrd="0" presId="urn:microsoft.com/office/officeart/2009/3/layout/StepUpProcess"/>
    <dgm:cxn modelId="{CF028413-5BE2-4C3B-B572-3B8F669F52E3}" type="presParOf" srcId="{67DAA311-B6FF-4D3A-BD99-79E3A4F88A51}" destId="{B0C9ABA1-0F17-40B5-88BB-7BDEAC367526}" srcOrd="3" destOrd="0" presId="urn:microsoft.com/office/officeart/2009/3/layout/StepUpProcess"/>
    <dgm:cxn modelId="{8C579772-7C59-4DF9-BDA3-5337B8CF67D5}" type="presParOf" srcId="{B0C9ABA1-0F17-40B5-88BB-7BDEAC367526}" destId="{ECFBC6B2-F005-4E00-8228-A351A644A512}" srcOrd="0" destOrd="0" presId="urn:microsoft.com/office/officeart/2009/3/layout/StepUpProcess"/>
    <dgm:cxn modelId="{779F39C9-4EC8-4E79-A0DD-2F6A091AE01A}" type="presParOf" srcId="{67DAA311-B6FF-4D3A-BD99-79E3A4F88A51}" destId="{3C896B20-74B1-4893-A4E3-FF10E1A7793D}" srcOrd="4" destOrd="0" presId="urn:microsoft.com/office/officeart/2009/3/layout/StepUpProcess"/>
    <dgm:cxn modelId="{FDD9CBE6-03D6-4D8C-98C2-EC6AB72BE0D0}" type="presParOf" srcId="{3C896B20-74B1-4893-A4E3-FF10E1A7793D}" destId="{581E6215-BD4A-4960-BEA4-0C5246909DB8}" srcOrd="0" destOrd="0" presId="urn:microsoft.com/office/officeart/2009/3/layout/StepUpProcess"/>
    <dgm:cxn modelId="{FC3E6F8A-7C1A-4889-861B-C9866094AABF}" type="presParOf" srcId="{3C896B20-74B1-4893-A4E3-FF10E1A7793D}" destId="{37B29527-8369-44B5-8582-494B78A0BA24}" srcOrd="1" destOrd="0" presId="urn:microsoft.com/office/officeart/2009/3/layout/StepUpProcess"/>
    <dgm:cxn modelId="{D8B628AB-6C1E-4B0F-99B2-351D3DE81D71}" type="presParOf" srcId="{3C896B20-74B1-4893-A4E3-FF10E1A7793D}" destId="{02E583E9-CD01-4D5F-A2F8-790B2F8F73CC}" srcOrd="2" destOrd="0" presId="urn:microsoft.com/office/officeart/2009/3/layout/StepUpProcess"/>
    <dgm:cxn modelId="{C6266920-C694-4E02-BAF7-12C24DC6CF6C}" type="presParOf" srcId="{67DAA311-B6FF-4D3A-BD99-79E3A4F88A51}" destId="{996BFB80-533C-4F77-A350-4C173321738B}" srcOrd="5" destOrd="0" presId="urn:microsoft.com/office/officeart/2009/3/layout/StepUpProcess"/>
    <dgm:cxn modelId="{8075DB9E-1AE1-4F86-B3DB-6492A2DC99FB}" type="presParOf" srcId="{996BFB80-533C-4F77-A350-4C173321738B}" destId="{9B95B906-F79A-4609-A8DC-E09DE3AFB0EC}" srcOrd="0" destOrd="0" presId="urn:microsoft.com/office/officeart/2009/3/layout/StepUpProcess"/>
    <dgm:cxn modelId="{78DCB60A-565D-4EB1-ADAD-C8CD704C1EF5}" type="presParOf" srcId="{67DAA311-B6FF-4D3A-BD99-79E3A4F88A51}" destId="{C1CBC861-5AD7-4CF3-837C-DDEC912FF775}" srcOrd="6" destOrd="0" presId="urn:microsoft.com/office/officeart/2009/3/layout/StepUpProcess"/>
    <dgm:cxn modelId="{E7F3D306-3EEA-414F-AD2F-6147F9081D41}" type="presParOf" srcId="{C1CBC861-5AD7-4CF3-837C-DDEC912FF775}" destId="{095C7770-93AE-440F-BD00-41A8ACB34EDD}" srcOrd="0" destOrd="0" presId="urn:microsoft.com/office/officeart/2009/3/layout/StepUpProcess"/>
    <dgm:cxn modelId="{6A06F503-9150-4C12-B55F-E100AEC96E0D}" type="presParOf" srcId="{C1CBC861-5AD7-4CF3-837C-DDEC912FF775}" destId="{32C228DA-41FF-4D89-BF22-6BC01EA5299D}" srcOrd="1" destOrd="0" presId="urn:microsoft.com/office/officeart/2009/3/layout/StepUpProcess"/>
    <dgm:cxn modelId="{58959715-7661-4351-8AC0-42408EC7425F}" type="presParOf" srcId="{C1CBC861-5AD7-4CF3-837C-DDEC912FF775}" destId="{1B899E3F-4F92-47F4-88BD-E144CB5C78AE}" srcOrd="2" destOrd="0" presId="urn:microsoft.com/office/officeart/2009/3/layout/StepUpProcess"/>
    <dgm:cxn modelId="{1640F65C-EB8C-4F93-A53E-EE719A583C87}" type="presParOf" srcId="{67DAA311-B6FF-4D3A-BD99-79E3A4F88A51}" destId="{D30DA2B7-6222-4F9F-8926-8C4672ADAF03}" srcOrd="7" destOrd="0" presId="urn:microsoft.com/office/officeart/2009/3/layout/StepUpProcess"/>
    <dgm:cxn modelId="{4B202C9B-C3EE-429F-8912-43019BCB8BD5}" type="presParOf" srcId="{D30DA2B7-6222-4F9F-8926-8C4672ADAF03}" destId="{3C3FE302-020C-499F-A0FD-00D745511866}" srcOrd="0" destOrd="0" presId="urn:microsoft.com/office/officeart/2009/3/layout/StepUpProcess"/>
    <dgm:cxn modelId="{5D6E4BB1-988C-48CC-9E6C-60059A8C3F95}" type="presParOf" srcId="{67DAA311-B6FF-4D3A-BD99-79E3A4F88A51}" destId="{6E8D2F29-38DA-4EF7-8F0E-41683D1625DD}" srcOrd="8" destOrd="0" presId="urn:microsoft.com/office/officeart/2009/3/layout/StepUpProcess"/>
    <dgm:cxn modelId="{FC104386-DC2B-4775-BFDD-F65DBDF05708}" type="presParOf" srcId="{6E8D2F29-38DA-4EF7-8F0E-41683D1625DD}" destId="{6E67FCCD-EE28-4C14-B0F3-34A234EDB7B6}" srcOrd="0" destOrd="0" presId="urn:microsoft.com/office/officeart/2009/3/layout/StepUpProcess"/>
    <dgm:cxn modelId="{E5511873-4D0E-4E1E-93F5-F8986E51599D}" type="presParOf" srcId="{6E8D2F29-38DA-4EF7-8F0E-41683D1625DD}" destId="{7F57989A-0D26-4A19-B959-267E1BCF646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A2A600-2B90-49E0-B2FE-8D54E6646B5C}"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tr-TR"/>
        </a:p>
      </dgm:t>
    </dgm:pt>
    <dgm:pt modelId="{C432D9FD-8CD9-4E17-8719-51C6ACB25CBC}">
      <dgm:prSet phldrT="[Metin]"/>
      <dgm:spPr/>
      <dgm:t>
        <a:bodyPr/>
        <a:lstStyle/>
        <a:p>
          <a:r>
            <a:t>GOSPODARSTVO</a:t>
          </a:r>
          <a:endParaRPr lang="hr-HR" dirty="0"/>
        </a:p>
      </dgm:t>
    </dgm:pt>
    <dgm:pt modelId="{EA09B4F1-3B37-4B15-ACD1-1A9FEA87E2AF}" type="parTrans" cxnId="{EBC805A2-5A86-4CE6-9BD4-3F820608033A}">
      <dgm:prSet/>
      <dgm:spPr/>
      <dgm:t>
        <a:bodyPr/>
        <a:lstStyle/>
        <a:p>
          <a:endParaRPr lang="tr-TR"/>
        </a:p>
      </dgm:t>
    </dgm:pt>
    <dgm:pt modelId="{3684CEB1-38B6-453D-AB77-192260039776}" type="sibTrans" cxnId="{EBC805A2-5A86-4CE6-9BD4-3F820608033A}">
      <dgm:prSet/>
      <dgm:spPr/>
      <dgm:t>
        <a:bodyPr/>
        <a:lstStyle/>
        <a:p>
          <a:endParaRPr lang="tr-TR"/>
        </a:p>
      </dgm:t>
    </dgm:pt>
    <dgm:pt modelId="{CFE384C7-FA91-4937-9444-D4C1EDE3BF7E}">
      <dgm:prSet phldrT="[Metin]"/>
      <dgm:spPr/>
      <dgm:t>
        <a:bodyPr/>
        <a:lstStyle/>
        <a:p>
          <a:r>
            <a:t>STANOVANJE</a:t>
          </a:r>
          <a:endParaRPr lang="hr-HR" dirty="0"/>
        </a:p>
      </dgm:t>
    </dgm:pt>
    <dgm:pt modelId="{1E40153F-9179-43C7-B14D-941C8C47B289}" type="parTrans" cxnId="{785EC19D-D26F-41B4-B0D5-87EB303C26D5}">
      <dgm:prSet/>
      <dgm:spPr/>
      <dgm:t>
        <a:bodyPr/>
        <a:lstStyle/>
        <a:p>
          <a:endParaRPr lang="tr-TR"/>
        </a:p>
      </dgm:t>
    </dgm:pt>
    <dgm:pt modelId="{20C70FE0-9249-4613-B1B1-4ACD9F113C52}" type="sibTrans" cxnId="{785EC19D-D26F-41B4-B0D5-87EB303C26D5}">
      <dgm:prSet/>
      <dgm:spPr/>
      <dgm:t>
        <a:bodyPr/>
        <a:lstStyle/>
        <a:p>
          <a:endParaRPr lang="tr-TR"/>
        </a:p>
      </dgm:t>
    </dgm:pt>
    <dgm:pt modelId="{F0A07AD3-F4A3-4CCD-825A-DCBEFF5A2E8D}">
      <dgm:prSet phldrT="[Metin]"/>
      <dgm:spPr/>
      <dgm:t>
        <a:bodyPr/>
        <a:lstStyle/>
        <a:p>
          <a:r>
            <a:t>ZAPOŠLJAVANJE</a:t>
          </a:r>
          <a:endParaRPr lang="hr-HR" dirty="0"/>
        </a:p>
      </dgm:t>
    </dgm:pt>
    <dgm:pt modelId="{07DEA570-7ECE-4D9F-A531-EC9AB0BE824F}" type="parTrans" cxnId="{64176E51-76C7-4CAC-BF28-CFD0A5232CD2}">
      <dgm:prSet/>
      <dgm:spPr/>
      <dgm:t>
        <a:bodyPr/>
        <a:lstStyle/>
        <a:p>
          <a:endParaRPr lang="tr-TR"/>
        </a:p>
      </dgm:t>
    </dgm:pt>
    <dgm:pt modelId="{0EEEE90E-DADD-491B-9371-43E24C0477B8}" type="sibTrans" cxnId="{64176E51-76C7-4CAC-BF28-CFD0A5232CD2}">
      <dgm:prSet/>
      <dgm:spPr/>
      <dgm:t>
        <a:bodyPr/>
        <a:lstStyle/>
        <a:p>
          <a:endParaRPr lang="tr-TR"/>
        </a:p>
      </dgm:t>
    </dgm:pt>
    <dgm:pt modelId="{C89C47E8-12E7-41ED-AC5A-E96AD6A298DA}">
      <dgm:prSet phldrT="[Metin]"/>
      <dgm:spPr/>
      <dgm:t>
        <a:bodyPr/>
        <a:lstStyle/>
        <a:p>
          <a:r>
            <a:t>ROBA I USLUGE</a:t>
          </a:r>
          <a:endParaRPr lang="hr-HR" dirty="0"/>
        </a:p>
      </dgm:t>
    </dgm:pt>
    <dgm:pt modelId="{AE819915-480E-4C5F-A327-DF007EB743BF}" type="parTrans" cxnId="{6D966540-1E14-48D1-805A-E571EE3C0DC0}">
      <dgm:prSet/>
      <dgm:spPr/>
      <dgm:t>
        <a:bodyPr/>
        <a:lstStyle/>
        <a:p>
          <a:endParaRPr lang="tr-TR"/>
        </a:p>
      </dgm:t>
    </dgm:pt>
    <dgm:pt modelId="{F7515E48-4DF0-4878-AE20-57746CE30FA9}" type="sibTrans" cxnId="{6D966540-1E14-48D1-805A-E571EE3C0DC0}">
      <dgm:prSet/>
      <dgm:spPr/>
      <dgm:t>
        <a:bodyPr/>
        <a:lstStyle/>
        <a:p>
          <a:endParaRPr lang="tr-TR"/>
        </a:p>
      </dgm:t>
    </dgm:pt>
    <dgm:pt modelId="{887D0663-9143-46CE-9FC7-BC40B56751E6}" type="pres">
      <dgm:prSet presAssocID="{5DA2A600-2B90-49E0-B2FE-8D54E6646B5C}" presName="Name0" presStyleCnt="0">
        <dgm:presLayoutVars>
          <dgm:chMax val="1"/>
          <dgm:chPref val="1"/>
          <dgm:dir/>
          <dgm:resizeHandles/>
        </dgm:presLayoutVars>
      </dgm:prSet>
      <dgm:spPr/>
      <dgm:t>
        <a:bodyPr/>
        <a:lstStyle/>
        <a:p>
          <a:endParaRPr lang="tr-TR"/>
        </a:p>
      </dgm:t>
    </dgm:pt>
    <dgm:pt modelId="{F1DCFCEF-EFB4-4C4F-A315-45D5A643A6E7}" type="pres">
      <dgm:prSet presAssocID="{C432D9FD-8CD9-4E17-8719-51C6ACB25CBC}" presName="Parent" presStyleLbl="node1" presStyleIdx="0" presStyleCnt="2">
        <dgm:presLayoutVars>
          <dgm:chMax val="4"/>
          <dgm:chPref val="3"/>
        </dgm:presLayoutVars>
      </dgm:prSet>
      <dgm:spPr/>
      <dgm:t>
        <a:bodyPr/>
        <a:lstStyle/>
        <a:p>
          <a:endParaRPr lang="tr-TR"/>
        </a:p>
      </dgm:t>
    </dgm:pt>
    <dgm:pt modelId="{85F52D6A-29AE-4527-9329-691D8F1FB906}" type="pres">
      <dgm:prSet presAssocID="{CFE384C7-FA91-4937-9444-D4C1EDE3BF7E}" presName="Accent" presStyleLbl="node1" presStyleIdx="1" presStyleCnt="2"/>
      <dgm:spPr/>
    </dgm:pt>
    <dgm:pt modelId="{63FB6F91-7FBA-4C88-9125-A4B393FDD27D}" type="pres">
      <dgm:prSet presAssocID="{CFE384C7-FA91-4937-9444-D4C1EDE3BF7E}" presName="Image1" presStyleLbl="fgImgPlace1" presStyleIdx="0" presStyleCnt="3"/>
      <dgm:spPr>
        <a:blipFill rotWithShape="1">
          <a:blip xmlns:r="http://schemas.openxmlformats.org/officeDocument/2006/relationships" r:embed="rId1"/>
          <a:stretch>
            <a:fillRect/>
          </a:stretch>
        </a:blipFill>
      </dgm:spPr>
    </dgm:pt>
    <dgm:pt modelId="{005E8D5B-70AA-4860-BA3F-59286C1BFAE3}" type="pres">
      <dgm:prSet presAssocID="{CFE384C7-FA91-4937-9444-D4C1EDE3BF7E}" presName="Child1" presStyleLbl="revTx" presStyleIdx="0" presStyleCnt="3">
        <dgm:presLayoutVars>
          <dgm:chMax val="0"/>
          <dgm:chPref val="0"/>
          <dgm:bulletEnabled val="1"/>
        </dgm:presLayoutVars>
      </dgm:prSet>
      <dgm:spPr/>
      <dgm:t>
        <a:bodyPr/>
        <a:lstStyle/>
        <a:p>
          <a:endParaRPr lang="tr-TR"/>
        </a:p>
      </dgm:t>
    </dgm:pt>
    <dgm:pt modelId="{3E467A35-1A59-41D7-9AE6-454A0A5B3AF4}" type="pres">
      <dgm:prSet presAssocID="{F0A07AD3-F4A3-4CCD-825A-DCBEFF5A2E8D}" presName="Image2" presStyleCnt="0"/>
      <dgm:spPr/>
    </dgm:pt>
    <dgm:pt modelId="{58E7590A-28B8-4893-96DE-E797D9ABC14B}" type="pres">
      <dgm:prSet presAssocID="{F0A07AD3-F4A3-4CCD-825A-DCBEFF5A2E8D}" presName="Image" presStyleLbl="fgImgPlace1" presStyleIdx="1" presStyleCnt="3"/>
      <dgm:spPr>
        <a:blipFill rotWithShape="1">
          <a:blip xmlns:r="http://schemas.openxmlformats.org/officeDocument/2006/relationships" r:embed="rId2"/>
          <a:stretch>
            <a:fillRect/>
          </a:stretch>
        </a:blipFill>
      </dgm:spPr>
    </dgm:pt>
    <dgm:pt modelId="{5E40081D-5161-4DB1-8D1B-833DA049FD55}" type="pres">
      <dgm:prSet presAssocID="{F0A07AD3-F4A3-4CCD-825A-DCBEFF5A2E8D}" presName="Child2" presStyleLbl="revTx" presStyleIdx="1" presStyleCnt="3">
        <dgm:presLayoutVars>
          <dgm:chMax val="0"/>
          <dgm:chPref val="0"/>
          <dgm:bulletEnabled val="1"/>
        </dgm:presLayoutVars>
      </dgm:prSet>
      <dgm:spPr/>
      <dgm:t>
        <a:bodyPr/>
        <a:lstStyle/>
        <a:p>
          <a:endParaRPr lang="tr-TR"/>
        </a:p>
      </dgm:t>
    </dgm:pt>
    <dgm:pt modelId="{BB100805-2B57-4C7E-861E-6B8099D5F7B6}" type="pres">
      <dgm:prSet presAssocID="{C89C47E8-12E7-41ED-AC5A-E96AD6A298DA}" presName="Image3" presStyleCnt="0"/>
      <dgm:spPr/>
    </dgm:pt>
    <dgm:pt modelId="{4A08BD52-C987-46DB-ABFD-A728CE269804}" type="pres">
      <dgm:prSet presAssocID="{C89C47E8-12E7-41ED-AC5A-E96AD6A298DA}" presName="Image" presStyleLbl="fgImgPlace1" presStyleIdx="2" presStyleCnt="3"/>
      <dgm:spPr>
        <a:blipFill rotWithShape="1">
          <a:blip xmlns:r="http://schemas.openxmlformats.org/officeDocument/2006/relationships" r:embed="rId3"/>
          <a:stretch>
            <a:fillRect/>
          </a:stretch>
        </a:blipFill>
      </dgm:spPr>
    </dgm:pt>
    <dgm:pt modelId="{28D94C10-4560-48D1-B8BE-4EA6B96097E9}" type="pres">
      <dgm:prSet presAssocID="{C89C47E8-12E7-41ED-AC5A-E96AD6A298DA}" presName="Child3" presStyleLbl="revTx" presStyleIdx="2" presStyleCnt="3">
        <dgm:presLayoutVars>
          <dgm:chMax val="0"/>
          <dgm:chPref val="0"/>
          <dgm:bulletEnabled val="1"/>
        </dgm:presLayoutVars>
      </dgm:prSet>
      <dgm:spPr/>
      <dgm:t>
        <a:bodyPr/>
        <a:lstStyle/>
        <a:p>
          <a:endParaRPr lang="tr-TR"/>
        </a:p>
      </dgm:t>
    </dgm:pt>
  </dgm:ptLst>
  <dgm:cxnLst>
    <dgm:cxn modelId="{785EC19D-D26F-41B4-B0D5-87EB303C26D5}" srcId="{C432D9FD-8CD9-4E17-8719-51C6ACB25CBC}" destId="{CFE384C7-FA91-4937-9444-D4C1EDE3BF7E}" srcOrd="0" destOrd="0" parTransId="{1E40153F-9179-43C7-B14D-941C8C47B289}" sibTransId="{20C70FE0-9249-4613-B1B1-4ACD9F113C52}"/>
    <dgm:cxn modelId="{0FF71323-14D4-4726-9A08-5D47722FA1BB}" type="presOf" srcId="{F0A07AD3-F4A3-4CCD-825A-DCBEFF5A2E8D}" destId="{5E40081D-5161-4DB1-8D1B-833DA049FD55}" srcOrd="0" destOrd="0" presId="urn:microsoft.com/office/officeart/2011/layout/RadialPictureList"/>
    <dgm:cxn modelId="{30F9AD53-C751-4F75-B785-2C5CCB9E505A}" type="presOf" srcId="{CFE384C7-FA91-4937-9444-D4C1EDE3BF7E}" destId="{005E8D5B-70AA-4860-BA3F-59286C1BFAE3}" srcOrd="0" destOrd="0" presId="urn:microsoft.com/office/officeart/2011/layout/RadialPictureList"/>
    <dgm:cxn modelId="{64176E51-76C7-4CAC-BF28-CFD0A5232CD2}" srcId="{C432D9FD-8CD9-4E17-8719-51C6ACB25CBC}" destId="{F0A07AD3-F4A3-4CCD-825A-DCBEFF5A2E8D}" srcOrd="1" destOrd="0" parTransId="{07DEA570-7ECE-4D9F-A531-EC9AB0BE824F}" sibTransId="{0EEEE90E-DADD-491B-9371-43E24C0477B8}"/>
    <dgm:cxn modelId="{F16D5502-6131-44EA-9747-D1DA50F80F6D}" type="presOf" srcId="{5DA2A600-2B90-49E0-B2FE-8D54E6646B5C}" destId="{887D0663-9143-46CE-9FC7-BC40B56751E6}" srcOrd="0" destOrd="0" presId="urn:microsoft.com/office/officeart/2011/layout/RadialPictureList"/>
    <dgm:cxn modelId="{EBC805A2-5A86-4CE6-9BD4-3F820608033A}" srcId="{5DA2A600-2B90-49E0-B2FE-8D54E6646B5C}" destId="{C432D9FD-8CD9-4E17-8719-51C6ACB25CBC}" srcOrd="0" destOrd="0" parTransId="{EA09B4F1-3B37-4B15-ACD1-1A9FEA87E2AF}" sibTransId="{3684CEB1-38B6-453D-AB77-192260039776}"/>
    <dgm:cxn modelId="{6D966540-1E14-48D1-805A-E571EE3C0DC0}" srcId="{C432D9FD-8CD9-4E17-8719-51C6ACB25CBC}" destId="{C89C47E8-12E7-41ED-AC5A-E96AD6A298DA}" srcOrd="2" destOrd="0" parTransId="{AE819915-480E-4C5F-A327-DF007EB743BF}" sibTransId="{F7515E48-4DF0-4878-AE20-57746CE30FA9}"/>
    <dgm:cxn modelId="{C7AC97EE-A19C-4F78-9317-871C0BA548AB}" type="presOf" srcId="{C89C47E8-12E7-41ED-AC5A-E96AD6A298DA}" destId="{28D94C10-4560-48D1-B8BE-4EA6B96097E9}" srcOrd="0" destOrd="0" presId="urn:microsoft.com/office/officeart/2011/layout/RadialPictureList"/>
    <dgm:cxn modelId="{B7B9F588-A935-4AF3-86AF-BD3A929B70D7}" type="presOf" srcId="{C432D9FD-8CD9-4E17-8719-51C6ACB25CBC}" destId="{F1DCFCEF-EFB4-4C4F-A315-45D5A643A6E7}" srcOrd="0" destOrd="0" presId="urn:microsoft.com/office/officeart/2011/layout/RadialPictureList"/>
    <dgm:cxn modelId="{22B86862-9D5E-4BB6-A61D-0A515304F8CD}" type="presParOf" srcId="{887D0663-9143-46CE-9FC7-BC40B56751E6}" destId="{F1DCFCEF-EFB4-4C4F-A315-45D5A643A6E7}" srcOrd="0" destOrd="0" presId="urn:microsoft.com/office/officeart/2011/layout/RadialPictureList"/>
    <dgm:cxn modelId="{51F757DE-7754-4CA0-9601-E34B66D6BAEF}" type="presParOf" srcId="{887D0663-9143-46CE-9FC7-BC40B56751E6}" destId="{85F52D6A-29AE-4527-9329-691D8F1FB906}" srcOrd="1" destOrd="0" presId="urn:microsoft.com/office/officeart/2011/layout/RadialPictureList"/>
    <dgm:cxn modelId="{7FC63AF1-CFE1-4751-86F2-6F63DEF42A01}" type="presParOf" srcId="{887D0663-9143-46CE-9FC7-BC40B56751E6}" destId="{63FB6F91-7FBA-4C88-9125-A4B393FDD27D}" srcOrd="2" destOrd="0" presId="urn:microsoft.com/office/officeart/2011/layout/RadialPictureList"/>
    <dgm:cxn modelId="{BC2BF4F7-166E-4B39-A10F-DD9E495D08BD}" type="presParOf" srcId="{887D0663-9143-46CE-9FC7-BC40B56751E6}" destId="{005E8D5B-70AA-4860-BA3F-59286C1BFAE3}" srcOrd="3" destOrd="0" presId="urn:microsoft.com/office/officeart/2011/layout/RadialPictureList"/>
    <dgm:cxn modelId="{96B91DC7-FD9F-40A0-987A-7F7924B118B6}" type="presParOf" srcId="{887D0663-9143-46CE-9FC7-BC40B56751E6}" destId="{3E467A35-1A59-41D7-9AE6-454A0A5B3AF4}" srcOrd="4" destOrd="0" presId="urn:microsoft.com/office/officeart/2011/layout/RadialPictureList"/>
    <dgm:cxn modelId="{884A6AD1-768C-4DFC-934E-2BE8AC10F051}" type="presParOf" srcId="{3E467A35-1A59-41D7-9AE6-454A0A5B3AF4}" destId="{58E7590A-28B8-4893-96DE-E797D9ABC14B}" srcOrd="0" destOrd="0" presId="urn:microsoft.com/office/officeart/2011/layout/RadialPictureList"/>
    <dgm:cxn modelId="{C928510B-97AF-4789-99A8-355E7D130C67}" type="presParOf" srcId="{887D0663-9143-46CE-9FC7-BC40B56751E6}" destId="{5E40081D-5161-4DB1-8D1B-833DA049FD55}" srcOrd="5" destOrd="0" presId="urn:microsoft.com/office/officeart/2011/layout/RadialPictureList"/>
    <dgm:cxn modelId="{044F5738-ABF4-4F9E-A6EB-92240DC8B229}" type="presParOf" srcId="{887D0663-9143-46CE-9FC7-BC40B56751E6}" destId="{BB100805-2B57-4C7E-861E-6B8099D5F7B6}" srcOrd="6" destOrd="0" presId="urn:microsoft.com/office/officeart/2011/layout/RadialPictureList"/>
    <dgm:cxn modelId="{757371F6-8A94-4DDA-9B64-6E504B55F36F}" type="presParOf" srcId="{BB100805-2B57-4C7E-861E-6B8099D5F7B6}" destId="{4A08BD52-C987-46DB-ABFD-A728CE269804}" srcOrd="0" destOrd="0" presId="urn:microsoft.com/office/officeart/2011/layout/RadialPictureList"/>
    <dgm:cxn modelId="{99A97B9D-F2CB-4B35-94B1-BEB23968C47B}" type="presParOf" srcId="{887D0663-9143-46CE-9FC7-BC40B56751E6}" destId="{28D94C10-4560-48D1-B8BE-4EA6B96097E9}"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D2127B-1C99-4A6B-B35D-395A0272BD63}" type="doc">
      <dgm:prSet loTypeId="urn:microsoft.com/office/officeart/2005/8/layout/arrow2" loCatId="process" qsTypeId="urn:microsoft.com/office/officeart/2005/8/quickstyle/simple1" qsCatId="simple" csTypeId="urn:microsoft.com/office/officeart/2005/8/colors/accent1_2" csCatId="accent1" phldr="1"/>
      <dgm:spPr/>
    </dgm:pt>
    <dgm:pt modelId="{DC37B12F-9EED-4DEE-9AB3-47891D528F5E}">
      <dgm:prSet phldrT="[Metin]"/>
      <dgm:spPr/>
      <dgm:t>
        <a:bodyPr/>
        <a:lstStyle/>
        <a:p>
          <a:r>
            <a:rPr lang="en-US" noProof="0" dirty="0" smtClean="0"/>
            <a:t>Izbjeglice</a:t>
          </a:r>
          <a:endParaRPr lang="hr-HR" noProof="0" dirty="0"/>
        </a:p>
      </dgm:t>
    </dgm:pt>
    <dgm:pt modelId="{7485F68B-F042-4C43-9D7A-74A4623FE43B}" type="parTrans" cxnId="{4B272693-EE7F-4CE6-811C-F5FC72632FBE}">
      <dgm:prSet/>
      <dgm:spPr/>
      <dgm:t>
        <a:bodyPr/>
        <a:lstStyle/>
        <a:p>
          <a:endParaRPr lang="en-US" noProof="0" dirty="0"/>
        </a:p>
      </dgm:t>
    </dgm:pt>
    <dgm:pt modelId="{59FF31C8-21EB-42C5-99A4-FE5165FFAAB5}" type="sibTrans" cxnId="{4B272693-EE7F-4CE6-811C-F5FC72632FBE}">
      <dgm:prSet/>
      <dgm:spPr/>
      <dgm:t>
        <a:bodyPr/>
        <a:lstStyle/>
        <a:p>
          <a:endParaRPr lang="en-US" noProof="0" dirty="0"/>
        </a:p>
      </dgm:t>
    </dgm:pt>
    <dgm:pt modelId="{21E56965-77D0-4000-BBEB-268BCE0AD5FD}">
      <dgm:prSet phldrT="[Metin]"/>
      <dgm:spPr/>
      <dgm:t>
        <a:bodyPr/>
        <a:lstStyle/>
        <a:p>
          <a:r>
            <a:rPr lang="en-US" noProof="0" dirty="0" smtClean="0"/>
            <a:t>Granična sigurnost</a:t>
          </a:r>
          <a:endParaRPr lang="hr-HR" noProof="0" dirty="0"/>
        </a:p>
      </dgm:t>
    </dgm:pt>
    <dgm:pt modelId="{16D60A37-B176-4336-AB04-EFB9014785E0}" type="parTrans" cxnId="{FD86BF86-02C3-4311-9B98-BA3ABB2485FB}">
      <dgm:prSet/>
      <dgm:spPr/>
      <dgm:t>
        <a:bodyPr/>
        <a:lstStyle/>
        <a:p>
          <a:endParaRPr lang="en-US" noProof="0" dirty="0"/>
        </a:p>
      </dgm:t>
    </dgm:pt>
    <dgm:pt modelId="{4F90559C-BF68-483E-8428-7D7C928C0B49}" type="sibTrans" cxnId="{FD86BF86-02C3-4311-9B98-BA3ABB2485FB}">
      <dgm:prSet/>
      <dgm:spPr/>
      <dgm:t>
        <a:bodyPr/>
        <a:lstStyle/>
        <a:p>
          <a:endParaRPr lang="en-US" noProof="0" dirty="0"/>
        </a:p>
      </dgm:t>
    </dgm:pt>
    <dgm:pt modelId="{CA8A5586-0C4D-44B2-AE5F-A1C4E146AD8E}">
      <dgm:prSet phldrT="[Metin]"/>
      <dgm:spPr/>
      <dgm:t>
        <a:bodyPr/>
        <a:lstStyle/>
        <a:p>
          <a:r>
            <a:rPr lang="en-US" noProof="0" dirty="0" smtClean="0"/>
            <a:t>Kretanje postrojbi</a:t>
          </a:r>
          <a:endParaRPr lang="hr-HR" noProof="0" dirty="0"/>
        </a:p>
      </dgm:t>
    </dgm:pt>
    <dgm:pt modelId="{940D3872-FA81-40E9-882F-094ECCE2068E}" type="parTrans" cxnId="{5511450B-5706-41FD-B633-A4545B9E9E44}">
      <dgm:prSet/>
      <dgm:spPr/>
      <dgm:t>
        <a:bodyPr/>
        <a:lstStyle/>
        <a:p>
          <a:endParaRPr lang="en-US" noProof="0" dirty="0"/>
        </a:p>
      </dgm:t>
    </dgm:pt>
    <dgm:pt modelId="{A7484C10-DDED-4032-9AC5-8F084D1F2CD9}" type="sibTrans" cxnId="{5511450B-5706-41FD-B633-A4545B9E9E44}">
      <dgm:prSet/>
      <dgm:spPr/>
      <dgm:t>
        <a:bodyPr/>
        <a:lstStyle/>
        <a:p>
          <a:endParaRPr lang="en-US" noProof="0" dirty="0"/>
        </a:p>
      </dgm:t>
    </dgm:pt>
    <dgm:pt modelId="{3FD74B56-EC2F-46EA-94EF-0D77DD9A5879}">
      <dgm:prSet phldrT="[Metin]"/>
      <dgm:spPr/>
      <dgm:t>
        <a:bodyPr/>
        <a:lstStyle/>
        <a:p>
          <a:r>
            <a:rPr lang="en-US" noProof="0" dirty="0" smtClean="0"/>
            <a:t>Otežana trgovina</a:t>
          </a:r>
          <a:endParaRPr lang="hr-HR" noProof="0" dirty="0"/>
        </a:p>
      </dgm:t>
    </dgm:pt>
    <dgm:pt modelId="{1E840901-007D-4AF5-8995-FF9B4A9DCF40}" type="parTrans" cxnId="{E7B52D0F-C74A-485D-8EA8-D1F26FA7F7C1}">
      <dgm:prSet/>
      <dgm:spPr/>
      <dgm:t>
        <a:bodyPr/>
        <a:lstStyle/>
        <a:p>
          <a:endParaRPr lang="en-US" noProof="0" dirty="0"/>
        </a:p>
      </dgm:t>
    </dgm:pt>
    <dgm:pt modelId="{2EF34215-F8BA-41A3-9949-5342C7C4B93B}" type="sibTrans" cxnId="{E7B52D0F-C74A-485D-8EA8-D1F26FA7F7C1}">
      <dgm:prSet/>
      <dgm:spPr/>
      <dgm:t>
        <a:bodyPr/>
        <a:lstStyle/>
        <a:p>
          <a:endParaRPr lang="en-US" noProof="0" dirty="0"/>
        </a:p>
      </dgm:t>
    </dgm:pt>
    <dgm:pt modelId="{229C70BE-6251-4811-8DB5-7728292D05A2}" type="pres">
      <dgm:prSet presAssocID="{5ED2127B-1C99-4A6B-B35D-395A0272BD63}" presName="arrowDiagram" presStyleCnt="0">
        <dgm:presLayoutVars>
          <dgm:chMax val="5"/>
          <dgm:dir/>
          <dgm:resizeHandles val="exact"/>
        </dgm:presLayoutVars>
      </dgm:prSet>
      <dgm:spPr/>
    </dgm:pt>
    <dgm:pt modelId="{D3C64BCB-89A6-4C15-A3B1-E98ABC2EF7E2}" type="pres">
      <dgm:prSet presAssocID="{5ED2127B-1C99-4A6B-B35D-395A0272BD63}" presName="arrow" presStyleLbl="bgShp" presStyleIdx="0" presStyleCnt="1"/>
      <dgm:spPr/>
    </dgm:pt>
    <dgm:pt modelId="{8689BB7E-388D-4051-8ACF-4F50384E26CE}" type="pres">
      <dgm:prSet presAssocID="{5ED2127B-1C99-4A6B-B35D-395A0272BD63}" presName="arrowDiagram4" presStyleCnt="0"/>
      <dgm:spPr/>
    </dgm:pt>
    <dgm:pt modelId="{7DC8D013-67FC-4FC7-8F30-F182D5643E0E}" type="pres">
      <dgm:prSet presAssocID="{DC37B12F-9EED-4DEE-9AB3-47891D528F5E}" presName="bullet4a" presStyleLbl="node1" presStyleIdx="0" presStyleCnt="4"/>
      <dgm:spPr/>
    </dgm:pt>
    <dgm:pt modelId="{10F8E00D-45C3-4E70-B53E-1FD58B4C8BF4}" type="pres">
      <dgm:prSet presAssocID="{DC37B12F-9EED-4DEE-9AB3-47891D528F5E}" presName="textBox4a" presStyleLbl="revTx" presStyleIdx="0" presStyleCnt="4">
        <dgm:presLayoutVars>
          <dgm:bulletEnabled val="1"/>
        </dgm:presLayoutVars>
      </dgm:prSet>
      <dgm:spPr/>
      <dgm:t>
        <a:bodyPr/>
        <a:lstStyle/>
        <a:p>
          <a:endParaRPr lang="tr-TR"/>
        </a:p>
      </dgm:t>
    </dgm:pt>
    <dgm:pt modelId="{6C9048BA-B7D6-4001-813B-1ACB9C98B111}" type="pres">
      <dgm:prSet presAssocID="{21E56965-77D0-4000-BBEB-268BCE0AD5FD}" presName="bullet4b" presStyleLbl="node1" presStyleIdx="1" presStyleCnt="4"/>
      <dgm:spPr/>
    </dgm:pt>
    <dgm:pt modelId="{005E1A39-F8F5-4CAE-B37A-FB3ED694EB0B}" type="pres">
      <dgm:prSet presAssocID="{21E56965-77D0-4000-BBEB-268BCE0AD5FD}" presName="textBox4b" presStyleLbl="revTx" presStyleIdx="1" presStyleCnt="4">
        <dgm:presLayoutVars>
          <dgm:bulletEnabled val="1"/>
        </dgm:presLayoutVars>
      </dgm:prSet>
      <dgm:spPr/>
      <dgm:t>
        <a:bodyPr/>
        <a:lstStyle/>
        <a:p>
          <a:endParaRPr lang="tr-TR"/>
        </a:p>
      </dgm:t>
    </dgm:pt>
    <dgm:pt modelId="{F365F897-11FE-4F77-9B3D-50E1D7ADC7E7}" type="pres">
      <dgm:prSet presAssocID="{CA8A5586-0C4D-44B2-AE5F-A1C4E146AD8E}" presName="bullet4c" presStyleLbl="node1" presStyleIdx="2" presStyleCnt="4"/>
      <dgm:spPr/>
    </dgm:pt>
    <dgm:pt modelId="{4F347505-5D5D-4556-BE25-507EA6D0B1F6}" type="pres">
      <dgm:prSet presAssocID="{CA8A5586-0C4D-44B2-AE5F-A1C4E146AD8E}" presName="textBox4c" presStyleLbl="revTx" presStyleIdx="2" presStyleCnt="4">
        <dgm:presLayoutVars>
          <dgm:bulletEnabled val="1"/>
        </dgm:presLayoutVars>
      </dgm:prSet>
      <dgm:spPr/>
      <dgm:t>
        <a:bodyPr/>
        <a:lstStyle/>
        <a:p>
          <a:endParaRPr lang="tr-TR"/>
        </a:p>
      </dgm:t>
    </dgm:pt>
    <dgm:pt modelId="{C7595353-847E-4A53-B4D0-E3A57D9A19BE}" type="pres">
      <dgm:prSet presAssocID="{3FD74B56-EC2F-46EA-94EF-0D77DD9A5879}" presName="bullet4d" presStyleLbl="node1" presStyleIdx="3" presStyleCnt="4"/>
      <dgm:spPr/>
    </dgm:pt>
    <dgm:pt modelId="{159D45C0-5229-49AE-8C33-773625DD391E}" type="pres">
      <dgm:prSet presAssocID="{3FD74B56-EC2F-46EA-94EF-0D77DD9A5879}" presName="textBox4d" presStyleLbl="revTx" presStyleIdx="3" presStyleCnt="4">
        <dgm:presLayoutVars>
          <dgm:bulletEnabled val="1"/>
        </dgm:presLayoutVars>
      </dgm:prSet>
      <dgm:spPr/>
      <dgm:t>
        <a:bodyPr/>
        <a:lstStyle/>
        <a:p>
          <a:endParaRPr lang="tr-TR"/>
        </a:p>
      </dgm:t>
    </dgm:pt>
  </dgm:ptLst>
  <dgm:cxnLst>
    <dgm:cxn modelId="{142D52A1-2FDF-436C-8F7F-E189882E70AF}" type="presOf" srcId="{DC37B12F-9EED-4DEE-9AB3-47891D528F5E}" destId="{10F8E00D-45C3-4E70-B53E-1FD58B4C8BF4}" srcOrd="0" destOrd="0" presId="urn:microsoft.com/office/officeart/2005/8/layout/arrow2"/>
    <dgm:cxn modelId="{E7B52D0F-C74A-485D-8EA8-D1F26FA7F7C1}" srcId="{5ED2127B-1C99-4A6B-B35D-395A0272BD63}" destId="{3FD74B56-EC2F-46EA-94EF-0D77DD9A5879}" srcOrd="3" destOrd="0" parTransId="{1E840901-007D-4AF5-8995-FF9B4A9DCF40}" sibTransId="{2EF34215-F8BA-41A3-9949-5342C7C4B93B}"/>
    <dgm:cxn modelId="{34A39FF0-7B29-4C3C-8D6D-B7EAB7B606E5}" type="presOf" srcId="{5ED2127B-1C99-4A6B-B35D-395A0272BD63}" destId="{229C70BE-6251-4811-8DB5-7728292D05A2}" srcOrd="0" destOrd="0" presId="urn:microsoft.com/office/officeart/2005/8/layout/arrow2"/>
    <dgm:cxn modelId="{76CD0CF6-4AB2-48EE-B190-0DE4D96B049F}" type="presOf" srcId="{CA8A5586-0C4D-44B2-AE5F-A1C4E146AD8E}" destId="{4F347505-5D5D-4556-BE25-507EA6D0B1F6}" srcOrd="0" destOrd="0" presId="urn:microsoft.com/office/officeart/2005/8/layout/arrow2"/>
    <dgm:cxn modelId="{AAF1EFC8-D42D-41FE-8F32-30C1115F96D7}" type="presOf" srcId="{21E56965-77D0-4000-BBEB-268BCE0AD5FD}" destId="{005E1A39-F8F5-4CAE-B37A-FB3ED694EB0B}" srcOrd="0" destOrd="0" presId="urn:microsoft.com/office/officeart/2005/8/layout/arrow2"/>
    <dgm:cxn modelId="{FD86BF86-02C3-4311-9B98-BA3ABB2485FB}" srcId="{5ED2127B-1C99-4A6B-B35D-395A0272BD63}" destId="{21E56965-77D0-4000-BBEB-268BCE0AD5FD}" srcOrd="1" destOrd="0" parTransId="{16D60A37-B176-4336-AB04-EFB9014785E0}" sibTransId="{4F90559C-BF68-483E-8428-7D7C928C0B49}"/>
    <dgm:cxn modelId="{6AE73B13-CB59-441C-8053-237DF3D5B6AA}" type="presOf" srcId="{3FD74B56-EC2F-46EA-94EF-0D77DD9A5879}" destId="{159D45C0-5229-49AE-8C33-773625DD391E}" srcOrd="0" destOrd="0" presId="urn:microsoft.com/office/officeart/2005/8/layout/arrow2"/>
    <dgm:cxn modelId="{5511450B-5706-41FD-B633-A4545B9E9E44}" srcId="{5ED2127B-1C99-4A6B-B35D-395A0272BD63}" destId="{CA8A5586-0C4D-44B2-AE5F-A1C4E146AD8E}" srcOrd="2" destOrd="0" parTransId="{940D3872-FA81-40E9-882F-094ECCE2068E}" sibTransId="{A7484C10-DDED-4032-9AC5-8F084D1F2CD9}"/>
    <dgm:cxn modelId="{4B272693-EE7F-4CE6-811C-F5FC72632FBE}" srcId="{5ED2127B-1C99-4A6B-B35D-395A0272BD63}" destId="{DC37B12F-9EED-4DEE-9AB3-47891D528F5E}" srcOrd="0" destOrd="0" parTransId="{7485F68B-F042-4C43-9D7A-74A4623FE43B}" sibTransId="{59FF31C8-21EB-42C5-99A4-FE5165FFAAB5}"/>
    <dgm:cxn modelId="{14B1C826-CB05-46EE-849C-43ED8D5DB7FB}" type="presParOf" srcId="{229C70BE-6251-4811-8DB5-7728292D05A2}" destId="{D3C64BCB-89A6-4C15-A3B1-E98ABC2EF7E2}" srcOrd="0" destOrd="0" presId="urn:microsoft.com/office/officeart/2005/8/layout/arrow2"/>
    <dgm:cxn modelId="{8B19D125-FCE2-4ED1-BAF8-264DEBC7A592}" type="presParOf" srcId="{229C70BE-6251-4811-8DB5-7728292D05A2}" destId="{8689BB7E-388D-4051-8ACF-4F50384E26CE}" srcOrd="1" destOrd="0" presId="urn:microsoft.com/office/officeart/2005/8/layout/arrow2"/>
    <dgm:cxn modelId="{F580ACDE-8ABA-422C-8167-4BCA0D41BF3A}" type="presParOf" srcId="{8689BB7E-388D-4051-8ACF-4F50384E26CE}" destId="{7DC8D013-67FC-4FC7-8F30-F182D5643E0E}" srcOrd="0" destOrd="0" presId="urn:microsoft.com/office/officeart/2005/8/layout/arrow2"/>
    <dgm:cxn modelId="{3F577A6E-3773-422F-9508-C9285978CE46}" type="presParOf" srcId="{8689BB7E-388D-4051-8ACF-4F50384E26CE}" destId="{10F8E00D-45C3-4E70-B53E-1FD58B4C8BF4}" srcOrd="1" destOrd="0" presId="urn:microsoft.com/office/officeart/2005/8/layout/arrow2"/>
    <dgm:cxn modelId="{59FEB966-B3EC-45DD-ABED-11192E9C2334}" type="presParOf" srcId="{8689BB7E-388D-4051-8ACF-4F50384E26CE}" destId="{6C9048BA-B7D6-4001-813B-1ACB9C98B111}" srcOrd="2" destOrd="0" presId="urn:microsoft.com/office/officeart/2005/8/layout/arrow2"/>
    <dgm:cxn modelId="{E4588B61-B39F-4FB0-A1F0-98A7D6F6DDEB}" type="presParOf" srcId="{8689BB7E-388D-4051-8ACF-4F50384E26CE}" destId="{005E1A39-F8F5-4CAE-B37A-FB3ED694EB0B}" srcOrd="3" destOrd="0" presId="urn:microsoft.com/office/officeart/2005/8/layout/arrow2"/>
    <dgm:cxn modelId="{3CE0448D-8CA6-4536-BF20-4716DC288053}" type="presParOf" srcId="{8689BB7E-388D-4051-8ACF-4F50384E26CE}" destId="{F365F897-11FE-4F77-9B3D-50E1D7ADC7E7}" srcOrd="4" destOrd="0" presId="urn:microsoft.com/office/officeart/2005/8/layout/arrow2"/>
    <dgm:cxn modelId="{E4DE25E9-EE75-475C-AC90-45A9556AC172}" type="presParOf" srcId="{8689BB7E-388D-4051-8ACF-4F50384E26CE}" destId="{4F347505-5D5D-4556-BE25-507EA6D0B1F6}" srcOrd="5" destOrd="0" presId="urn:microsoft.com/office/officeart/2005/8/layout/arrow2"/>
    <dgm:cxn modelId="{A5DA8B56-ABA3-4645-93DD-6624302CD079}" type="presParOf" srcId="{8689BB7E-388D-4051-8ACF-4F50384E26CE}" destId="{C7595353-847E-4A53-B4D0-E3A57D9A19BE}" srcOrd="6" destOrd="0" presId="urn:microsoft.com/office/officeart/2005/8/layout/arrow2"/>
    <dgm:cxn modelId="{4294908A-235C-4B3D-948C-EF8E26203336}" type="presParOf" srcId="{8689BB7E-388D-4051-8ACF-4F50384E26CE}" destId="{159D45C0-5229-49AE-8C33-773625DD391E}"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24AF3-F45B-43B2-85A3-B505DF7347C9}">
      <dsp:nvSpPr>
        <dsp:cNvPr id="0" name=""/>
        <dsp:cNvSpPr/>
      </dsp:nvSpPr>
      <dsp:spPr>
        <a:xfrm rot="5400000">
          <a:off x="-9938" y="152032"/>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t>Turska</a:t>
          </a:r>
          <a:endParaRPr lang="hr-HR" sz="1300" b="1" kern="1200" dirty="0"/>
        </a:p>
      </dsp:txBody>
      <dsp:txXfrm rot="-5400000">
        <a:off x="139897" y="351811"/>
        <a:ext cx="699225" cy="299668"/>
      </dsp:txXfrm>
    </dsp:sp>
    <dsp:sp modelId="{1175B41E-E8D6-43DC-8B71-5624834C5FF2}">
      <dsp:nvSpPr>
        <dsp:cNvPr id="0" name=""/>
        <dsp:cNvSpPr/>
      </dsp:nvSpPr>
      <dsp:spPr>
        <a:xfrm rot="5400000">
          <a:off x="4035156" y="-3158556"/>
          <a:ext cx="649281" cy="697079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2.739.326                      </a:t>
          </a:r>
          <a:r>
            <a:rPr lang="tr-TR" sz="2400" b="1" kern="1200" dirty="0" smtClean="0"/>
            <a:t>(broj izbjeglica)</a:t>
          </a:r>
          <a:endParaRPr lang="hr-HR" sz="2400" b="1" kern="1200" dirty="0"/>
        </a:p>
      </dsp:txBody>
      <dsp:txXfrm rot="-5400000">
        <a:off x="874401" y="33894"/>
        <a:ext cx="6939097" cy="585891"/>
      </dsp:txXfrm>
    </dsp:sp>
    <dsp:sp modelId="{FC3514A5-923D-4892-9E1D-8E88FF7FCB1D}">
      <dsp:nvSpPr>
        <dsp:cNvPr id="0" name=""/>
        <dsp:cNvSpPr/>
      </dsp:nvSpPr>
      <dsp:spPr>
        <a:xfrm rot="5400000">
          <a:off x="-9938" y="1032700"/>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t>Libanon</a:t>
          </a:r>
          <a:endParaRPr lang="hr-HR" sz="1300" b="1" kern="1200" dirty="0"/>
        </a:p>
      </dsp:txBody>
      <dsp:txXfrm rot="-5400000">
        <a:off x="139897" y="1232479"/>
        <a:ext cx="699225" cy="299668"/>
      </dsp:txXfrm>
    </dsp:sp>
    <dsp:sp modelId="{D0DEF9DD-89F2-4763-99C8-E8D1595D0BD0}">
      <dsp:nvSpPr>
        <dsp:cNvPr id="0" name=""/>
        <dsp:cNvSpPr/>
      </dsp:nvSpPr>
      <dsp:spPr>
        <a:xfrm rot="5400000">
          <a:off x="3522912" y="-1769739"/>
          <a:ext cx="649281" cy="595449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1.048.275</a:t>
          </a:r>
          <a:endParaRPr lang="hr-HR" sz="2400" kern="1200" dirty="0"/>
        </a:p>
      </dsp:txBody>
      <dsp:txXfrm rot="-5400000">
        <a:off x="870307" y="914561"/>
        <a:ext cx="5922797" cy="585891"/>
      </dsp:txXfrm>
    </dsp:sp>
    <dsp:sp modelId="{829FCDC0-13CE-4EC3-9126-9BB1A58C7D83}">
      <dsp:nvSpPr>
        <dsp:cNvPr id="0" name=""/>
        <dsp:cNvSpPr/>
      </dsp:nvSpPr>
      <dsp:spPr>
        <a:xfrm rot="5400000">
          <a:off x="-9938" y="1913368"/>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t>Jordan</a:t>
          </a:r>
          <a:endParaRPr lang="hr-HR" sz="1300" b="1" kern="1200" dirty="0"/>
        </a:p>
      </dsp:txBody>
      <dsp:txXfrm rot="-5400000">
        <a:off x="139897" y="2113147"/>
        <a:ext cx="699225" cy="299668"/>
      </dsp:txXfrm>
    </dsp:sp>
    <dsp:sp modelId="{AF14CA5E-0CF8-4AA7-B3C2-9CB270BEFDB0}">
      <dsp:nvSpPr>
        <dsp:cNvPr id="0" name=""/>
        <dsp:cNvSpPr/>
      </dsp:nvSpPr>
      <dsp:spPr>
        <a:xfrm rot="5400000">
          <a:off x="2709289" y="-68712"/>
          <a:ext cx="649281" cy="43137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655.217</a:t>
          </a:r>
          <a:endParaRPr lang="hr-HR" sz="2400" kern="1200" dirty="0"/>
        </a:p>
      </dsp:txBody>
      <dsp:txXfrm rot="-5400000">
        <a:off x="877043" y="1795229"/>
        <a:ext cx="4282079" cy="585891"/>
      </dsp:txXfrm>
    </dsp:sp>
    <dsp:sp modelId="{9379D5CC-6594-4A5A-890F-37919CC36FA6}">
      <dsp:nvSpPr>
        <dsp:cNvPr id="0" name=""/>
        <dsp:cNvSpPr/>
      </dsp:nvSpPr>
      <dsp:spPr>
        <a:xfrm rot="5400000">
          <a:off x="-9938" y="2794035"/>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t>Irak</a:t>
          </a:r>
          <a:endParaRPr lang="hr-HR" sz="1300" b="1" kern="1200" dirty="0"/>
        </a:p>
      </dsp:txBody>
      <dsp:txXfrm rot="-5400000">
        <a:off x="139897" y="2993814"/>
        <a:ext cx="699225" cy="299668"/>
      </dsp:txXfrm>
    </dsp:sp>
    <dsp:sp modelId="{0E972219-40F1-485C-A9CC-231DC1B2E232}">
      <dsp:nvSpPr>
        <dsp:cNvPr id="0" name=""/>
        <dsp:cNvSpPr/>
      </dsp:nvSpPr>
      <dsp:spPr>
        <a:xfrm rot="5400000">
          <a:off x="2230337" y="1269161"/>
          <a:ext cx="649281" cy="339936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247.339</a:t>
          </a:r>
          <a:endParaRPr lang="hr-HR" sz="2400" kern="1200" dirty="0"/>
        </a:p>
      </dsp:txBody>
      <dsp:txXfrm rot="-5400000">
        <a:off x="855298" y="2675896"/>
        <a:ext cx="3367666" cy="585891"/>
      </dsp:txXfrm>
    </dsp:sp>
    <dsp:sp modelId="{65602C5D-26F4-45BA-BEAC-34B1BDF610D3}">
      <dsp:nvSpPr>
        <dsp:cNvPr id="0" name=""/>
        <dsp:cNvSpPr/>
      </dsp:nvSpPr>
      <dsp:spPr>
        <a:xfrm rot="5400000">
          <a:off x="-9938" y="3674703"/>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t>Egipat</a:t>
          </a:r>
          <a:endParaRPr lang="hr-HR" sz="1300" b="1" kern="1200" dirty="0"/>
        </a:p>
      </dsp:txBody>
      <dsp:txXfrm rot="-5400000">
        <a:off x="139897" y="3874482"/>
        <a:ext cx="699225" cy="299668"/>
      </dsp:txXfrm>
    </dsp:sp>
    <dsp:sp modelId="{B1C811C5-D71D-44D6-9D6E-475BA7802590}">
      <dsp:nvSpPr>
        <dsp:cNvPr id="0" name=""/>
        <dsp:cNvSpPr/>
      </dsp:nvSpPr>
      <dsp:spPr>
        <a:xfrm rot="5400000">
          <a:off x="1863953" y="2495499"/>
          <a:ext cx="649281" cy="262825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117.702</a:t>
          </a:r>
          <a:endParaRPr lang="hr-HR" sz="2400" kern="1200" dirty="0"/>
        </a:p>
      </dsp:txBody>
      <dsp:txXfrm rot="-5400000">
        <a:off x="874469" y="3516679"/>
        <a:ext cx="2596556" cy="585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A6609-0AAA-49AA-BC73-433D84F5F609}">
      <dsp:nvSpPr>
        <dsp:cNvPr id="0" name=""/>
        <dsp:cNvSpPr/>
      </dsp:nvSpPr>
      <dsp:spPr>
        <a:xfrm rot="5400000">
          <a:off x="322388" y="2277106"/>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81CA5-0FE8-405E-B61D-139D7D2941EE}">
      <dsp:nvSpPr>
        <dsp:cNvPr id="0" name=""/>
        <dsp:cNvSpPr/>
      </dsp:nvSpPr>
      <dsp:spPr>
        <a:xfrm>
          <a:off x="141677" y="2808306"/>
          <a:ext cx="1692377" cy="103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a:t>Smještaj</a:t>
          </a:r>
          <a:endParaRPr lang="hr-HR" sz="1600" kern="1200" dirty="0"/>
        </a:p>
      </dsp:txBody>
      <dsp:txXfrm>
        <a:off x="141677" y="2808306"/>
        <a:ext cx="1692377" cy="1032196"/>
      </dsp:txXfrm>
    </dsp:sp>
    <dsp:sp modelId="{F7AF8917-89E5-4B76-8102-0683996F88F7}">
      <dsp:nvSpPr>
        <dsp:cNvPr id="0" name=""/>
        <dsp:cNvSpPr/>
      </dsp:nvSpPr>
      <dsp:spPr>
        <a:xfrm>
          <a:off x="1327017" y="2160105"/>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A1A73-AFF1-4C8B-B811-55A2C6ED56FE}">
      <dsp:nvSpPr>
        <dsp:cNvPr id="0" name=""/>
        <dsp:cNvSpPr/>
      </dsp:nvSpPr>
      <dsp:spPr>
        <a:xfrm rot="5400000">
          <a:off x="2207628" y="1842475"/>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F6ECF-085B-4301-B5AB-349C4BF88D47}">
      <dsp:nvSpPr>
        <dsp:cNvPr id="0" name=""/>
        <dsp:cNvSpPr/>
      </dsp:nvSpPr>
      <dsp:spPr>
        <a:xfrm>
          <a:off x="2048202" y="2317313"/>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Hrana</a:t>
          </a:r>
          <a:endParaRPr lang="hr-HR" sz="1600" kern="1200" dirty="0"/>
        </a:p>
      </dsp:txBody>
      <dsp:txXfrm>
        <a:off x="2048202" y="2317313"/>
        <a:ext cx="1434765" cy="1257656"/>
      </dsp:txXfrm>
    </dsp:sp>
    <dsp:sp modelId="{AFF7A30F-4AFD-4CD6-A62D-C0BC65ADAA05}">
      <dsp:nvSpPr>
        <dsp:cNvPr id="0" name=""/>
        <dsp:cNvSpPr/>
      </dsp:nvSpPr>
      <dsp:spPr>
        <a:xfrm>
          <a:off x="3212257" y="1725474"/>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E6215-BD4A-4960-BEA4-0C5246909DB8}">
      <dsp:nvSpPr>
        <dsp:cNvPr id="0" name=""/>
        <dsp:cNvSpPr/>
      </dsp:nvSpPr>
      <dsp:spPr>
        <a:xfrm rot="5400000">
          <a:off x="4092868" y="1407844"/>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29527-8369-44B5-8582-494B78A0BA24}">
      <dsp:nvSpPr>
        <dsp:cNvPr id="0" name=""/>
        <dsp:cNvSpPr/>
      </dsp:nvSpPr>
      <dsp:spPr>
        <a:xfrm>
          <a:off x="3933441" y="1882681"/>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a:t>Zdravstvena skrb</a:t>
          </a:r>
          <a:endParaRPr lang="hr-HR" sz="1600" kern="1200" dirty="0"/>
        </a:p>
      </dsp:txBody>
      <dsp:txXfrm>
        <a:off x="3933441" y="1882681"/>
        <a:ext cx="1434765" cy="1257656"/>
      </dsp:txXfrm>
    </dsp:sp>
    <dsp:sp modelId="{02E583E9-CD01-4D5F-A2F8-790B2F8F73CC}">
      <dsp:nvSpPr>
        <dsp:cNvPr id="0" name=""/>
        <dsp:cNvSpPr/>
      </dsp:nvSpPr>
      <dsp:spPr>
        <a:xfrm>
          <a:off x="5097496" y="1290843"/>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C7770-93AE-440F-BD00-41A8ACB34EDD}">
      <dsp:nvSpPr>
        <dsp:cNvPr id="0" name=""/>
        <dsp:cNvSpPr/>
      </dsp:nvSpPr>
      <dsp:spPr>
        <a:xfrm rot="5400000">
          <a:off x="5978107" y="973213"/>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228DA-41FF-4D89-BF22-6BC01EA5299D}">
      <dsp:nvSpPr>
        <dsp:cNvPr id="0" name=""/>
        <dsp:cNvSpPr/>
      </dsp:nvSpPr>
      <dsp:spPr>
        <a:xfrm>
          <a:off x="5818681" y="1448050"/>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Obrazovanje</a:t>
          </a:r>
          <a:endParaRPr lang="hr-HR" sz="1600" kern="1200" dirty="0"/>
        </a:p>
      </dsp:txBody>
      <dsp:txXfrm>
        <a:off x="5818681" y="1448050"/>
        <a:ext cx="1434765" cy="1257656"/>
      </dsp:txXfrm>
    </dsp:sp>
    <dsp:sp modelId="{1B899E3F-4F92-47F4-88BD-E144CB5C78AE}">
      <dsp:nvSpPr>
        <dsp:cNvPr id="0" name=""/>
        <dsp:cNvSpPr/>
      </dsp:nvSpPr>
      <dsp:spPr>
        <a:xfrm>
          <a:off x="6982736" y="856212"/>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7FCCD-EE28-4C14-B0F3-34A234EDB7B6}">
      <dsp:nvSpPr>
        <dsp:cNvPr id="0" name=""/>
        <dsp:cNvSpPr/>
      </dsp:nvSpPr>
      <dsp:spPr>
        <a:xfrm rot="5400000">
          <a:off x="7863347" y="538581"/>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7989A-0D26-4A19-B959-267E1BCF6467}">
      <dsp:nvSpPr>
        <dsp:cNvPr id="0" name=""/>
        <dsp:cNvSpPr/>
      </dsp:nvSpPr>
      <dsp:spPr>
        <a:xfrm>
          <a:off x="7703920" y="1013419"/>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Sigurnosne mjere</a:t>
          </a:r>
          <a:endParaRPr lang="hr-HR" sz="1600" kern="1200" dirty="0"/>
        </a:p>
      </dsp:txBody>
      <dsp:txXfrm>
        <a:off x="7703920" y="1013419"/>
        <a:ext cx="1434765" cy="1257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CFCEF-EFB4-4C4F-A315-45D5A643A6E7}">
      <dsp:nvSpPr>
        <dsp:cNvPr id="0" name=""/>
        <dsp:cNvSpPr/>
      </dsp:nvSpPr>
      <dsp:spPr>
        <a:xfrm>
          <a:off x="3737412" y="1497966"/>
          <a:ext cx="2694054" cy="269418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sz="1800" kern="1200"/>
            <a:t>GOSPODARSTVO</a:t>
          </a:r>
          <a:endParaRPr lang="hr-HR" sz="1800" kern="1200" dirty="0"/>
        </a:p>
      </dsp:txBody>
      <dsp:txXfrm>
        <a:off x="4131947" y="1892521"/>
        <a:ext cx="1904984" cy="1905077"/>
      </dsp:txXfrm>
    </dsp:sp>
    <dsp:sp modelId="{85F52D6A-29AE-4527-9329-691D8F1FB906}">
      <dsp:nvSpPr>
        <dsp:cNvPr id="0" name=""/>
        <dsp:cNvSpPr/>
      </dsp:nvSpPr>
      <dsp:spPr>
        <a:xfrm>
          <a:off x="2348126" y="0"/>
          <a:ext cx="5430769" cy="5661247"/>
        </a:xfrm>
        <a:prstGeom prst="blockArc">
          <a:avLst>
            <a:gd name="adj1" fmla="val 17527788"/>
            <a:gd name="adj2" fmla="val 4119114"/>
            <a:gd name="adj3" fmla="val 575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B6F91-7FBA-4C88-9125-A4B393FDD27D}">
      <dsp:nvSpPr>
        <dsp:cNvPr id="0" name=""/>
        <dsp:cNvSpPr/>
      </dsp:nvSpPr>
      <dsp:spPr>
        <a:xfrm>
          <a:off x="6346950" y="477243"/>
          <a:ext cx="1443214" cy="1443618"/>
        </a:xfrm>
        <a:prstGeom prst="ellipse">
          <a:avLst/>
        </a:prstGeom>
        <a:blipFill rotWithShape="1">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E8D5B-70AA-4860-BA3F-59286C1BFAE3}">
      <dsp:nvSpPr>
        <dsp:cNvPr id="0" name=""/>
        <dsp:cNvSpPr/>
      </dsp:nvSpPr>
      <dsp:spPr>
        <a:xfrm>
          <a:off x="7899634" y="500454"/>
          <a:ext cx="1931798" cy="139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sz="1800" kern="1200"/>
            <a:t>STANOVANJE</a:t>
          </a:r>
          <a:endParaRPr lang="hr-HR" sz="1800" kern="1200" dirty="0"/>
        </a:p>
      </dsp:txBody>
      <dsp:txXfrm>
        <a:off x="7899634" y="500454"/>
        <a:ext cx="1931798" cy="1397196"/>
      </dsp:txXfrm>
    </dsp:sp>
    <dsp:sp modelId="{58E7590A-28B8-4893-96DE-E797D9ABC14B}">
      <dsp:nvSpPr>
        <dsp:cNvPr id="0" name=""/>
        <dsp:cNvSpPr/>
      </dsp:nvSpPr>
      <dsp:spPr>
        <a:xfrm>
          <a:off x="6904757" y="2119571"/>
          <a:ext cx="1443214" cy="1443618"/>
        </a:xfrm>
        <a:prstGeom prst="ellipse">
          <a:avLst/>
        </a:prstGeom>
        <a:blipFill rotWithShape="1">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0081D-5161-4DB1-8D1B-833DA049FD55}">
      <dsp:nvSpPr>
        <dsp:cNvPr id="0" name=""/>
        <dsp:cNvSpPr/>
      </dsp:nvSpPr>
      <dsp:spPr>
        <a:xfrm>
          <a:off x="8465490" y="2139951"/>
          <a:ext cx="1931798" cy="139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sz="1800" kern="1200"/>
            <a:t>ZAPOŠLJAVANJE</a:t>
          </a:r>
          <a:endParaRPr lang="hr-HR" sz="1800" kern="1200" dirty="0"/>
        </a:p>
      </dsp:txBody>
      <dsp:txXfrm>
        <a:off x="8465490" y="2139951"/>
        <a:ext cx="1931798" cy="1397196"/>
      </dsp:txXfrm>
    </dsp:sp>
    <dsp:sp modelId="{4A08BD52-C987-46DB-ABFD-A728CE269804}">
      <dsp:nvSpPr>
        <dsp:cNvPr id="0" name=""/>
        <dsp:cNvSpPr/>
      </dsp:nvSpPr>
      <dsp:spPr>
        <a:xfrm>
          <a:off x="6346950" y="3785110"/>
          <a:ext cx="1443214" cy="1443618"/>
        </a:xfrm>
        <a:prstGeom prst="ellipse">
          <a:avLst/>
        </a:prstGeom>
        <a:blipFill rotWithShape="1">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D94C10-4560-48D1-B8BE-4EA6B96097E9}">
      <dsp:nvSpPr>
        <dsp:cNvPr id="0" name=""/>
        <dsp:cNvSpPr/>
      </dsp:nvSpPr>
      <dsp:spPr>
        <a:xfrm>
          <a:off x="7899634" y="3814548"/>
          <a:ext cx="1931798" cy="139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sz="1800" kern="1200"/>
            <a:t>ROBA I USLUGE</a:t>
          </a:r>
          <a:endParaRPr lang="hr-HR" sz="1800" kern="1200" dirty="0"/>
        </a:p>
      </dsp:txBody>
      <dsp:txXfrm>
        <a:off x="7899634" y="3814548"/>
        <a:ext cx="1931798" cy="1397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64BCB-89A6-4C15-A3B1-E98ABC2EF7E2}">
      <dsp:nvSpPr>
        <dsp:cNvPr id="0" name=""/>
        <dsp:cNvSpPr/>
      </dsp:nvSpPr>
      <dsp:spPr>
        <a:xfrm>
          <a:off x="1265554" y="0"/>
          <a:ext cx="6111240" cy="381952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8D013-67FC-4FC7-8F30-F182D5643E0E}">
      <dsp:nvSpPr>
        <dsp:cNvPr id="0" name=""/>
        <dsp:cNvSpPr/>
      </dsp:nvSpPr>
      <dsp:spPr>
        <a:xfrm>
          <a:off x="1867512" y="2840198"/>
          <a:ext cx="140558" cy="1405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8E00D-45C3-4E70-B53E-1FD58B4C8BF4}">
      <dsp:nvSpPr>
        <dsp:cNvPr id="0" name=""/>
        <dsp:cNvSpPr/>
      </dsp:nvSpPr>
      <dsp:spPr>
        <a:xfrm>
          <a:off x="1937791" y="2910478"/>
          <a:ext cx="1045022" cy="90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0" rIns="0" bIns="0" numCol="1" spcCol="1270" anchor="t" anchorCtr="0">
          <a:noAutofit/>
        </a:bodyPr>
        <a:lstStyle/>
        <a:p>
          <a:pPr lvl="0" algn="l" defTabSz="711200">
            <a:lnSpc>
              <a:spcPct val="90000"/>
            </a:lnSpc>
            <a:spcBef>
              <a:spcPct val="0"/>
            </a:spcBef>
            <a:spcAft>
              <a:spcPct val="35000"/>
            </a:spcAft>
          </a:pPr>
          <a:r>
            <a:rPr lang="en-US" sz="1600" kern="1200" noProof="0" dirty="0" smtClean="0"/>
            <a:t>Izbjeglice</a:t>
          </a:r>
          <a:endParaRPr lang="hr-HR" sz="1600" kern="1200" noProof="0" dirty="0"/>
        </a:p>
      </dsp:txBody>
      <dsp:txXfrm>
        <a:off x="1937791" y="2910478"/>
        <a:ext cx="1045022" cy="909046"/>
      </dsp:txXfrm>
    </dsp:sp>
    <dsp:sp modelId="{6C9048BA-B7D6-4001-813B-1ACB9C98B111}">
      <dsp:nvSpPr>
        <dsp:cNvPr id="0" name=""/>
        <dsp:cNvSpPr/>
      </dsp:nvSpPr>
      <dsp:spPr>
        <a:xfrm>
          <a:off x="2860588" y="1951777"/>
          <a:ext cx="244449" cy="24444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E1A39-F8F5-4CAE-B37A-FB3ED694EB0B}">
      <dsp:nvSpPr>
        <dsp:cNvPr id="0" name=""/>
        <dsp:cNvSpPr/>
      </dsp:nvSpPr>
      <dsp:spPr>
        <a:xfrm>
          <a:off x="2982813" y="2074002"/>
          <a:ext cx="1283360" cy="174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29" tIns="0" rIns="0" bIns="0" numCol="1" spcCol="1270" anchor="t" anchorCtr="0">
          <a:noAutofit/>
        </a:bodyPr>
        <a:lstStyle/>
        <a:p>
          <a:pPr lvl="0" algn="l" defTabSz="711200">
            <a:lnSpc>
              <a:spcPct val="90000"/>
            </a:lnSpc>
            <a:spcBef>
              <a:spcPct val="0"/>
            </a:spcBef>
            <a:spcAft>
              <a:spcPct val="35000"/>
            </a:spcAft>
          </a:pPr>
          <a:r>
            <a:rPr lang="en-US" sz="1600" kern="1200" noProof="0" dirty="0" smtClean="0"/>
            <a:t>Granična sigurnost</a:t>
          </a:r>
          <a:endParaRPr lang="hr-HR" sz="1600" kern="1200" noProof="0" dirty="0"/>
        </a:p>
      </dsp:txBody>
      <dsp:txXfrm>
        <a:off x="2982813" y="2074002"/>
        <a:ext cx="1283360" cy="1745522"/>
      </dsp:txXfrm>
    </dsp:sp>
    <dsp:sp modelId="{F365F897-11FE-4F77-9B3D-50E1D7ADC7E7}">
      <dsp:nvSpPr>
        <dsp:cNvPr id="0" name=""/>
        <dsp:cNvSpPr/>
      </dsp:nvSpPr>
      <dsp:spPr>
        <a:xfrm>
          <a:off x="4128670" y="1297110"/>
          <a:ext cx="323895" cy="3238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47505-5D5D-4556-BE25-507EA6D0B1F6}">
      <dsp:nvSpPr>
        <dsp:cNvPr id="0" name=""/>
        <dsp:cNvSpPr/>
      </dsp:nvSpPr>
      <dsp:spPr>
        <a:xfrm>
          <a:off x="4290618" y="1459058"/>
          <a:ext cx="1283360" cy="236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626" tIns="0" rIns="0" bIns="0" numCol="1" spcCol="1270" anchor="t" anchorCtr="0">
          <a:noAutofit/>
        </a:bodyPr>
        <a:lstStyle/>
        <a:p>
          <a:pPr lvl="0" algn="l" defTabSz="711200">
            <a:lnSpc>
              <a:spcPct val="90000"/>
            </a:lnSpc>
            <a:spcBef>
              <a:spcPct val="0"/>
            </a:spcBef>
            <a:spcAft>
              <a:spcPct val="35000"/>
            </a:spcAft>
          </a:pPr>
          <a:r>
            <a:rPr lang="en-US" sz="1600" kern="1200" noProof="0" dirty="0" smtClean="0"/>
            <a:t>Kretanje postrojbi</a:t>
          </a:r>
          <a:endParaRPr lang="hr-HR" sz="1600" kern="1200" noProof="0" dirty="0"/>
        </a:p>
      </dsp:txBody>
      <dsp:txXfrm>
        <a:off x="4290618" y="1459058"/>
        <a:ext cx="1283360" cy="2360466"/>
      </dsp:txXfrm>
    </dsp:sp>
    <dsp:sp modelId="{C7595353-847E-4A53-B4D0-E3A57D9A19BE}">
      <dsp:nvSpPr>
        <dsp:cNvPr id="0" name=""/>
        <dsp:cNvSpPr/>
      </dsp:nvSpPr>
      <dsp:spPr>
        <a:xfrm>
          <a:off x="5509811" y="863976"/>
          <a:ext cx="433898" cy="43389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D45C0-5229-49AE-8C33-773625DD391E}">
      <dsp:nvSpPr>
        <dsp:cNvPr id="0" name=""/>
        <dsp:cNvSpPr/>
      </dsp:nvSpPr>
      <dsp:spPr>
        <a:xfrm>
          <a:off x="5726760" y="1080925"/>
          <a:ext cx="1283360" cy="2738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14" tIns="0" rIns="0" bIns="0" numCol="1" spcCol="1270" anchor="t" anchorCtr="0">
          <a:noAutofit/>
        </a:bodyPr>
        <a:lstStyle/>
        <a:p>
          <a:pPr lvl="0" algn="l" defTabSz="711200">
            <a:lnSpc>
              <a:spcPct val="90000"/>
            </a:lnSpc>
            <a:spcBef>
              <a:spcPct val="0"/>
            </a:spcBef>
            <a:spcAft>
              <a:spcPct val="35000"/>
            </a:spcAft>
          </a:pPr>
          <a:r>
            <a:rPr lang="en-US" sz="1600" kern="1200" noProof="0" dirty="0" smtClean="0"/>
            <a:t>Otežana trgovina</a:t>
          </a:r>
          <a:endParaRPr lang="hr-HR" sz="1600" kern="1200" noProof="0" dirty="0"/>
        </a:p>
      </dsp:txBody>
      <dsp:txXfrm>
        <a:off x="5726760" y="1080925"/>
        <a:ext cx="1283360" cy="27385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0.07778</cdr:x>
      <cdr:y>0.16435</cdr:y>
    </cdr:from>
    <cdr:to>
      <cdr:x>0.17778</cdr:x>
      <cdr:y>0.2513</cdr:y>
    </cdr:to>
    <cdr:sp macro="" textlink="">
      <cdr:nvSpPr>
        <cdr:cNvPr id="2" name="Text Box 2"/>
        <cdr:cNvSpPr txBox="1">
          <a:spLocks xmlns:a="http://schemas.openxmlformats.org/drawingml/2006/main" noChangeArrowheads="1"/>
        </cdr:cNvSpPr>
      </cdr:nvSpPr>
      <cdr:spPr bwMode="auto">
        <a:xfrm xmlns:a="http://schemas.openxmlformats.org/drawingml/2006/main">
          <a:off x="504056" y="504056"/>
          <a:ext cx="648072" cy="266700"/>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07000"/>
            </a:lnSpc>
            <a:spcAft>
              <a:spcPts val="800"/>
            </a:spcAft>
          </a:pPr>
          <a:r>
            <a:rPr lang="hr-HR" sz="1100">
              <a:effectLst/>
              <a:latin typeface="Calibri"/>
              <a:ea typeface="Calibri"/>
              <a:cs typeface="Times New Roman"/>
            </a:rPr>
            <a:t>Ukupno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EB00E-E41D-4FA0-85E9-830A72144604}" type="datetimeFigureOut">
              <a:rPr lang="tr-TR" smtClean="0"/>
              <a:t>11.07.2016</a:t>
            </a:fld>
            <a:endParaRPr lang="hr-H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F1138-EC0F-4DC4-8FF0-E3E23A6E4A12}" type="slidenum">
              <a:rPr lang="tr-TR" smtClean="0"/>
              <a:t>‹#›</a:t>
            </a:fld>
            <a:endParaRPr lang="hr-HR"/>
          </a:p>
        </p:txBody>
      </p:sp>
    </p:spTree>
    <p:extLst>
      <p:ext uri="{BB962C8B-B14F-4D97-AF65-F5344CB8AC3E}">
        <p14:creationId xmlns:p14="http://schemas.microsoft.com/office/powerpoint/2010/main" val="111086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1</a:t>
            </a:fld>
            <a:endParaRPr lang="hr-HR"/>
          </a:p>
        </p:txBody>
      </p:sp>
    </p:spTree>
    <p:extLst>
      <p:ext uri="{BB962C8B-B14F-4D97-AF65-F5344CB8AC3E}">
        <p14:creationId xmlns:p14="http://schemas.microsoft.com/office/powerpoint/2010/main" val="106612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11</a:t>
            </a:fld>
            <a:endParaRPr lang="hr-HR"/>
          </a:p>
        </p:txBody>
      </p:sp>
    </p:spTree>
    <p:extLst>
      <p:ext uri="{BB962C8B-B14F-4D97-AF65-F5344CB8AC3E}">
        <p14:creationId xmlns:p14="http://schemas.microsoft.com/office/powerpoint/2010/main" val="235230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noProof="0" dirty="0" smtClean="0"/>
          </a:p>
        </p:txBody>
      </p:sp>
      <p:sp>
        <p:nvSpPr>
          <p:cNvPr id="18436"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1076EC21-5823-4B31-BC40-C9A2C13F8FFF}" type="slidenum">
              <a:rPr lang="tr-TR" altLang="tr-TR">
                <a:solidFill>
                  <a:srgbClr val="000000"/>
                </a:solidFill>
              </a:rPr>
              <a:pPr eaLnBrk="1" hangingPunct="1">
                <a:spcBef>
                  <a:spcPct val="0"/>
                </a:spcBef>
              </a:pPr>
              <a:t>12</a:t>
            </a:fld>
            <a:endParaRPr lang="hr-HR" altLang="tr-T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noProof="0" dirty="0" smtClean="0"/>
          </a:p>
        </p:txBody>
      </p:sp>
      <p:sp>
        <p:nvSpPr>
          <p:cNvPr id="20484"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CE466776-5E6A-450C-9FE5-DCC98945EF20}" type="slidenum">
              <a:rPr lang="tr-TR" altLang="tr-TR">
                <a:solidFill>
                  <a:srgbClr val="000000"/>
                </a:solidFill>
              </a:rPr>
              <a:pPr eaLnBrk="1" hangingPunct="1">
                <a:spcBef>
                  <a:spcPct val="0"/>
                </a:spcBef>
              </a:pPr>
              <a:t>13</a:t>
            </a:fld>
            <a:endParaRPr lang="hr-HR" altLang="tr-T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noProof="0" dirty="0" smtClean="0"/>
          </a:p>
        </p:txBody>
      </p:sp>
      <p:sp>
        <p:nvSpPr>
          <p:cNvPr id="19460"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9B246A29-A1B9-419A-A230-FF8185AF7E36}" type="slidenum">
              <a:rPr lang="tr-TR" altLang="tr-TR">
                <a:solidFill>
                  <a:srgbClr val="000000"/>
                </a:solidFill>
              </a:rPr>
              <a:pPr eaLnBrk="1" hangingPunct="1">
                <a:spcBef>
                  <a:spcPct val="0"/>
                </a:spcBef>
              </a:pPr>
              <a:t>14</a:t>
            </a:fld>
            <a:endParaRPr lang="hr-HR" altLang="tr-T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noProof="0" dirty="0" smtClean="0"/>
          </a:p>
        </p:txBody>
      </p:sp>
      <p:sp>
        <p:nvSpPr>
          <p:cNvPr id="21508"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49CC68D5-7EAE-4259-B984-F874EA1551AB}" type="slidenum">
              <a:rPr lang="tr-TR" altLang="tr-TR">
                <a:solidFill>
                  <a:srgbClr val="000000"/>
                </a:solidFill>
              </a:rPr>
              <a:pPr eaLnBrk="1" hangingPunct="1">
                <a:spcBef>
                  <a:spcPct val="0"/>
                </a:spcBef>
              </a:pPr>
              <a:t>15</a:t>
            </a:fld>
            <a:endParaRPr lang="hr-HR" altLang="tr-T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16</a:t>
            </a:fld>
            <a:endParaRPr lang="hr-HR"/>
          </a:p>
        </p:txBody>
      </p:sp>
    </p:spTree>
    <p:extLst>
      <p:ext uri="{BB962C8B-B14F-4D97-AF65-F5344CB8AC3E}">
        <p14:creationId xmlns:p14="http://schemas.microsoft.com/office/powerpoint/2010/main" val="235230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3</a:t>
            </a:fld>
            <a:endParaRPr lang="hr-HR"/>
          </a:p>
        </p:txBody>
      </p:sp>
    </p:spTree>
    <p:extLst>
      <p:ext uri="{BB962C8B-B14F-4D97-AF65-F5344CB8AC3E}">
        <p14:creationId xmlns:p14="http://schemas.microsoft.com/office/powerpoint/2010/main" val="418426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4</a:t>
            </a:fld>
            <a:endParaRPr lang="hr-HR"/>
          </a:p>
        </p:txBody>
      </p:sp>
    </p:spTree>
    <p:extLst>
      <p:ext uri="{BB962C8B-B14F-4D97-AF65-F5344CB8AC3E}">
        <p14:creationId xmlns:p14="http://schemas.microsoft.com/office/powerpoint/2010/main" val="15487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5</a:t>
            </a:fld>
            <a:endParaRPr lang="hr-HR"/>
          </a:p>
        </p:txBody>
      </p:sp>
    </p:spTree>
    <p:extLst>
      <p:ext uri="{BB962C8B-B14F-4D97-AF65-F5344CB8AC3E}">
        <p14:creationId xmlns:p14="http://schemas.microsoft.com/office/powerpoint/2010/main" val="259415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6</a:t>
            </a:fld>
            <a:endParaRPr lang="hr-HR"/>
          </a:p>
        </p:txBody>
      </p:sp>
    </p:spTree>
    <p:extLst>
      <p:ext uri="{BB962C8B-B14F-4D97-AF65-F5344CB8AC3E}">
        <p14:creationId xmlns:p14="http://schemas.microsoft.com/office/powerpoint/2010/main" val="12343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7</a:t>
            </a:fld>
            <a:endParaRPr lang="hr-HR"/>
          </a:p>
        </p:txBody>
      </p:sp>
    </p:spTree>
    <p:extLst>
      <p:ext uri="{BB962C8B-B14F-4D97-AF65-F5344CB8AC3E}">
        <p14:creationId xmlns:p14="http://schemas.microsoft.com/office/powerpoint/2010/main" val="274714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smtClean="0"/>
          </a:p>
        </p:txBody>
      </p:sp>
      <p:sp>
        <p:nvSpPr>
          <p:cNvPr id="4" name="Slayt Numarası Yer Tutucusu 3"/>
          <p:cNvSpPr>
            <a:spLocks noGrp="1"/>
          </p:cNvSpPr>
          <p:nvPr>
            <p:ph type="sldNum" sz="quarter" idx="10"/>
          </p:nvPr>
        </p:nvSpPr>
        <p:spPr/>
        <p:txBody>
          <a:bodyPr/>
          <a:lstStyle/>
          <a:p>
            <a:fld id="{DF0F1138-EC0F-4DC4-8FF0-E3E23A6E4A12}" type="slidenum">
              <a:rPr lang="tr-TR" smtClean="0"/>
              <a:t>8</a:t>
            </a:fld>
            <a:endParaRPr lang="hr-HR"/>
          </a:p>
        </p:txBody>
      </p:sp>
    </p:spTree>
    <p:extLst>
      <p:ext uri="{BB962C8B-B14F-4D97-AF65-F5344CB8AC3E}">
        <p14:creationId xmlns:p14="http://schemas.microsoft.com/office/powerpoint/2010/main" val="179378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9</a:t>
            </a:fld>
            <a:endParaRPr lang="hr-HR"/>
          </a:p>
        </p:txBody>
      </p:sp>
    </p:spTree>
    <p:extLst>
      <p:ext uri="{BB962C8B-B14F-4D97-AF65-F5344CB8AC3E}">
        <p14:creationId xmlns:p14="http://schemas.microsoft.com/office/powerpoint/2010/main" val="194712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10</a:t>
            </a:fld>
            <a:endParaRPr lang="hr-HR"/>
          </a:p>
        </p:txBody>
      </p:sp>
    </p:spTree>
    <p:extLst>
      <p:ext uri="{BB962C8B-B14F-4D97-AF65-F5344CB8AC3E}">
        <p14:creationId xmlns:p14="http://schemas.microsoft.com/office/powerpoint/2010/main" val="2352301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38DD2ED1-84F2-4096-B39B-B46E7002DEF7}" type="datetimeFigureOut">
              <a:rPr lang="tr-TR" smtClean="0"/>
              <a:t>11.07.2016</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A5C950DD-AA26-495E-B4BD-8E1429FBF4EB}"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t>11.07.2016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t>11.07.2016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t>11.07.2016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t>11.07.2016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38DD2ED1-84F2-4096-B39B-B46E7002DEF7}" type="datetimeFigureOut">
              <a:rPr lang="tr-TR" smtClean="0"/>
              <a:t>11.07.2016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A5C950DD-AA26-495E-B4BD-8E1429FBF4EB}"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38DD2ED1-84F2-4096-B39B-B46E7002DEF7}" type="datetimeFigureOut">
              <a:rPr lang="tr-TR" smtClean="0"/>
              <a:t>11.07.2016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38DD2ED1-84F2-4096-B39B-B46E7002DEF7}" type="datetimeFigureOut">
              <a:rPr lang="tr-TR" smtClean="0"/>
              <a:t>11.07.2016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A5C950DD-AA26-495E-B4BD-8E1429FBF4EB}"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38DD2ED1-84F2-4096-B39B-B46E7002DEF7}" type="datetimeFigureOut">
              <a:rPr lang="tr-TR" smtClean="0"/>
              <a:t>11.07.2016</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38DD2ED1-84F2-4096-B39B-B46E7002DEF7}" type="datetimeFigureOut">
              <a:rPr lang="tr-TR" smtClean="0"/>
              <a:t>11.07.2016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38DD2ED1-84F2-4096-B39B-B46E7002DEF7}" type="datetimeFigureOut">
              <a:rPr lang="tr-TR" smtClean="0"/>
              <a:t>11.07.2016</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A5C950DD-AA26-495E-B4BD-8E1429FBF4EB}"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DD2ED1-84F2-4096-B39B-B46E7002DEF7}" type="datetimeFigureOut">
              <a:rPr lang="tr-TR" smtClean="0"/>
              <a:t>11.07.2016</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C950DD-AA26-495E-B4BD-8E1429FBF4E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3633" y="1412776"/>
            <a:ext cx="7772400" cy="1470025"/>
          </a:xfrm>
        </p:spPr>
        <p:txBody>
          <a:bodyPr>
            <a:normAutofit fontScale="90000"/>
          </a:bodyPr>
          <a:lstStyle/>
          <a:p>
            <a:r>
              <a:rPr dirty="0" smtClean="0"/>
              <a:t>Trenutačni izazovi u upravljanju proračunom:</a:t>
            </a:r>
            <a:r>
              <a:rPr lang="tr-TR" b="1" dirty="0" smtClean="0"/>
              <a:t> </a:t>
            </a:r>
            <a:r>
              <a:rPr dirty="0" smtClean="0"/>
              <a:t>sirijske izbjeglice u Turskoj</a:t>
            </a:r>
            <a:endParaRPr lang="hr-HR" b="1" dirty="0"/>
          </a:p>
        </p:txBody>
      </p:sp>
      <p:sp>
        <p:nvSpPr>
          <p:cNvPr id="3" name="Alt Başlık 2"/>
          <p:cNvSpPr>
            <a:spLocks noGrp="1"/>
          </p:cNvSpPr>
          <p:nvPr>
            <p:ph type="subTitle" idx="1"/>
          </p:nvPr>
        </p:nvSpPr>
        <p:spPr>
          <a:xfrm>
            <a:off x="683568" y="3789040"/>
            <a:ext cx="7772400" cy="1199704"/>
          </a:xfrm>
        </p:spPr>
        <p:txBody>
          <a:bodyPr>
            <a:normAutofit/>
          </a:bodyPr>
          <a:lstStyle/>
          <a:p>
            <a:pPr algn="ctr"/>
            <a:r>
              <a:rPr lang="tr-TR" sz="1800" dirty="0" smtClean="0"/>
              <a:t>A. BAHADIR YILDIZ</a:t>
            </a:r>
          </a:p>
          <a:p>
            <a:pPr algn="ctr"/>
            <a:r>
              <a:rPr lang="tr-TR" sz="1800" dirty="0" smtClean="0"/>
              <a:t>ZAMJENIK GLAVNOG DIREKTORA</a:t>
            </a:r>
          </a:p>
          <a:p>
            <a:pPr algn="ctr"/>
            <a:r>
              <a:rPr lang="tr-TR" sz="1800" dirty="0" smtClean="0"/>
              <a:t>GLAVNA UPRAVA ZA PRORAČUN</a:t>
            </a:r>
            <a:endParaRPr lang="hr-HR" sz="1800" dirty="0"/>
          </a:p>
        </p:txBody>
      </p:sp>
    </p:spTree>
    <p:extLst>
      <p:ext uri="{BB962C8B-B14F-4D97-AF65-F5344CB8AC3E}">
        <p14:creationId xmlns:p14="http://schemas.microsoft.com/office/powerpoint/2010/main" val="169096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481328"/>
            <a:ext cx="8640960" cy="3819879"/>
          </a:xfrm>
        </p:spPr>
        <p:txBody>
          <a:bodyPr>
            <a:normAutofit fontScale="92500"/>
          </a:bodyPr>
          <a:lstStyle/>
          <a:p>
            <a:r>
              <a:rPr lang="en-US" sz="3200" dirty="0" smtClean="0"/>
              <a:t>Turska je potrošila više od </a:t>
            </a:r>
            <a:r>
              <a:rPr lang="en-US" sz="3200" b="1" dirty="0" smtClean="0"/>
              <a:t>10 milijardi USD </a:t>
            </a:r>
          </a:p>
          <a:p>
            <a:endParaRPr lang="hr-HR" sz="3200" dirty="0" smtClean="0"/>
          </a:p>
          <a:p>
            <a:r>
              <a:rPr lang="en-US" sz="3200" dirty="0" smtClean="0"/>
              <a:t>Strani doprinosi iznose 0,4 milijarde USD</a:t>
            </a:r>
          </a:p>
          <a:p>
            <a:endParaRPr lang="hr-HR" sz="3200" dirty="0" smtClean="0"/>
          </a:p>
          <a:p>
            <a:r>
              <a:rPr lang="en-US" sz="3200" dirty="0" smtClean="0"/>
              <a:t>Godišnje se potroše dvije milijarde USD</a:t>
            </a:r>
          </a:p>
          <a:p>
            <a:endParaRPr lang="hr-HR" sz="3200" dirty="0" smtClean="0"/>
          </a:p>
          <a:p>
            <a:r>
              <a:rPr lang="en-US" sz="3200" dirty="0" smtClean="0"/>
              <a:t>0,3 % BDP-a</a:t>
            </a:r>
            <a:endParaRPr lang="hr-HR" sz="3200" dirty="0"/>
          </a:p>
        </p:txBody>
      </p:sp>
      <p:sp>
        <p:nvSpPr>
          <p:cNvPr id="2" name="Başlık 1"/>
          <p:cNvSpPr>
            <a:spLocks noGrp="1"/>
          </p:cNvSpPr>
          <p:nvPr>
            <p:ph type="title"/>
          </p:nvPr>
        </p:nvSpPr>
        <p:spPr/>
        <p:txBody>
          <a:bodyPr/>
          <a:lstStyle/>
          <a:p>
            <a:r>
              <a:rPr dirty="0" smtClean="0"/>
              <a:t>Proračunski izazovi</a:t>
            </a:r>
            <a:endParaRPr lang="hr-HR" b="1" dirty="0"/>
          </a:p>
        </p:txBody>
      </p:sp>
    </p:spTree>
    <p:extLst>
      <p:ext uri="{BB962C8B-B14F-4D97-AF65-F5344CB8AC3E}">
        <p14:creationId xmlns:p14="http://schemas.microsoft.com/office/powerpoint/2010/main" val="3943463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926074688"/>
              </p:ext>
            </p:extLst>
          </p:nvPr>
        </p:nvGraphicFramePr>
        <p:xfrm>
          <a:off x="-900608" y="1484784"/>
          <a:ext cx="8642350" cy="381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p:txBody>
          <a:bodyPr/>
          <a:lstStyle/>
          <a:p>
            <a:r>
              <a:rPr dirty="0" smtClean="0"/>
              <a:t>Proračunski izazovi</a:t>
            </a:r>
            <a:endParaRPr lang="hr-HR" b="1" dirty="0"/>
          </a:p>
        </p:txBody>
      </p:sp>
      <p:sp>
        <p:nvSpPr>
          <p:cNvPr id="5" name="Artı 4"/>
          <p:cNvSpPr/>
          <p:nvPr/>
        </p:nvSpPr>
        <p:spPr>
          <a:xfrm>
            <a:off x="6659072" y="2780928"/>
            <a:ext cx="1656184" cy="1800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94808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54356"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tr-TR" sz="2800" dirty="0">
                  <a:solidFill>
                    <a:prstClr val="white"/>
                  </a:solidFill>
                </a:rPr>
                <a:t>2004’ten bu yana Maastricht Kriterini sağladık</a:t>
              </a:r>
              <a:endParaRPr lang="hr-HR" sz="2800" dirty="0">
                <a:solidFill>
                  <a:prstClr val="white"/>
                </a:solidFill>
              </a:endParaRPr>
            </a:p>
          </p:txBody>
        </p:sp>
      </p:grpSp>
      <p:sp>
        <p:nvSpPr>
          <p:cNvPr id="13315" name="Başlık 1"/>
          <p:cNvSpPr>
            <a:spLocks noGrp="1"/>
          </p:cNvSpPr>
          <p:nvPr>
            <p:ph type="title"/>
          </p:nvPr>
        </p:nvSpPr>
        <p:spPr>
          <a:xfrm>
            <a:off x="-19050" y="26988"/>
            <a:ext cx="9144000" cy="792162"/>
          </a:xfrm>
        </p:spPr>
        <p:txBody>
          <a:bodyPr>
            <a:normAutofit fontScale="90000"/>
          </a:bodyPr>
          <a:lstStyle/>
          <a:p>
            <a:pPr eaLnBrk="1" hangingPunct="1">
              <a:buClr>
                <a:srgbClr val="006699"/>
              </a:buClr>
            </a:pPr>
            <a:r>
              <a:rPr lang="en-US" altLang="tr-TR" sz="2800" b="1" i="1" dirty="0" smtClean="0">
                <a:solidFill>
                  <a:schemeClr val="bg1"/>
                </a:solidFill>
              </a:rPr>
              <a:t>Razvoj proračunskih </a:t>
            </a:r>
            <a:r>
              <a:rPr dirty="0" smtClean="0"/>
              <a:t> </a:t>
            </a:r>
            <a:r>
              <a:rPr lang="tr-TR" altLang="tr-TR" sz="2800" b="1" i="1" dirty="0" smtClean="0">
                <a:solidFill>
                  <a:schemeClr val="bg1"/>
                </a:solidFill>
              </a:rPr>
              <a:t>rashoda</a:t>
            </a:r>
            <a:r>
              <a:rPr dirty="0" smtClean="0"/>
              <a:t> </a:t>
            </a:r>
            <a:r>
              <a:rPr lang="tr-TR" altLang="tr-TR" sz="2800" b="1" i="1" dirty="0" smtClean="0">
                <a:solidFill>
                  <a:schemeClr val="bg1"/>
                </a:solidFill>
              </a:rPr>
              <a:t>i</a:t>
            </a:r>
            <a:r>
              <a:t/>
            </a:r>
            <a:br/>
            <a:r>
              <a:rPr lang="tr-TR" altLang="tr-TR" sz="2800" b="1" i="1" dirty="0" smtClean="0">
                <a:solidFill>
                  <a:schemeClr val="bg1"/>
                </a:solidFill>
              </a:rPr>
              <a:t> prihoda</a:t>
            </a:r>
            <a:endParaRPr lang="hr-HR" altLang="tr-TR" sz="2800" b="1" i="1" dirty="0" smtClean="0">
              <a:solidFill>
                <a:schemeClr val="bg1"/>
              </a:solidFill>
              <a:ea typeface="Arial Unicode MS" pitchFamily="34" charset="-128"/>
              <a:cs typeface="Arial" charset="0"/>
            </a:endParaRPr>
          </a:p>
        </p:txBody>
      </p:sp>
      <p:sp>
        <p:nvSpPr>
          <p:cNvPr id="13316"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DA78DBC-D253-4BC2-8E2A-7FB0B0F48F55}" type="slidenum">
              <a:rPr lang="tr-TR" altLang="tr-TR" sz="1200" smtClean="0">
                <a:solidFill>
                  <a:srgbClr val="898989"/>
                </a:solidFill>
                <a:latin typeface="Arial" charset="0"/>
              </a:rPr>
              <a:pPr eaLnBrk="1" hangingPunct="1">
                <a:spcBef>
                  <a:spcPct val="0"/>
                </a:spcBef>
                <a:buFontTx/>
                <a:buNone/>
              </a:pPr>
              <a:t>12</a:t>
            </a:fld>
            <a:endParaRPr lang="hr-HR" altLang="tr-TR" sz="1200" smtClean="0">
              <a:solidFill>
                <a:srgbClr val="898989"/>
              </a:solidFill>
              <a:latin typeface="Arial" charset="0"/>
            </a:endParaRPr>
          </a:p>
        </p:txBody>
      </p:sp>
      <p:pic>
        <p:nvPicPr>
          <p:cNvPr id="133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54175"/>
            <a:ext cx="8583613"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10324" y="5233060"/>
            <a:ext cx="1728192" cy="230832"/>
          </a:xfrm>
          <a:prstGeom prst="rect">
            <a:avLst/>
          </a:prstGeom>
          <a:solidFill>
            <a:schemeClr val="bg1"/>
          </a:solidFill>
        </p:spPr>
        <p:txBody>
          <a:bodyPr wrap="square" rtlCol="0">
            <a:spAutoFit/>
          </a:bodyPr>
          <a:lstStyle/>
          <a:p>
            <a:r>
              <a:rPr lang="hr-HR" sz="900" dirty="0" smtClean="0"/>
              <a:t>Proračunski rashodi/ BDP</a:t>
            </a:r>
            <a:endParaRPr lang="hr-HR" sz="900" dirty="0"/>
          </a:p>
        </p:txBody>
      </p:sp>
      <p:sp>
        <p:nvSpPr>
          <p:cNvPr id="9" name="TextBox 8"/>
          <p:cNvSpPr txBox="1"/>
          <p:nvPr/>
        </p:nvSpPr>
        <p:spPr>
          <a:xfrm>
            <a:off x="4716016" y="5233060"/>
            <a:ext cx="1728192" cy="230832"/>
          </a:xfrm>
          <a:prstGeom prst="rect">
            <a:avLst/>
          </a:prstGeom>
          <a:solidFill>
            <a:schemeClr val="bg1"/>
          </a:solidFill>
        </p:spPr>
        <p:txBody>
          <a:bodyPr wrap="square" rtlCol="0">
            <a:spAutoFit/>
          </a:bodyPr>
          <a:lstStyle/>
          <a:p>
            <a:r>
              <a:rPr lang="hr-HR" sz="900" dirty="0" smtClean="0"/>
              <a:t>Proračunski prihodi/ BDP</a:t>
            </a:r>
            <a:endParaRPr lang="hr-HR" sz="900" dirty="0"/>
          </a:p>
        </p:txBody>
      </p:sp>
    </p:spTree>
    <p:extLst>
      <p:ext uri="{BB962C8B-B14F-4D97-AF65-F5344CB8AC3E}">
        <p14:creationId xmlns:p14="http://schemas.microsoft.com/office/powerpoint/2010/main" val="2925806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p:cNvGrpSpPr>
            <a:grpSpLocks/>
          </p:cNvGrpSpPr>
          <p:nvPr/>
        </p:nvGrpSpPr>
        <p:grpSpPr bwMode="auto">
          <a:xfrm>
            <a:off x="44450"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tr-TR" sz="2800" dirty="0">
                  <a:solidFill>
                    <a:prstClr val="white"/>
                  </a:solidFill>
                </a:rPr>
                <a:t>2004’ten bu yana Maastricht Kriterini sağladık</a:t>
              </a:r>
              <a:endParaRPr lang="hr-HR" sz="2800" dirty="0">
                <a:solidFill>
                  <a:prstClr val="white"/>
                </a:solidFill>
              </a:endParaRPr>
            </a:p>
          </p:txBody>
        </p:sp>
      </p:grpSp>
      <p:sp>
        <p:nvSpPr>
          <p:cNvPr id="15363" name="Başlık 1"/>
          <p:cNvSpPr>
            <a:spLocks noGrp="1"/>
          </p:cNvSpPr>
          <p:nvPr>
            <p:ph type="title"/>
          </p:nvPr>
        </p:nvSpPr>
        <p:spPr>
          <a:xfrm>
            <a:off x="-19050" y="26988"/>
            <a:ext cx="9144000" cy="792162"/>
          </a:xfrm>
        </p:spPr>
        <p:txBody>
          <a:bodyPr>
            <a:normAutofit/>
          </a:bodyPr>
          <a:lstStyle/>
          <a:p>
            <a:pPr eaLnBrk="1" hangingPunct="1">
              <a:buClr>
                <a:srgbClr val="006699"/>
              </a:buClr>
            </a:pPr>
            <a:r>
              <a:rPr dirty="0" smtClean="0"/>
              <a:t> </a:t>
            </a:r>
            <a:r>
              <a:rPr lang="tr-TR" altLang="tr-TR" sz="3600" b="1" i="1" smtClean="0">
                <a:solidFill>
                  <a:schemeClr val="bg1"/>
                </a:solidFill>
              </a:rPr>
              <a:t>Razvoj rashoda za kamate </a:t>
            </a:r>
            <a:endParaRPr lang="hr-HR" altLang="tr-TR" sz="3600" b="1" i="1" smtClean="0">
              <a:solidFill>
                <a:schemeClr val="bg1"/>
              </a:solidFill>
              <a:ea typeface="Arial Unicode MS" pitchFamily="34" charset="-128"/>
              <a:cs typeface="Arial" charset="0"/>
            </a:endParaRPr>
          </a:p>
        </p:txBody>
      </p:sp>
      <p:sp>
        <p:nvSpPr>
          <p:cNvPr id="15364"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396808D-CA62-4F41-984E-785B904D091E}" type="slidenum">
              <a:rPr lang="tr-TR" altLang="tr-TR" sz="1200" smtClean="0">
                <a:solidFill>
                  <a:srgbClr val="898989"/>
                </a:solidFill>
                <a:latin typeface="Arial" charset="0"/>
              </a:rPr>
              <a:pPr eaLnBrk="1" hangingPunct="1">
                <a:spcBef>
                  <a:spcPct val="0"/>
                </a:spcBef>
                <a:buFontTx/>
                <a:buNone/>
              </a:pPr>
              <a:t>13</a:t>
            </a:fld>
            <a:endParaRPr lang="hr-HR" altLang="tr-TR" sz="1200" smtClean="0">
              <a:solidFill>
                <a:srgbClr val="898989"/>
              </a:solidFill>
              <a:latin typeface="Arial" charset="0"/>
            </a:endParaRPr>
          </a:p>
        </p:txBody>
      </p:sp>
      <p:pic>
        <p:nvPicPr>
          <p:cNvPr id="1536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638300"/>
            <a:ext cx="77851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95936" y="4993602"/>
            <a:ext cx="1728192" cy="230832"/>
          </a:xfrm>
          <a:prstGeom prst="rect">
            <a:avLst/>
          </a:prstGeom>
          <a:solidFill>
            <a:schemeClr val="bg1"/>
          </a:solidFill>
        </p:spPr>
        <p:txBody>
          <a:bodyPr wrap="square" rtlCol="0">
            <a:spAutoFit/>
          </a:bodyPr>
          <a:lstStyle/>
          <a:p>
            <a:r>
              <a:rPr lang="hr-HR" sz="900" dirty="0" smtClean="0"/>
              <a:t>Rashodi za kamate/ BDP</a:t>
            </a:r>
            <a:endParaRPr lang="hr-HR" sz="900" dirty="0"/>
          </a:p>
        </p:txBody>
      </p:sp>
    </p:spTree>
    <p:extLst>
      <p:ext uri="{BB962C8B-B14F-4D97-AF65-F5344CB8AC3E}">
        <p14:creationId xmlns:p14="http://schemas.microsoft.com/office/powerpoint/2010/main" val="255265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44450"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tr-TR" sz="2800" dirty="0">
                  <a:solidFill>
                    <a:prstClr val="white"/>
                  </a:solidFill>
                </a:rPr>
                <a:t>2004’ten bu yana Maastricht Kriterini sağladık</a:t>
              </a:r>
              <a:endParaRPr lang="hr-HR" sz="2800" dirty="0">
                <a:solidFill>
                  <a:prstClr val="white"/>
                </a:solidFill>
              </a:endParaRPr>
            </a:p>
          </p:txBody>
        </p:sp>
      </p:grpSp>
      <p:sp>
        <p:nvSpPr>
          <p:cNvPr id="14339" name="Başlık 1"/>
          <p:cNvSpPr>
            <a:spLocks noGrp="1"/>
          </p:cNvSpPr>
          <p:nvPr>
            <p:ph type="title"/>
          </p:nvPr>
        </p:nvSpPr>
        <p:spPr>
          <a:xfrm>
            <a:off x="-19050" y="26988"/>
            <a:ext cx="9144000" cy="792162"/>
          </a:xfrm>
        </p:spPr>
        <p:txBody>
          <a:bodyPr/>
          <a:lstStyle/>
          <a:p>
            <a:pPr eaLnBrk="1" hangingPunct="1">
              <a:buClr>
                <a:srgbClr val="006699"/>
              </a:buClr>
            </a:pPr>
            <a:r>
              <a:rPr lang="en-US" altLang="tr-TR" sz="3600" b="1" i="1" smtClean="0">
                <a:solidFill>
                  <a:schemeClr val="bg1"/>
                </a:solidFill>
              </a:rPr>
              <a:t>Razvoj proračunskog deficita</a:t>
            </a:r>
          </a:p>
        </p:txBody>
      </p:sp>
      <p:sp>
        <p:nvSpPr>
          <p:cNvPr id="14340"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0171F2A-CFDA-4D71-AB93-8B7B24A9A617}" type="slidenum">
              <a:rPr lang="tr-TR" altLang="tr-TR" sz="1200" smtClean="0">
                <a:solidFill>
                  <a:srgbClr val="898989"/>
                </a:solidFill>
                <a:latin typeface="Arial" charset="0"/>
              </a:rPr>
              <a:pPr eaLnBrk="1" hangingPunct="1">
                <a:spcBef>
                  <a:spcPct val="0"/>
                </a:spcBef>
                <a:buFontTx/>
                <a:buNone/>
              </a:pPr>
              <a:t>14</a:t>
            </a:fld>
            <a:endParaRPr lang="hr-HR" altLang="tr-TR" sz="1200" smtClean="0">
              <a:solidFill>
                <a:srgbClr val="898989"/>
              </a:solidFill>
              <a:latin typeface="Arial" charset="0"/>
            </a:endParaRPr>
          </a:p>
        </p:txBody>
      </p:sp>
      <p:pic>
        <p:nvPicPr>
          <p:cNvPr id="143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681163"/>
            <a:ext cx="7200900" cy="39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67944" y="5180521"/>
            <a:ext cx="1728192" cy="230832"/>
          </a:xfrm>
          <a:prstGeom prst="rect">
            <a:avLst/>
          </a:prstGeom>
          <a:solidFill>
            <a:schemeClr val="bg1"/>
          </a:solidFill>
        </p:spPr>
        <p:txBody>
          <a:bodyPr wrap="square" rtlCol="0">
            <a:spAutoFit/>
          </a:bodyPr>
          <a:lstStyle/>
          <a:p>
            <a:r>
              <a:rPr lang="hr-HR" sz="900" dirty="0" smtClean="0"/>
              <a:t>Proračunski saldo/ BDP</a:t>
            </a:r>
            <a:endParaRPr lang="hr-HR" sz="900" dirty="0"/>
          </a:p>
        </p:txBody>
      </p:sp>
    </p:spTree>
    <p:extLst>
      <p:ext uri="{BB962C8B-B14F-4D97-AF65-F5344CB8AC3E}">
        <p14:creationId xmlns:p14="http://schemas.microsoft.com/office/powerpoint/2010/main" val="1405558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7"/>
          <p:cNvGrpSpPr>
            <a:grpSpLocks/>
          </p:cNvGrpSpPr>
          <p:nvPr/>
        </p:nvGrpSpPr>
        <p:grpSpPr bwMode="auto">
          <a:xfrm>
            <a:off x="44450"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tr-TR" sz="2800" dirty="0">
                  <a:solidFill>
                    <a:prstClr val="white"/>
                  </a:solidFill>
                </a:rPr>
                <a:t>2004’ten bu yana Maastricht Kriterini sağladık</a:t>
              </a:r>
              <a:endParaRPr lang="hr-HR" sz="2800" dirty="0">
                <a:solidFill>
                  <a:prstClr val="white"/>
                </a:solidFill>
              </a:endParaRPr>
            </a:p>
          </p:txBody>
        </p:sp>
      </p:grpSp>
      <p:sp>
        <p:nvSpPr>
          <p:cNvPr id="16387" name="Başlık 1"/>
          <p:cNvSpPr>
            <a:spLocks noGrp="1"/>
          </p:cNvSpPr>
          <p:nvPr>
            <p:ph type="title"/>
          </p:nvPr>
        </p:nvSpPr>
        <p:spPr>
          <a:xfrm>
            <a:off x="44450" y="26988"/>
            <a:ext cx="9080500" cy="1098550"/>
          </a:xfrm>
        </p:spPr>
        <p:txBody>
          <a:bodyPr>
            <a:normAutofit/>
          </a:bodyPr>
          <a:lstStyle/>
          <a:p>
            <a:pPr eaLnBrk="1" hangingPunct="1">
              <a:buClr>
                <a:srgbClr val="006699"/>
              </a:buClr>
            </a:pPr>
            <a:r>
              <a:rPr lang="en-US" altLang="tr-TR" sz="2800" b="1" i="1" dirty="0" smtClean="0">
                <a:solidFill>
                  <a:schemeClr val="bg1"/>
                </a:solidFill>
              </a:rPr>
              <a:t>Dug opće države definiran prema EU mjerilima / BDP (%)</a:t>
            </a:r>
          </a:p>
        </p:txBody>
      </p:sp>
      <p:sp>
        <p:nvSpPr>
          <p:cNvPr id="16388"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7C88C97-9D5E-4EC4-BF12-611309A9D781}" type="slidenum">
              <a:rPr lang="tr-TR" altLang="tr-TR" sz="1200" smtClean="0">
                <a:solidFill>
                  <a:srgbClr val="898989"/>
                </a:solidFill>
                <a:latin typeface="Arial" charset="0"/>
              </a:rPr>
              <a:pPr eaLnBrk="1" hangingPunct="1">
                <a:spcBef>
                  <a:spcPct val="0"/>
                </a:spcBef>
                <a:buFontTx/>
                <a:buNone/>
              </a:pPr>
              <a:t>15</a:t>
            </a:fld>
            <a:endParaRPr lang="hr-HR" altLang="tr-TR" sz="1200" smtClean="0">
              <a:solidFill>
                <a:srgbClr val="898989"/>
              </a:solidFill>
              <a:latin typeface="Arial" charset="0"/>
            </a:endParaRPr>
          </a:p>
        </p:txBody>
      </p:sp>
      <p:pic>
        <p:nvPicPr>
          <p:cNvPr id="163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574800"/>
            <a:ext cx="7194550"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4797152"/>
            <a:ext cx="2160240" cy="230832"/>
          </a:xfrm>
          <a:prstGeom prst="rect">
            <a:avLst/>
          </a:prstGeom>
          <a:solidFill>
            <a:schemeClr val="bg1"/>
          </a:solidFill>
        </p:spPr>
        <p:txBody>
          <a:bodyPr wrap="square" rtlCol="0">
            <a:spAutoFit/>
          </a:bodyPr>
          <a:lstStyle/>
          <a:p>
            <a:r>
              <a:rPr lang="hr-HR" sz="900" dirty="0" smtClean="0"/>
              <a:t>Izvor: </a:t>
            </a:r>
            <a:r>
              <a:rPr lang="hr-HR" sz="900" dirty="0" err="1" smtClean="0"/>
              <a:t>Podtajništvo</a:t>
            </a:r>
            <a:r>
              <a:rPr lang="hr-HR" sz="900" dirty="0" smtClean="0"/>
              <a:t> riznice</a:t>
            </a:r>
            <a:endParaRPr lang="hr-HR" sz="900" dirty="0"/>
          </a:p>
        </p:txBody>
      </p:sp>
    </p:spTree>
    <p:extLst>
      <p:ext uri="{BB962C8B-B14F-4D97-AF65-F5344CB8AC3E}">
        <p14:creationId xmlns:p14="http://schemas.microsoft.com/office/powerpoint/2010/main" val="2593689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2495"/>
            <a:ext cx="7419975"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p:cNvSpPr txBox="1"/>
          <p:nvPr/>
        </p:nvSpPr>
        <p:spPr>
          <a:xfrm>
            <a:off x="1907183" y="5142979"/>
            <a:ext cx="9505056" cy="1754326"/>
          </a:xfrm>
          <a:prstGeom prst="rect">
            <a:avLst/>
          </a:prstGeom>
          <a:noFill/>
        </p:spPr>
        <p:txBody>
          <a:bodyPr wrap="square" rtlCol="0">
            <a:spAutoFit/>
          </a:bodyPr>
          <a:lstStyle/>
          <a:p>
            <a:pPr algn="ctr"/>
            <a:r>
              <a:rPr lang="en-US" sz="5400" b="1" dirty="0">
                <a:latin typeface="Kunstler Script" panose="030304020206070D0D06" pitchFamily="66" charset="0"/>
              </a:rPr>
              <a:t>Mir </a:t>
            </a:r>
            <a:r>
              <a:rPr lang="en-US" sz="5400" b="1" dirty="0" err="1">
                <a:latin typeface="Kunstler Script" panose="030304020206070D0D06" pitchFamily="66" charset="0"/>
              </a:rPr>
              <a:t>kod</a:t>
            </a:r>
            <a:r>
              <a:rPr lang="en-US" sz="5400" b="1" dirty="0">
                <a:latin typeface="Kunstler Script" panose="030304020206070D0D06" pitchFamily="66" charset="0"/>
              </a:rPr>
              <a:t> </a:t>
            </a:r>
            <a:r>
              <a:rPr lang="en-US" sz="5400" b="1" dirty="0" err="1" smtClean="0">
                <a:latin typeface="Kunstler Script" panose="030304020206070D0D06" pitchFamily="66" charset="0"/>
              </a:rPr>
              <a:t>ku</a:t>
            </a:r>
            <a:r>
              <a:rPr lang="hr-HR" sz="5400" b="1" dirty="0" smtClean="0">
                <a:latin typeface="Kunstler Script" panose="030304020206070D0D06" pitchFamily="66" charset="0"/>
              </a:rPr>
              <a:t>c</a:t>
            </a:r>
            <a:r>
              <a:rPr lang="en-US" sz="5400" b="1" dirty="0" smtClean="0">
                <a:latin typeface="Kunstler Script" panose="030304020206070D0D06" pitchFamily="66" charset="0"/>
              </a:rPr>
              <a:t>e</a:t>
            </a:r>
            <a:r>
              <a:rPr lang="en-US" sz="5400" b="1" dirty="0">
                <a:latin typeface="Kunstler Script" panose="030304020206070D0D06" pitchFamily="66" charset="0"/>
              </a:rPr>
              <a:t>, </a:t>
            </a:r>
            <a:endParaRPr lang="hr-HR" sz="5400" b="1" dirty="0" smtClean="0">
              <a:latin typeface="Kunstler Script" panose="030304020206070D0D06" pitchFamily="66" charset="0"/>
            </a:endParaRPr>
          </a:p>
          <a:p>
            <a:pPr algn="ctr"/>
            <a:r>
              <a:rPr lang="en-US" sz="5400" b="1" dirty="0" smtClean="0">
                <a:latin typeface="Kunstler Script" panose="030304020206070D0D06" pitchFamily="66" charset="0"/>
              </a:rPr>
              <a:t>mir u svijetu</a:t>
            </a:r>
            <a:endParaRPr lang="hr-HR" sz="5400" dirty="0">
              <a:latin typeface="Kunstler Script" panose="030304020206070D0D06" pitchFamily="66" charset="0"/>
            </a:endParaRPr>
          </a:p>
        </p:txBody>
      </p:sp>
    </p:spTree>
    <p:extLst>
      <p:ext uri="{BB962C8B-B14F-4D97-AF65-F5344CB8AC3E}">
        <p14:creationId xmlns:p14="http://schemas.microsoft.com/office/powerpoint/2010/main" val="17973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dirty="0" smtClean="0"/>
              <a:t>Izbjeglička kriza</a:t>
            </a:r>
          </a:p>
          <a:p>
            <a:r>
              <a:rPr dirty="0" smtClean="0"/>
              <a:t>Upravljanje problemom</a:t>
            </a:r>
          </a:p>
          <a:p>
            <a:r>
              <a:rPr dirty="0" smtClean="0"/>
              <a:t>Izazovi koje donose proračunski problemi</a:t>
            </a:r>
          </a:p>
          <a:p>
            <a:pPr marL="0" indent="0">
              <a:buNone/>
            </a:pPr>
            <a:endParaRPr lang="hr-HR" dirty="0"/>
          </a:p>
        </p:txBody>
      </p:sp>
      <p:sp>
        <p:nvSpPr>
          <p:cNvPr id="2" name="Başlık 1"/>
          <p:cNvSpPr>
            <a:spLocks noGrp="1"/>
          </p:cNvSpPr>
          <p:nvPr>
            <p:ph type="title"/>
          </p:nvPr>
        </p:nvSpPr>
        <p:spPr/>
        <p:txBody>
          <a:bodyPr/>
          <a:lstStyle/>
          <a:p>
            <a:r>
              <a:rPr lang="tr-TR" b="1" dirty="0" smtClean="0"/>
              <a:t>Pregled</a:t>
            </a:r>
            <a:endParaRPr lang="hr-HR" b="1" dirty="0"/>
          </a:p>
        </p:txBody>
      </p:sp>
    </p:spTree>
    <p:extLst>
      <p:ext uri="{BB962C8B-B14F-4D97-AF65-F5344CB8AC3E}">
        <p14:creationId xmlns:p14="http://schemas.microsoft.com/office/powerpoint/2010/main" val="2856368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69693516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p:txBody>
          <a:bodyPr/>
          <a:lstStyle/>
          <a:p>
            <a:r>
              <a:rPr dirty="0" smtClean="0"/>
              <a:t>Izbjeglička kriza</a:t>
            </a:r>
            <a:endParaRPr lang="hr-HR" b="1"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4653136"/>
            <a:ext cx="409354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234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7931224" cy="4896544"/>
          </a:xfrm>
        </p:spPr>
        <p:txBody>
          <a:bodyPr>
            <a:normAutofit fontScale="92500"/>
          </a:bodyPr>
          <a:lstStyle/>
          <a:p>
            <a:r>
              <a:rPr lang="en-US" sz="3000" dirty="0" smtClean="0"/>
              <a:t>Turska je trenutačno na </a:t>
            </a:r>
            <a:r>
              <a:rPr lang="en-US" sz="3000" b="1" dirty="0" smtClean="0"/>
              <a:t>prvom mjestu u svijetu po broju izbjeglica koje se u njoj nalaze</a:t>
            </a:r>
            <a:r>
              <a:rPr lang="en-US" sz="3000" dirty="0" smtClean="0"/>
              <a:t> </a:t>
            </a:r>
            <a:r>
              <a:rPr lang="en-US" sz="3000" dirty="0" err="1" smtClean="0"/>
              <a:t>te</a:t>
            </a:r>
            <a:r>
              <a:rPr lang="en-US" sz="3000" dirty="0" smtClean="0"/>
              <a:t> </a:t>
            </a:r>
            <a:r>
              <a:rPr lang="hr-HR" sz="3000" dirty="0" smtClean="0"/>
              <a:t>je </a:t>
            </a:r>
            <a:r>
              <a:rPr lang="en-US" sz="3000" dirty="0" err="1" smtClean="0"/>
              <a:t>na</a:t>
            </a:r>
            <a:r>
              <a:rPr lang="en-US" sz="3000" dirty="0" smtClean="0"/>
              <a:t> </a:t>
            </a:r>
            <a:r>
              <a:rPr lang="en-US" sz="3000" dirty="0" smtClean="0"/>
              <a:t>izravnu pomoć </a:t>
            </a:r>
            <a:r>
              <a:rPr lang="en-US" sz="3000" dirty="0" err="1" smtClean="0"/>
              <a:t>izbjeglicama</a:t>
            </a:r>
            <a:r>
              <a:rPr lang="en-US" sz="3000" dirty="0" smtClean="0"/>
              <a:t> </a:t>
            </a:r>
            <a:r>
              <a:rPr lang="en-US" sz="3000" dirty="0" err="1" smtClean="0"/>
              <a:t>potrošeno</a:t>
            </a:r>
            <a:r>
              <a:rPr lang="en-US" sz="3000" dirty="0" smtClean="0"/>
              <a:t> </a:t>
            </a:r>
            <a:r>
              <a:rPr lang="en-US" sz="3000" dirty="0" smtClean="0"/>
              <a:t>šest milijardi USD.</a:t>
            </a:r>
          </a:p>
          <a:p>
            <a:pPr marL="365760" lvl="1" indent="0">
              <a:buNone/>
            </a:pPr>
            <a:r>
              <a:rPr i="1" dirty="0" smtClean="0"/>
              <a:t>Visoki povjerenik UN-a za izbjeglice </a:t>
            </a:r>
            <a:r>
              <a:rPr lang="en-US" i="1" dirty="0" smtClean="0"/>
              <a:t>António</a:t>
            </a:r>
            <a:r>
              <a:rPr dirty="0" smtClean="0"/>
              <a:t> </a:t>
            </a:r>
            <a:r>
              <a:rPr lang="en-US" i="1" dirty="0" smtClean="0"/>
              <a:t>Guterres (ožujak 2015.)</a:t>
            </a:r>
          </a:p>
          <a:p>
            <a:pPr marL="365760" lvl="1" indent="0">
              <a:buNone/>
            </a:pPr>
            <a:endParaRPr lang="hr-HR" i="1" dirty="0" smtClean="0"/>
          </a:p>
          <a:p>
            <a:r>
              <a:rPr lang="en-US" sz="3000" dirty="0" smtClean="0"/>
              <a:t>Kao donator, Turska je:</a:t>
            </a:r>
          </a:p>
          <a:p>
            <a:pPr lvl="1"/>
            <a:r>
              <a:rPr dirty="0" smtClean="0"/>
              <a:t>na </a:t>
            </a:r>
            <a:r>
              <a:rPr b="1" dirty="0" smtClean="0"/>
              <a:t>prvom mjestu</a:t>
            </a:r>
            <a:r>
              <a:rPr dirty="0" smtClean="0"/>
              <a:t> prema postotku BDP-a (0,21 %)</a:t>
            </a:r>
          </a:p>
          <a:p>
            <a:pPr lvl="1"/>
            <a:r>
              <a:rPr dirty="0" smtClean="0"/>
              <a:t>na </a:t>
            </a:r>
            <a:r>
              <a:rPr b="1" dirty="0" smtClean="0"/>
              <a:t>trećem mjestu</a:t>
            </a:r>
            <a:r>
              <a:rPr dirty="0" smtClean="0"/>
              <a:t> gledajući ukupan iznos</a:t>
            </a:r>
          </a:p>
          <a:p>
            <a:pPr marL="365760" lvl="1" indent="0">
              <a:buNone/>
            </a:pPr>
            <a:r>
              <a:rPr lang="en-US" i="1" dirty="0" smtClean="0"/>
              <a:t>Izvješće o humanitarnoj pomoći na svjetskoj razini za 2014.</a:t>
            </a:r>
          </a:p>
          <a:p>
            <a:endParaRPr lang="hr-HR" dirty="0"/>
          </a:p>
        </p:txBody>
      </p:sp>
      <p:sp>
        <p:nvSpPr>
          <p:cNvPr id="2" name="Başlık 1"/>
          <p:cNvSpPr>
            <a:spLocks noGrp="1"/>
          </p:cNvSpPr>
          <p:nvPr>
            <p:ph type="title"/>
          </p:nvPr>
        </p:nvSpPr>
        <p:spPr>
          <a:xfrm>
            <a:off x="467544" y="116632"/>
            <a:ext cx="8229600" cy="1143000"/>
          </a:xfrm>
        </p:spPr>
        <p:txBody>
          <a:bodyPr/>
          <a:lstStyle/>
          <a:p>
            <a:r>
              <a:rPr dirty="0" smtClean="0"/>
              <a:t>Izbjeglička kriza</a:t>
            </a:r>
            <a:endParaRPr lang="hr-HR" b="1" dirty="0"/>
          </a:p>
        </p:txBody>
      </p:sp>
    </p:spTree>
    <p:extLst>
      <p:ext uri="{BB962C8B-B14F-4D97-AF65-F5344CB8AC3E}">
        <p14:creationId xmlns:p14="http://schemas.microsoft.com/office/powerpoint/2010/main" val="24732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1329"/>
            <a:ext cx="8229600" cy="1587632"/>
          </a:xfrm>
        </p:spPr>
        <p:txBody>
          <a:bodyPr>
            <a:normAutofit/>
          </a:bodyPr>
          <a:lstStyle/>
          <a:p>
            <a:r>
              <a:rPr dirty="0" smtClean="0"/>
              <a:t>Državna agencija za upravljanje katastrofama AFAD koordinacijsko je tijelo za humanitarne potrebe Sirijaca u Turskoj</a:t>
            </a:r>
          </a:p>
          <a:p>
            <a:endParaRPr lang="hr-HR" dirty="0" smtClean="0"/>
          </a:p>
          <a:p>
            <a:endParaRPr lang="hr-HR" dirty="0"/>
          </a:p>
        </p:txBody>
      </p:sp>
      <p:sp>
        <p:nvSpPr>
          <p:cNvPr id="2" name="Başlık 1"/>
          <p:cNvSpPr>
            <a:spLocks noGrp="1"/>
          </p:cNvSpPr>
          <p:nvPr>
            <p:ph type="title"/>
          </p:nvPr>
        </p:nvSpPr>
        <p:spPr/>
        <p:txBody>
          <a:bodyPr/>
          <a:lstStyle/>
          <a:p>
            <a:r>
              <a:rPr dirty="0" smtClean="0"/>
              <a:t>Upravljanje problemom</a:t>
            </a:r>
            <a:endParaRPr lang="hr-HR" b="1" dirty="0"/>
          </a:p>
        </p:txBody>
      </p:sp>
      <p:pic>
        <p:nvPicPr>
          <p:cNvPr id="4" name="Resim 3"/>
          <p:cNvPicPr>
            <a:picLocks noChangeAspect="1"/>
          </p:cNvPicPr>
          <p:nvPr/>
        </p:nvPicPr>
        <p:blipFill>
          <a:blip r:embed="rId3"/>
          <a:stretch>
            <a:fillRect/>
          </a:stretch>
        </p:blipFill>
        <p:spPr>
          <a:xfrm>
            <a:off x="4567237" y="3424237"/>
            <a:ext cx="9525" cy="9525"/>
          </a:xfrm>
          <a:prstGeom prst="rect">
            <a:avLst/>
          </a:prstGeom>
        </p:spPr>
      </p:pic>
      <p:pic>
        <p:nvPicPr>
          <p:cNvPr id="5" name="Resim 4"/>
          <p:cNvPicPr>
            <a:picLocks noChangeAspect="1"/>
          </p:cNvPicPr>
          <p:nvPr/>
        </p:nvPicPr>
        <p:blipFill>
          <a:blip r:embed="rId3"/>
          <a:stretch>
            <a:fillRect/>
          </a:stretch>
        </p:blipFill>
        <p:spPr>
          <a:xfrm>
            <a:off x="4567237" y="3424237"/>
            <a:ext cx="9525" cy="9525"/>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968" y="3212976"/>
            <a:ext cx="8024448" cy="283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508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57200" y="1600201"/>
            <a:ext cx="8229600" cy="1972816"/>
          </a:xfrm>
        </p:spPr>
        <p:txBody>
          <a:bodyPr>
            <a:normAutofit/>
          </a:bodyPr>
          <a:lstStyle/>
          <a:p>
            <a:r>
              <a:rPr dirty="0" smtClean="0"/>
              <a:t>Većina sirijskih izbjeglica dolazi iz područja u blizini sirijsko-turske granice.</a:t>
            </a:r>
          </a:p>
          <a:p>
            <a:r>
              <a:rPr dirty="0" smtClean="0"/>
              <a:t>Više od 260 tisuća izbjeglica nalazi se u 26 kampova u 10 gradova.</a:t>
            </a:r>
            <a:endParaRPr lang="hr-HR" dirty="0"/>
          </a:p>
        </p:txBody>
      </p:sp>
      <p:sp>
        <p:nvSpPr>
          <p:cNvPr id="2" name="Başlık 1"/>
          <p:cNvSpPr>
            <a:spLocks noGrp="1"/>
          </p:cNvSpPr>
          <p:nvPr>
            <p:ph type="title"/>
          </p:nvPr>
        </p:nvSpPr>
        <p:spPr/>
        <p:txBody>
          <a:bodyPr/>
          <a:lstStyle/>
          <a:p>
            <a:r>
              <a:rPr dirty="0" smtClean="0"/>
              <a:t>Izbjeglički kampovi</a:t>
            </a:r>
            <a:endParaRPr lang="hr-HR" b="1" dirty="0"/>
          </a:p>
        </p:txBody>
      </p:sp>
      <p:graphicFrame>
        <p:nvGraphicFramePr>
          <p:cNvPr id="5" name="Grafik 4"/>
          <p:cNvGraphicFramePr>
            <a:graphicFrameLocks/>
          </p:cNvGraphicFramePr>
          <p:nvPr>
            <p:extLst>
              <p:ext uri="{D42A27DB-BD31-4B8C-83A1-F6EECF244321}">
                <p14:modId xmlns:p14="http://schemas.microsoft.com/office/powerpoint/2010/main" val="3522345311"/>
              </p:ext>
            </p:extLst>
          </p:nvPr>
        </p:nvGraphicFramePr>
        <p:xfrm>
          <a:off x="1691680" y="3212976"/>
          <a:ext cx="6480720" cy="3067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170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4709120"/>
          </a:xfrm>
        </p:spPr>
        <p:txBody>
          <a:bodyPr>
            <a:normAutofit/>
          </a:bodyPr>
          <a:lstStyle/>
          <a:p>
            <a:pPr marL="0" indent="0">
              <a:buNone/>
            </a:pPr>
            <a:r>
              <a:rPr dirty="0" smtClean="0"/>
              <a:t> </a:t>
            </a:r>
          </a:p>
          <a:p>
            <a:endParaRPr lang="hr-HR" dirty="0"/>
          </a:p>
        </p:txBody>
      </p:sp>
      <p:sp>
        <p:nvSpPr>
          <p:cNvPr id="2" name="Başlık 1"/>
          <p:cNvSpPr>
            <a:spLocks noGrp="1"/>
          </p:cNvSpPr>
          <p:nvPr>
            <p:ph type="title"/>
          </p:nvPr>
        </p:nvSpPr>
        <p:spPr/>
        <p:txBody>
          <a:bodyPr/>
          <a:lstStyle/>
          <a:p>
            <a:r>
              <a:rPr lang="tr-TR" b="1" dirty="0"/>
              <a:t>Pružene usluge u kampovima</a:t>
            </a:r>
            <a:endParaRPr lang="hr-HR" dirty="0"/>
          </a:p>
        </p:txBody>
      </p:sp>
      <p:graphicFrame>
        <p:nvGraphicFramePr>
          <p:cNvPr id="4" name="Diyagram 3"/>
          <p:cNvGraphicFramePr/>
          <p:nvPr>
            <p:extLst>
              <p:ext uri="{D42A27DB-BD31-4B8C-83A1-F6EECF244321}">
                <p14:modId xmlns:p14="http://schemas.microsoft.com/office/powerpoint/2010/main" val="971228241"/>
              </p:ext>
            </p:extLst>
          </p:nvPr>
        </p:nvGraphicFramePr>
        <p:xfrm>
          <a:off x="-28600" y="1628800"/>
          <a:ext cx="91440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4033011"/>
            <a:ext cx="3580717" cy="268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1297070"/>
            <a:ext cx="2866576" cy="214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06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2548879"/>
          </a:xfrm>
        </p:spPr>
        <p:txBody>
          <a:bodyPr>
            <a:normAutofit/>
          </a:bodyPr>
          <a:lstStyle/>
          <a:p>
            <a:pPr marL="367200">
              <a:lnSpc>
                <a:spcPts val="4000"/>
              </a:lnSpc>
            </a:pPr>
            <a:r>
              <a:rPr dirty="0" smtClean="0"/>
              <a:t>Više od </a:t>
            </a:r>
            <a:r>
              <a:rPr b="1" dirty="0" smtClean="0"/>
              <a:t>dva milijuna izbjeglica</a:t>
            </a:r>
            <a:r>
              <a:rPr dirty="0" smtClean="0"/>
              <a:t> živi izvan kampova,</a:t>
            </a:r>
          </a:p>
          <a:p>
            <a:pPr marL="367200">
              <a:lnSpc>
                <a:spcPts val="4000"/>
              </a:lnSpc>
            </a:pPr>
            <a:r>
              <a:rPr dirty="0" smtClean="0"/>
              <a:t>u gradovima.</a:t>
            </a:r>
          </a:p>
          <a:p>
            <a:pPr marL="367200">
              <a:lnSpc>
                <a:spcPts val="4000"/>
              </a:lnSpc>
            </a:pPr>
            <a:r>
              <a:rPr dirty="0" smtClean="0"/>
              <a:t>Ekonomske posljedice</a:t>
            </a:r>
            <a:endParaRPr lang="hr-HR" dirty="0"/>
          </a:p>
        </p:txBody>
      </p:sp>
      <p:sp>
        <p:nvSpPr>
          <p:cNvPr id="2" name="Başlık 1"/>
          <p:cNvSpPr>
            <a:spLocks noGrp="1"/>
          </p:cNvSpPr>
          <p:nvPr>
            <p:ph type="title"/>
          </p:nvPr>
        </p:nvSpPr>
        <p:spPr/>
        <p:txBody>
          <a:bodyPr/>
          <a:lstStyle/>
          <a:p>
            <a:r>
              <a:rPr lang="tr-TR" b="1" dirty="0" smtClean="0"/>
              <a:t>Urbane zajednice izbjeglica</a:t>
            </a:r>
            <a:endParaRPr lang="hr-HR"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886" y="3789040"/>
            <a:ext cx="4285694" cy="285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93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64336413"/>
              </p:ext>
            </p:extLst>
          </p:nvPr>
        </p:nvGraphicFramePr>
        <p:xfrm>
          <a:off x="-2196752" y="1052736"/>
          <a:ext cx="12745416"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p:txBody>
          <a:bodyPr>
            <a:normAutofit/>
          </a:bodyPr>
          <a:lstStyle/>
          <a:p>
            <a:r>
              <a:rPr lang="tr-TR" b="1" dirty="0" smtClean="0"/>
              <a:t>Utjecaj na gospodarstvo</a:t>
            </a:r>
            <a:endParaRPr lang="hr-HR" b="1" dirty="0"/>
          </a:p>
        </p:txBody>
      </p:sp>
    </p:spTree>
    <p:extLst>
      <p:ext uri="{BB962C8B-B14F-4D97-AF65-F5344CB8AC3E}">
        <p14:creationId xmlns:p14="http://schemas.microsoft.com/office/powerpoint/2010/main" val="2288022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932</TotalTime>
  <Words>331</Words>
  <Application>Microsoft Office PowerPoint</Application>
  <PresentationFormat>On-screen Show (4:3)</PresentationFormat>
  <Paragraphs>97</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Kalabalık</vt:lpstr>
      <vt:lpstr>Trenutačni izazovi u upravljanju proračunom: sirijske izbjeglice u Turskoj</vt:lpstr>
      <vt:lpstr>Pregled</vt:lpstr>
      <vt:lpstr>Izbjeglička kriza</vt:lpstr>
      <vt:lpstr>Izbjeglička kriza</vt:lpstr>
      <vt:lpstr>Upravljanje problemom</vt:lpstr>
      <vt:lpstr>Izbjeglički kampovi</vt:lpstr>
      <vt:lpstr>Pružene usluge u kampovima</vt:lpstr>
      <vt:lpstr>Urbane zajednice izbjeglica</vt:lpstr>
      <vt:lpstr>Utjecaj na gospodarstvo</vt:lpstr>
      <vt:lpstr>Proračunski izazovi</vt:lpstr>
      <vt:lpstr>Proračunski izazovi</vt:lpstr>
      <vt:lpstr>Razvoj proračunskih  rashoda i  prihoda</vt:lpstr>
      <vt:lpstr> Razvoj rashoda za kamate </vt:lpstr>
      <vt:lpstr>Razvoj proračunskog deficita</vt:lpstr>
      <vt:lpstr>Dug opće države definiran prema EU mjerilima / BDP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Yıldırım EKER</dc:creator>
  <cp:lastModifiedBy>Assia</cp:lastModifiedBy>
  <cp:revision>95</cp:revision>
  <dcterms:created xsi:type="dcterms:W3CDTF">2016-06-22T07:59:36Z</dcterms:created>
  <dcterms:modified xsi:type="dcterms:W3CDTF">2016-07-11T11:47:15Z</dcterms:modified>
</cp:coreProperties>
</file>