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  <p:sldMasterId id="2147483668" r:id="rId3"/>
  </p:sldMasterIdLst>
  <p:notesMasterIdLst>
    <p:notesMasterId r:id="rId28"/>
  </p:notesMasterIdLst>
  <p:handoutMasterIdLst>
    <p:handoutMasterId r:id="rId29"/>
  </p:handoutMasterIdLst>
  <p:sldIdLst>
    <p:sldId id="257" r:id="rId4"/>
    <p:sldId id="586" r:id="rId5"/>
    <p:sldId id="522" r:id="rId6"/>
    <p:sldId id="558" r:id="rId7"/>
    <p:sldId id="581" r:id="rId8"/>
    <p:sldId id="560" r:id="rId9"/>
    <p:sldId id="561" r:id="rId10"/>
    <p:sldId id="562" r:id="rId11"/>
    <p:sldId id="564" r:id="rId12"/>
    <p:sldId id="577" r:id="rId13"/>
    <p:sldId id="582" r:id="rId14"/>
    <p:sldId id="583" r:id="rId15"/>
    <p:sldId id="587" r:id="rId16"/>
    <p:sldId id="591" r:id="rId17"/>
    <p:sldId id="592" r:id="rId18"/>
    <p:sldId id="559" r:id="rId19"/>
    <p:sldId id="593" r:id="rId20"/>
    <p:sldId id="588" r:id="rId21"/>
    <p:sldId id="589" r:id="rId22"/>
    <p:sldId id="594" r:id="rId23"/>
    <p:sldId id="565" r:id="rId24"/>
    <p:sldId id="566" r:id="rId25"/>
    <p:sldId id="595" r:id="rId26"/>
    <p:sldId id="479" r:id="rId27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CC00"/>
    <a:srgbClr val="FFFFCC"/>
    <a:srgbClr val="FF66FF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B60AD5-A14F-4548-A73D-481355B6F6B2}" v="4813" dt="2019-07-12T12:49:01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2261" autoAdjust="0"/>
  </p:normalViewPr>
  <p:slideViewPr>
    <p:cSldViewPr>
      <p:cViewPr varScale="1">
        <p:scale>
          <a:sx n="68" d="100"/>
          <a:sy n="68" d="100"/>
        </p:scale>
        <p:origin x="13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100"/>
    </p:cViewPr>
  </p:sorter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EBB60AD5-A14F-4548-A73D-481355B6F6B2}"/>
    <pc:docChg chg="custSel modSld">
      <pc:chgData name="Inna Anatolievna Davidova" userId="615709de-f45c-42cb-8bad-60412f98c39f" providerId="ADAL" clId="{EBB60AD5-A14F-4548-A73D-481355B6F6B2}" dt="2019-07-12T12:49:01.733" v="102" actId="6549"/>
      <pc:docMkLst>
        <pc:docMk/>
      </pc:docMkLst>
      <pc:sldChg chg="modSp">
        <pc:chgData name="Inna Anatolievna Davidova" userId="615709de-f45c-42cb-8bad-60412f98c39f" providerId="ADAL" clId="{EBB60AD5-A14F-4548-A73D-481355B6F6B2}" dt="2019-07-12T12:47:04.005" v="63" actId="20577"/>
        <pc:sldMkLst>
          <pc:docMk/>
          <pc:sldMk cId="0" sldId="257"/>
        </pc:sldMkLst>
        <pc:spChg chg="mod">
          <ac:chgData name="Inna Anatolievna Davidova" userId="615709de-f45c-42cb-8bad-60412f98c39f" providerId="ADAL" clId="{EBB60AD5-A14F-4548-A73D-481355B6F6B2}" dt="2019-07-12T12:47:04.005" v="63" actId="20577"/>
          <ac:spMkLst>
            <pc:docMk/>
            <pc:sldMk cId="0" sldId="257"/>
            <ac:spMk id="8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2T12:49:01.733" v="102" actId="6549"/>
        <pc:sldMkLst>
          <pc:docMk/>
          <pc:sldMk cId="2031753532" sldId="479"/>
        </pc:sldMkLst>
        <pc:spChg chg="mod">
          <ac:chgData name="Inna Anatolievna Davidova" userId="615709de-f45c-42cb-8bad-60412f98c39f" providerId="ADAL" clId="{EBB60AD5-A14F-4548-A73D-481355B6F6B2}" dt="2019-07-12T12:49:01.733" v="102" actId="6549"/>
          <ac:spMkLst>
            <pc:docMk/>
            <pc:sldMk cId="2031753532" sldId="479"/>
            <ac:spMk id="66563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2T12:47:21.189" v="92" actId="20577"/>
        <pc:sldMkLst>
          <pc:docMk/>
          <pc:sldMk cId="2562739970" sldId="522"/>
        </pc:sldMkLst>
        <pc:spChg chg="mod">
          <ac:chgData name="Inna Anatolievna Davidova" userId="615709de-f45c-42cb-8bad-60412f98c39f" providerId="ADAL" clId="{EBB60AD5-A14F-4548-A73D-481355B6F6B2}" dt="2019-07-12T12:47:21.189" v="92" actId="20577"/>
          <ac:spMkLst>
            <pc:docMk/>
            <pc:sldMk cId="2562739970" sldId="52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0T13:13:48.213" v="0" actId="1076"/>
        <pc:sldMkLst>
          <pc:docMk/>
          <pc:sldMk cId="1255990961" sldId="561"/>
        </pc:sldMkLst>
        <pc:spChg chg="mod">
          <ac:chgData name="Inna Anatolievna Davidova" userId="615709de-f45c-42cb-8bad-60412f98c39f" providerId="ADAL" clId="{EBB60AD5-A14F-4548-A73D-481355B6F6B2}" dt="2019-07-10T13:13:48.213" v="0" actId="1076"/>
          <ac:spMkLst>
            <pc:docMk/>
            <pc:sldMk cId="1255990961" sldId="561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0T14:50:00.845" v="3" actId="1076"/>
        <pc:sldMkLst>
          <pc:docMk/>
          <pc:sldMk cId="635323323" sldId="565"/>
        </pc:sldMkLst>
        <pc:spChg chg="mod">
          <ac:chgData name="Inna Anatolievna Davidova" userId="615709de-f45c-42cb-8bad-60412f98c39f" providerId="ADAL" clId="{EBB60AD5-A14F-4548-A73D-481355B6F6B2}" dt="2019-07-10T14:50:00.845" v="3" actId="1076"/>
          <ac:spMkLst>
            <pc:docMk/>
            <pc:sldMk cId="635323323" sldId="565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2T12:47:14.486" v="88" actId="20577"/>
        <pc:sldMkLst>
          <pc:docMk/>
          <pc:sldMk cId="3231549956" sldId="586"/>
        </pc:sldMkLst>
        <pc:spChg chg="mod">
          <ac:chgData name="Inna Anatolievna Davidova" userId="615709de-f45c-42cb-8bad-60412f98c39f" providerId="ADAL" clId="{EBB60AD5-A14F-4548-A73D-481355B6F6B2}" dt="2019-07-12T12:47:14.486" v="88" actId="20577"/>
          <ac:spMkLst>
            <pc:docMk/>
            <pc:sldMk cId="3231549956" sldId="58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EBB60AD5-A14F-4548-A73D-481355B6F6B2}" dt="2019-07-10T14:35:20.717" v="1" actId="14100"/>
        <pc:sldMkLst>
          <pc:docMk/>
          <pc:sldMk cId="1452803873" sldId="589"/>
        </pc:sldMkLst>
        <pc:spChg chg="mod">
          <ac:chgData name="Inna Anatolievna Davidova" userId="615709de-f45c-42cb-8bad-60412f98c39f" providerId="ADAL" clId="{EBB60AD5-A14F-4548-A73D-481355B6F6B2}" dt="2019-07-10T14:35:20.717" v="1" actId="14100"/>
          <ac:spMkLst>
            <pc:docMk/>
            <pc:sldMk cId="1452803873" sldId="589"/>
            <ac:spMk id="4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224DC78C-D2B7-4DE4-942F-F1CF1200A733}"/>
    <pc:docChg chg="undo custSel addSld delSld modSld">
      <pc:chgData name="Inna Anatolievna Davidova" userId="615709de-f45c-42cb-8bad-60412f98c39f" providerId="ADAL" clId="{224DC78C-D2B7-4DE4-942F-F1CF1200A733}" dt="2019-06-29T14:06:49.738" v="4704" actId="6549"/>
      <pc:docMkLst>
        <pc:docMk/>
      </pc:docMkLst>
      <pc:sldChg chg="modSp">
        <pc:chgData name="Inna Anatolievna Davidova" userId="615709de-f45c-42cb-8bad-60412f98c39f" providerId="ADAL" clId="{224DC78C-D2B7-4DE4-942F-F1CF1200A733}" dt="2019-06-29T13:24:41.302" v="48" actId="313"/>
        <pc:sldMkLst>
          <pc:docMk/>
          <pc:sldMk cId="0" sldId="257"/>
        </pc:sldMkLst>
        <pc:spChg chg="mod">
          <ac:chgData name="Inna Anatolievna Davidova" userId="615709de-f45c-42cb-8bad-60412f98c39f" providerId="ADAL" clId="{224DC78C-D2B7-4DE4-942F-F1CF1200A733}" dt="2019-06-29T13:24:41.302" v="48" actId="313"/>
          <ac:spMkLst>
            <pc:docMk/>
            <pc:sldMk cId="0" sldId="257"/>
            <ac:spMk id="5" creationId="{00000000-0000-0000-0000-000000000000}"/>
          </ac:spMkLst>
        </pc:spChg>
      </pc:sldChg>
      <pc:sldChg chg="modSp modAnim">
        <pc:chgData name="Inna Anatolievna Davidova" userId="615709de-f45c-42cb-8bad-60412f98c39f" providerId="ADAL" clId="{224DC78C-D2B7-4DE4-942F-F1CF1200A733}" dt="2019-06-29T13:55:54.827" v="4231" actId="20577"/>
        <pc:sldMkLst>
          <pc:docMk/>
          <pc:sldMk cId="2562739970" sldId="522"/>
        </pc:sldMkLst>
        <pc:spChg chg="mod">
          <ac:chgData name="Inna Anatolievna Davidova" userId="615709de-f45c-42cb-8bad-60412f98c39f" providerId="ADAL" clId="{224DC78C-D2B7-4DE4-942F-F1CF1200A733}" dt="2019-06-29T13:55:54.827" v="4231" actId="20577"/>
          <ac:spMkLst>
            <pc:docMk/>
            <pc:sldMk cId="2562739970" sldId="52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26:49.485" v="416" actId="313"/>
          <ac:spMkLst>
            <pc:docMk/>
            <pc:sldMk cId="2562739970" sldId="52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3:56:24.045" v="4243" actId="20577"/>
        <pc:sldMkLst>
          <pc:docMk/>
          <pc:sldMk cId="2444117836" sldId="558"/>
        </pc:sldMkLst>
        <pc:spChg chg="mod">
          <ac:chgData name="Inna Anatolievna Davidova" userId="615709de-f45c-42cb-8bad-60412f98c39f" providerId="ADAL" clId="{224DC78C-D2B7-4DE4-942F-F1CF1200A733}" dt="2019-06-29T13:56:24.045" v="4243" actId="20577"/>
          <ac:spMkLst>
            <pc:docMk/>
            <pc:sldMk cId="2444117836" sldId="558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4:02.154" v="4580" actId="20577"/>
        <pc:sldMkLst>
          <pc:docMk/>
          <pc:sldMk cId="2860120467" sldId="559"/>
        </pc:sldMkLst>
        <pc:spChg chg="mod">
          <ac:chgData name="Inna Anatolievna Davidova" userId="615709de-f45c-42cb-8bad-60412f98c39f" providerId="ADAL" clId="{224DC78C-D2B7-4DE4-942F-F1CF1200A733}" dt="2019-06-29T14:04:02.154" v="4580" actId="20577"/>
          <ac:spMkLst>
            <pc:docMk/>
            <pc:sldMk cId="2860120467" sldId="559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54:19.107" v="4188" actId="313"/>
          <ac:spMkLst>
            <pc:docMk/>
            <pc:sldMk cId="2860120467" sldId="559"/>
            <ac:spMk id="17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54:19.683" v="4189" actId="313"/>
          <ac:spMkLst>
            <pc:docMk/>
            <pc:sldMk cId="2860120467" sldId="559"/>
            <ac:spMk id="19" creationId="{00000000-0000-0000-0000-000000000000}"/>
          </ac:spMkLst>
        </pc:spChg>
      </pc:sldChg>
      <pc:sldChg chg="modSp modAnim">
        <pc:chgData name="Inna Anatolievna Davidova" userId="615709de-f45c-42cb-8bad-60412f98c39f" providerId="ADAL" clId="{224DC78C-D2B7-4DE4-942F-F1CF1200A733}" dt="2019-06-29T13:32:08.624" v="820" actId="20577"/>
        <pc:sldMkLst>
          <pc:docMk/>
          <pc:sldMk cId="1774333343" sldId="560"/>
        </pc:sldMkLst>
        <pc:spChg chg="mod">
          <ac:chgData name="Inna Anatolievna Davidova" userId="615709de-f45c-42cb-8bad-60412f98c39f" providerId="ADAL" clId="{224DC78C-D2B7-4DE4-942F-F1CF1200A733}" dt="2019-06-29T13:32:06.593" v="819" actId="20577"/>
          <ac:spMkLst>
            <pc:docMk/>
            <pc:sldMk cId="1774333343" sldId="560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3:56:53.499" v="4256" actId="20577"/>
        <pc:sldMkLst>
          <pc:docMk/>
          <pc:sldMk cId="1255990961" sldId="561"/>
        </pc:sldMkLst>
        <pc:spChg chg="mod">
          <ac:chgData name="Inna Anatolievna Davidova" userId="615709de-f45c-42cb-8bad-60412f98c39f" providerId="ADAL" clId="{224DC78C-D2B7-4DE4-942F-F1CF1200A733}" dt="2019-06-29T13:56:53.499" v="4256" actId="20577"/>
          <ac:spMkLst>
            <pc:docMk/>
            <pc:sldMk cId="1255990961" sldId="561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3:57:03.356" v="4257" actId="6549"/>
        <pc:sldMkLst>
          <pc:docMk/>
          <pc:sldMk cId="2828870473" sldId="562"/>
        </pc:sldMkLst>
        <pc:spChg chg="mod">
          <ac:chgData name="Inna Anatolievna Davidova" userId="615709de-f45c-42cb-8bad-60412f98c39f" providerId="ADAL" clId="{224DC78C-D2B7-4DE4-942F-F1CF1200A733}" dt="2019-06-29T13:57:03.356" v="4257" actId="6549"/>
          <ac:spMkLst>
            <pc:docMk/>
            <pc:sldMk cId="2828870473" sldId="562"/>
            <ac:spMk id="4" creationId="{00000000-0000-0000-0000-000000000000}"/>
          </ac:spMkLst>
        </pc:spChg>
        <pc:picChg chg="mod">
          <ac:chgData name="Inna Anatolievna Davidova" userId="615709de-f45c-42cb-8bad-60412f98c39f" providerId="ADAL" clId="{224DC78C-D2B7-4DE4-942F-F1CF1200A733}" dt="2019-06-29T13:33:26.500" v="984" actId="1076"/>
          <ac:picMkLst>
            <pc:docMk/>
            <pc:sldMk cId="2828870473" sldId="562"/>
            <ac:picMk id="6" creationId="{00000000-0000-0000-0000-000000000000}"/>
          </ac:picMkLst>
        </pc:picChg>
      </pc:sldChg>
      <pc:sldChg chg="modSp">
        <pc:chgData name="Inna Anatolievna Davidova" userId="615709de-f45c-42cb-8bad-60412f98c39f" providerId="ADAL" clId="{224DC78C-D2B7-4DE4-942F-F1CF1200A733}" dt="2019-06-29T13:58:00.875" v="4258" actId="20577"/>
        <pc:sldMkLst>
          <pc:docMk/>
          <pc:sldMk cId="3352826128" sldId="564"/>
        </pc:sldMkLst>
        <pc:spChg chg="mod">
          <ac:chgData name="Inna Anatolievna Davidova" userId="615709de-f45c-42cb-8bad-60412f98c39f" providerId="ADAL" clId="{224DC78C-D2B7-4DE4-942F-F1CF1200A733}" dt="2019-06-29T13:58:00.875" v="4258" actId="20577"/>
          <ac:spMkLst>
            <pc:docMk/>
            <pc:sldMk cId="3352826128" sldId="56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34:06.208" v="1070" actId="313"/>
          <ac:spMkLst>
            <pc:docMk/>
            <pc:sldMk cId="3352826128" sldId="564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6:09.161" v="4668" actId="20577"/>
        <pc:sldMkLst>
          <pc:docMk/>
          <pc:sldMk cId="635323323" sldId="565"/>
        </pc:sldMkLst>
        <pc:spChg chg="mod">
          <ac:chgData name="Inna Anatolievna Davidova" userId="615709de-f45c-42cb-8bad-60412f98c39f" providerId="ADAL" clId="{224DC78C-D2B7-4DE4-942F-F1CF1200A733}" dt="2019-06-29T14:06:09.161" v="4668" actId="20577"/>
          <ac:spMkLst>
            <pc:docMk/>
            <pc:sldMk cId="635323323" sldId="56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4:05:36.489" v="4642" actId="20577"/>
          <ac:spMkLst>
            <pc:docMk/>
            <pc:sldMk cId="635323323" sldId="565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6:38.954" v="4694" actId="20577"/>
        <pc:sldMkLst>
          <pc:docMk/>
          <pc:sldMk cId="660030369" sldId="566"/>
        </pc:sldMkLst>
        <pc:spChg chg="mod">
          <ac:chgData name="Inna Anatolievna Davidova" userId="615709de-f45c-42cb-8bad-60412f98c39f" providerId="ADAL" clId="{224DC78C-D2B7-4DE4-942F-F1CF1200A733}" dt="2019-06-29T14:06:28.921" v="4674" actId="20577"/>
          <ac:spMkLst>
            <pc:docMk/>
            <pc:sldMk cId="660030369" sldId="566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4:06:38.954" v="4694" actId="20577"/>
          <ac:spMkLst>
            <pc:docMk/>
            <pc:sldMk cId="660030369" sldId="566"/>
            <ac:spMk id="8" creationId="{00000000-0000-0000-0000-000000000000}"/>
          </ac:spMkLst>
        </pc:spChg>
      </pc:sldChg>
      <pc:sldChg chg="modSp add">
        <pc:chgData name="Inna Anatolievna Davidova" userId="615709de-f45c-42cb-8bad-60412f98c39f" providerId="ADAL" clId="{224DC78C-D2B7-4DE4-942F-F1CF1200A733}" dt="2019-06-29T13:36:22.414" v="1265" actId="113"/>
        <pc:sldMkLst>
          <pc:docMk/>
          <pc:sldMk cId="1059977547" sldId="577"/>
        </pc:sldMkLst>
        <pc:spChg chg="mod">
          <ac:chgData name="Inna Anatolievna Davidova" userId="615709de-f45c-42cb-8bad-60412f98c39f" providerId="ADAL" clId="{224DC78C-D2B7-4DE4-942F-F1CF1200A733}" dt="2019-06-29T13:36:22.414" v="1265" actId="113"/>
          <ac:spMkLst>
            <pc:docMk/>
            <pc:sldMk cId="1059977547" sldId="577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3:29:32.399" v="646" actId="6549"/>
        <pc:sldMkLst>
          <pc:docMk/>
          <pc:sldMk cId="2218312413" sldId="581"/>
        </pc:sldMkLst>
        <pc:spChg chg="mod">
          <ac:chgData name="Inna Anatolievna Davidova" userId="615709de-f45c-42cb-8bad-60412f98c39f" providerId="ADAL" clId="{224DC78C-D2B7-4DE4-942F-F1CF1200A733}" dt="2019-06-29T13:29:32.399" v="646" actId="6549"/>
          <ac:spMkLst>
            <pc:docMk/>
            <pc:sldMk cId="2218312413" sldId="581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0:12.666" v="4372" actId="113"/>
        <pc:sldMkLst>
          <pc:docMk/>
          <pc:sldMk cId="2602162268" sldId="582"/>
        </pc:sldMkLst>
        <pc:spChg chg="mod">
          <ac:chgData name="Inna Anatolievna Davidova" userId="615709de-f45c-42cb-8bad-60412f98c39f" providerId="ADAL" clId="{224DC78C-D2B7-4DE4-942F-F1CF1200A733}" dt="2019-06-29T14:00:12.666" v="4372" actId="113"/>
          <ac:spMkLst>
            <pc:docMk/>
            <pc:sldMk cId="2602162268" sldId="58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39:26.561" v="1834" actId="313"/>
          <ac:spMkLst>
            <pc:docMk/>
            <pc:sldMk cId="2602162268" sldId="58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1:55.946" v="4463" actId="20577"/>
        <pc:sldMkLst>
          <pc:docMk/>
          <pc:sldMk cId="670537683" sldId="583"/>
        </pc:sldMkLst>
        <pc:spChg chg="mod">
          <ac:chgData name="Inna Anatolievna Davidova" userId="615709de-f45c-42cb-8bad-60412f98c39f" providerId="ADAL" clId="{224DC78C-D2B7-4DE4-942F-F1CF1200A733}" dt="2019-06-29T14:01:55.946" v="4463" actId="20577"/>
          <ac:spMkLst>
            <pc:docMk/>
            <pc:sldMk cId="670537683" sldId="58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39:31.097" v="1835"/>
          <ac:spMkLst>
            <pc:docMk/>
            <pc:sldMk cId="670537683" sldId="583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3:55:18.462" v="4224" actId="20577"/>
        <pc:sldMkLst>
          <pc:docMk/>
          <pc:sldMk cId="3231549956" sldId="586"/>
        </pc:sldMkLst>
        <pc:spChg chg="mod">
          <ac:chgData name="Inna Anatolievna Davidova" userId="615709de-f45c-42cb-8bad-60412f98c39f" providerId="ADAL" clId="{224DC78C-D2B7-4DE4-942F-F1CF1200A733}" dt="2019-06-29T13:55:18.462" v="4224" actId="20577"/>
          <ac:spMkLst>
            <pc:docMk/>
            <pc:sldMk cId="3231549956" sldId="586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2:17.806" v="4469" actId="6549"/>
        <pc:sldMkLst>
          <pc:docMk/>
          <pc:sldMk cId="935213687" sldId="587"/>
        </pc:sldMkLst>
        <pc:spChg chg="mod">
          <ac:chgData name="Inna Anatolievna Davidova" userId="615709de-f45c-42cb-8bad-60412f98c39f" providerId="ADAL" clId="{224DC78C-D2B7-4DE4-942F-F1CF1200A733}" dt="2019-06-29T14:02:17.806" v="4469" actId="6549"/>
          <ac:spMkLst>
            <pc:docMk/>
            <pc:sldMk cId="935213687" sldId="58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41:20.413" v="2332" actId="114"/>
          <ac:spMkLst>
            <pc:docMk/>
            <pc:sldMk cId="935213687" sldId="587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4:38.807" v="4602" actId="20577"/>
        <pc:sldMkLst>
          <pc:docMk/>
          <pc:sldMk cId="3245057915" sldId="588"/>
        </pc:sldMkLst>
        <pc:spChg chg="mod">
          <ac:chgData name="Inna Anatolievna Davidova" userId="615709de-f45c-42cb-8bad-60412f98c39f" providerId="ADAL" clId="{224DC78C-D2B7-4DE4-942F-F1CF1200A733}" dt="2019-06-29T14:04:22.778" v="4589" actId="20577"/>
          <ac:spMkLst>
            <pc:docMk/>
            <pc:sldMk cId="3245057915" sldId="588"/>
            <ac:spMk id="4" creationId="{00000000-0000-0000-0000-000000000000}"/>
          </ac:spMkLst>
        </pc:spChg>
        <pc:graphicFrameChg chg="mod">
          <ac:chgData name="Inna Anatolievna Davidova" userId="615709de-f45c-42cb-8bad-60412f98c39f" providerId="ADAL" clId="{224DC78C-D2B7-4DE4-942F-F1CF1200A733}" dt="2019-06-29T14:04:38.807" v="4602" actId="20577"/>
          <ac:graphicFrameMkLst>
            <pc:docMk/>
            <pc:sldMk cId="3245057915" sldId="588"/>
            <ac:graphicFrameMk id="5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224DC78C-D2B7-4DE4-942F-F1CF1200A733}" dt="2019-06-29T14:05:09.771" v="4611" actId="20577"/>
        <pc:sldMkLst>
          <pc:docMk/>
          <pc:sldMk cId="1452803873" sldId="589"/>
        </pc:sldMkLst>
        <pc:spChg chg="mod">
          <ac:chgData name="Inna Anatolievna Davidova" userId="615709de-f45c-42cb-8bad-60412f98c39f" providerId="ADAL" clId="{224DC78C-D2B7-4DE4-942F-F1CF1200A733}" dt="2019-06-29T14:04:54.890" v="4606" actId="6549"/>
          <ac:spMkLst>
            <pc:docMk/>
            <pc:sldMk cId="1452803873" sldId="589"/>
            <ac:spMk id="4" creationId="{00000000-0000-0000-0000-000000000000}"/>
          </ac:spMkLst>
        </pc:spChg>
        <pc:graphicFrameChg chg="mod">
          <ac:chgData name="Inna Anatolievna Davidova" userId="615709de-f45c-42cb-8bad-60412f98c39f" providerId="ADAL" clId="{224DC78C-D2B7-4DE4-942F-F1CF1200A733}" dt="2019-06-29T14:05:09.771" v="4611" actId="20577"/>
          <ac:graphicFrameMkLst>
            <pc:docMk/>
            <pc:sldMk cId="1452803873" sldId="589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224DC78C-D2B7-4DE4-942F-F1CF1200A733}" dt="2019-06-29T14:03:35.966" v="4562" actId="313"/>
        <pc:sldMkLst>
          <pc:docMk/>
          <pc:sldMk cId="2630564353" sldId="591"/>
        </pc:sldMkLst>
        <pc:spChg chg="mod">
          <ac:chgData name="Inna Anatolievna Davidova" userId="615709de-f45c-42cb-8bad-60412f98c39f" providerId="ADAL" clId="{224DC78C-D2B7-4DE4-942F-F1CF1200A733}" dt="2019-06-29T14:03:35.966" v="4562" actId="313"/>
          <ac:spMkLst>
            <pc:docMk/>
            <pc:sldMk cId="2630564353" sldId="591"/>
            <ac:spMk id="4" creationId="{00000000-0000-0000-0000-000000000000}"/>
          </ac:spMkLst>
        </pc:spChg>
        <pc:graphicFrameChg chg="mod">
          <ac:chgData name="Inna Anatolievna Davidova" userId="615709de-f45c-42cb-8bad-60412f98c39f" providerId="ADAL" clId="{224DC78C-D2B7-4DE4-942F-F1CF1200A733}" dt="2019-06-29T14:03:29.309" v="4560" actId="20577"/>
          <ac:graphicFrameMkLst>
            <pc:docMk/>
            <pc:sldMk cId="2630564353" sldId="591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224DC78C-D2B7-4DE4-942F-F1CF1200A733}" dt="2019-06-29T14:03:49.115" v="4578" actId="6549"/>
        <pc:sldMkLst>
          <pc:docMk/>
          <pc:sldMk cId="3142584399" sldId="592"/>
        </pc:sldMkLst>
        <pc:spChg chg="mod">
          <ac:chgData name="Inna Anatolievna Davidova" userId="615709de-f45c-42cb-8bad-60412f98c39f" providerId="ADAL" clId="{224DC78C-D2B7-4DE4-942F-F1CF1200A733}" dt="2019-06-29T14:03:49.115" v="4578" actId="6549"/>
          <ac:spMkLst>
            <pc:docMk/>
            <pc:sldMk cId="3142584399" sldId="59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43:51.026" v="2877"/>
          <ac:spMkLst>
            <pc:docMk/>
            <pc:sldMk cId="3142584399" sldId="592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4:12.794" v="4586" actId="6549"/>
        <pc:sldMkLst>
          <pc:docMk/>
          <pc:sldMk cId="4252915836" sldId="593"/>
        </pc:sldMkLst>
        <pc:spChg chg="mod">
          <ac:chgData name="Inna Anatolievna Davidova" userId="615709de-f45c-42cb-8bad-60412f98c39f" providerId="ADAL" clId="{224DC78C-D2B7-4DE4-942F-F1CF1200A733}" dt="2019-06-29T14:04:12.794" v="4586" actId="6549"/>
          <ac:spMkLst>
            <pc:docMk/>
            <pc:sldMk cId="4252915836" sldId="59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46:36.202" v="3152"/>
          <ac:spMkLst>
            <pc:docMk/>
            <pc:sldMk cId="4252915836" sldId="593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5:15.417" v="4617" actId="20577"/>
        <pc:sldMkLst>
          <pc:docMk/>
          <pc:sldMk cId="3061893256" sldId="594"/>
        </pc:sldMkLst>
        <pc:spChg chg="mod">
          <ac:chgData name="Inna Anatolievna Davidova" userId="615709de-f45c-42cb-8bad-60412f98c39f" providerId="ADAL" clId="{224DC78C-D2B7-4DE4-942F-F1CF1200A733}" dt="2019-06-29T14:05:15.417" v="4617" actId="20577"/>
          <ac:spMkLst>
            <pc:docMk/>
            <pc:sldMk cId="3061893256" sldId="59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49:13.640" v="3626"/>
          <ac:spMkLst>
            <pc:docMk/>
            <pc:sldMk cId="3061893256" sldId="594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224DC78C-D2B7-4DE4-942F-F1CF1200A733}" dt="2019-06-29T14:06:49.738" v="4704" actId="6549"/>
        <pc:sldMkLst>
          <pc:docMk/>
          <pc:sldMk cId="3136898115" sldId="595"/>
        </pc:sldMkLst>
        <pc:spChg chg="mod">
          <ac:chgData name="Inna Anatolievna Davidova" userId="615709de-f45c-42cb-8bad-60412f98c39f" providerId="ADAL" clId="{224DC78C-D2B7-4DE4-942F-F1CF1200A733}" dt="2019-06-29T14:06:49.738" v="4704" actId="6549"/>
          <ac:spMkLst>
            <pc:docMk/>
            <pc:sldMk cId="3136898115" sldId="59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224DC78C-D2B7-4DE4-942F-F1CF1200A733}" dt="2019-06-29T13:52:21.529" v="4042"/>
          <ac:spMkLst>
            <pc:docMk/>
            <pc:sldMk cId="3136898115" sldId="595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Вид показателей</a:t>
            </a:r>
            <a:r>
              <a:rPr lang="ru-RU" sz="2400" baseline="0" dirty="0"/>
              <a:t> в бюджете</a:t>
            </a:r>
            <a:endParaRPr lang="en-GB" sz="2400" dirty="0"/>
          </a:p>
        </c:rich>
      </c:tx>
      <c:layout>
        <c:manualLayout>
          <c:xMode val="edge"/>
          <c:yMode val="edge"/>
          <c:x val="0.1624567456295537"/>
          <c:y val="0.1102009649092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9D-455E-B95E-CBD329B58B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9D-455E-B95E-CBD329B58B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9D-455E-B95E-CBD329B58B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9D-455E-B95E-CBD329B58B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9D-455E-B95E-CBD329B58BCD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'Master data reworked'!$AJ$73:$AJ$77</c:f>
              <c:strCache>
                <c:ptCount val="5"/>
                <c:pt idx="0">
                  <c:v>Outcomes</c:v>
                </c:pt>
                <c:pt idx="1">
                  <c:v>Intermediate Outcomes</c:v>
                </c:pt>
                <c:pt idx="2">
                  <c:v>Outputs</c:v>
                </c:pt>
                <c:pt idx="3">
                  <c:v>Milestones</c:v>
                </c:pt>
                <c:pt idx="4">
                  <c:v>Activities</c:v>
                </c:pt>
              </c:strCache>
            </c:strRef>
          </c:cat>
          <c:val>
            <c:numRef>
              <c:f>'Master data reworked'!$AK$73:$AK$77</c:f>
              <c:numCache>
                <c:formatCode>0</c:formatCode>
                <c:ptCount val="5"/>
                <c:pt idx="0">
                  <c:v>335.07</c:v>
                </c:pt>
                <c:pt idx="1">
                  <c:v>215.5</c:v>
                </c:pt>
                <c:pt idx="2">
                  <c:v>641.41999999999996</c:v>
                </c:pt>
                <c:pt idx="3">
                  <c:v>115</c:v>
                </c:pt>
                <c:pt idx="4">
                  <c:v>793.01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9D-455E-B95E-CBD329B58B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/>
              <a:t>Существуют ли централизованно установленные стандарты качества или критерии при выборе и утверждении показателей эффективности</a:t>
            </a:r>
            <a:r>
              <a:rPr lang="pl-PL" sz="2000" baseline="0" dirty="0"/>
              <a:t>? </a:t>
            </a:r>
            <a:endParaRPr lang="en-GB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92-4A93-BDFB-7E728D3E55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92-4A93-BDFB-7E728D3E55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'Master data reworked'!$AK$53:$AL$53</c:f>
              <c:strCache>
                <c:ptCount val="2"/>
                <c:pt idx="0">
                  <c:v>Yes, for all indicators</c:v>
                </c:pt>
                <c:pt idx="1">
                  <c:v>No</c:v>
                </c:pt>
              </c:strCache>
            </c:strRef>
          </c:cat>
          <c:val>
            <c:numRef>
              <c:f>'Master data reworked'!$AK$54:$AL$54</c:f>
              <c:numCache>
                <c:formatCode>General</c:formatCode>
                <c:ptCount val="2"/>
                <c:pt idx="0">
                  <c:v>17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92-4A93-BDFB-7E728D3E5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/>
              <a:t>Виды качественных критериев для выбора/утверждения показателей эффективности</a:t>
            </a:r>
            <a:endParaRPr lang="en-GB" sz="2000" dirty="0"/>
          </a:p>
        </c:rich>
      </c:tx>
      <c:layout>
        <c:manualLayout>
          <c:xMode val="edge"/>
          <c:yMode val="edge"/>
          <c:x val="0.12023601412954121"/>
          <c:y val="1.4734272614208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'Master data reworked'!$AK$55</c:f>
              <c:strCache>
                <c:ptCount val="1"/>
                <c:pt idx="0">
                  <c:v>Required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reworked'!$AK$56:$AK$64</c:f>
              <c:numCache>
                <c:formatCode>General</c:formatCode>
                <c:ptCount val="9"/>
                <c:pt idx="0">
                  <c:v>7</c:v>
                </c:pt>
                <c:pt idx="1">
                  <c:v>10</c:v>
                </c:pt>
                <c:pt idx="2">
                  <c:v>2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8</c:v>
                </c:pt>
                <c:pt idx="7">
                  <c:v>6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28-4B7A-8FE3-07E0548F4D9E}"/>
            </c:ext>
          </c:extLst>
        </c:ser>
        <c:ser>
          <c:idx val="1"/>
          <c:order val="1"/>
          <c:tx>
            <c:strRef>
              <c:f>'Master data reworked'!$AL$55</c:f>
              <c:strCache>
                <c:ptCount val="1"/>
                <c:pt idx="0">
                  <c:v>Recommended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reworked'!$AL$56:$AL$64</c:f>
              <c:numCache>
                <c:formatCode>General</c:formatCode>
                <c:ptCount val="9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8</c:v>
                </c:pt>
                <c:pt idx="6">
                  <c:v>4</c:v>
                </c:pt>
                <c:pt idx="7">
                  <c:v>8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28-4B7A-8FE3-07E0548F4D9E}"/>
            </c:ext>
          </c:extLst>
        </c:ser>
        <c:ser>
          <c:idx val="2"/>
          <c:order val="2"/>
          <c:tx>
            <c:strRef>
              <c:f>'Master data reworked'!$AM$55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reworked'!$AM$56:$AM$64</c:f>
              <c:numCache>
                <c:formatCode>General</c:formatCode>
                <c:ptCount val="9"/>
                <c:pt idx="0">
                  <c:v>2</c:v>
                </c:pt>
                <c:pt idx="1">
                  <c:v>0</c:v>
                </c:pt>
                <c:pt idx="2">
                  <c:v>9</c:v>
                </c:pt>
                <c:pt idx="3">
                  <c:v>1</c:v>
                </c:pt>
                <c:pt idx="4">
                  <c:v>7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28-4B7A-8FE3-07E0548F4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8703656"/>
        <c:axId val="338704640"/>
      </c:barChart>
      <c:catAx>
        <c:axId val="338703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04640"/>
        <c:crosses val="autoZero"/>
        <c:auto val="1"/>
        <c:lblAlgn val="ctr"/>
        <c:lblOffset val="100"/>
        <c:noMultiLvlLbl val="0"/>
      </c:catAx>
      <c:valAx>
        <c:axId val="338704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03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2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8" tIns="46610" rIns="93218" bIns="466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3218" tIns="46610" rIns="93218" bIns="466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71"/>
            <a:ext cx="2949099" cy="497205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5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54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16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32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7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55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71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05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71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2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39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500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934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endParaRPr lang="fr-F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883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9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13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45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 defTabSz="914307">
              <a:buFont typeface="Arial" panose="020B0604020202020204" pitchFamily="34" charset="0"/>
              <a:buChar char="•"/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15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2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4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78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14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77" indent="-228577" defTabSz="914307">
              <a:buFontTx/>
              <a:buAutoNum type="arabicPeriod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942C-4AAE-4752-9C77-95AE5E45AE70}" type="datetime1">
              <a:rPr lang="en-GB" smtClean="0"/>
              <a:t>15/07/2019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1B1F-38B0-4BBC-B20A-E7BE8F075525}" type="datetime1">
              <a:rPr lang="en-GB" smtClean="0"/>
              <a:t>15/07/2019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A8879-3F7E-4227-808B-B008E9562151}" type="datetime1">
              <a:rPr lang="en-GB" smtClean="0"/>
              <a:t>15/07/2019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F6D906-E5DA-4D4B-B92D-3AD3608DD88B}" type="datetime1">
              <a:rPr lang="en-GB" smtClean="0">
                <a:solidFill>
                  <a:prstClr val="white"/>
                </a:solidFill>
              </a:rPr>
              <a:t>15/07/2019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2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66648-810E-473C-83B0-4854D05C0519}" type="datetime1">
              <a:rPr lang="en-GB" smtClean="0"/>
              <a:t>15/07/2019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389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FD8B295-3715-415F-BD49-F1A40818C9EF}" type="datetime1">
              <a:rPr lang="en-GB" smtClean="0">
                <a:solidFill>
                  <a:prstClr val="white"/>
                </a:solidFill>
              </a:rPr>
              <a:t>15/07/2019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 dirty="0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4592B9D-5DA3-449B-8A6C-FBDB27BAC347}" type="datetime1">
              <a:rPr lang="en-GB" smtClean="0">
                <a:solidFill>
                  <a:prstClr val="white"/>
                </a:solidFill>
              </a:rPr>
              <a:t>15/07/2019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E8C2B75-C20A-44A4-BF02-115C4CCBA387}" type="datetime1">
              <a:rPr lang="en-GB" smtClean="0"/>
              <a:t>15/07/2019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208630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4A66A4D-3AB1-48B0-A20D-E2390C3D5A12}" type="datetime1">
              <a:rPr lang="en-GB" smtClean="0">
                <a:solidFill>
                  <a:prstClr val="white"/>
                </a:solidFill>
              </a:rPr>
              <a:t>15/07/2019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 dirty="0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DFCE3-4BC1-40E2-91F8-F8BE1B4F219C}" type="datetime1">
              <a:rPr lang="en-GB" smtClean="0"/>
              <a:t>15/07/2019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C8C46B8-CEAB-4A55-9A6F-472E7A8C205E}" type="datetime1">
              <a:rPr lang="en-GB" smtClean="0"/>
              <a:t>15/07/2019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63577A59-D9AD-4F3E-AB28-E3CBB5466C5A}" type="datetime1">
              <a:rPr lang="en-GB" smtClean="0"/>
              <a:t>15/07/2019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992888" cy="1800200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2"/>
                </a:solidFill>
              </a:rPr>
              <a:t>Практика БОР в странах ОЭСР в </a:t>
            </a:r>
            <a:r>
              <a:rPr lang="en-GB" sz="3600" b="1" i="1" dirty="0">
                <a:solidFill>
                  <a:schemeClr val="tx2"/>
                </a:solidFill>
              </a:rPr>
              <a:t>2018 </a:t>
            </a:r>
            <a:r>
              <a:rPr lang="ru-RU" sz="3600" b="1" i="1" dirty="0">
                <a:solidFill>
                  <a:schemeClr val="tx2"/>
                </a:solidFill>
              </a:rPr>
              <a:t>г. </a:t>
            </a:r>
            <a:endParaRPr lang="en-US" sz="36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064896" cy="1872208"/>
          </a:xfrm>
        </p:spPr>
        <p:txBody>
          <a:bodyPr>
            <a:normAutofit fontScale="92500"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ru-RU" sz="2600" dirty="0" err="1">
                <a:solidFill>
                  <a:schemeClr val="tx1"/>
                </a:solidFill>
              </a:rPr>
              <a:t>Войцех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Зелински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ru-RU" sz="2600" dirty="0">
                <a:solidFill>
                  <a:schemeClr val="tx1"/>
                </a:solidFill>
              </a:rPr>
              <a:t>Старший аналитик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</a:rPr>
              <a:t>Дирекция по вопросам государственного управления ОЭСР</a:t>
            </a:r>
            <a:endParaRPr lang="en-US" sz="2400" dirty="0">
              <a:solidFill>
                <a:schemeClr val="tx1"/>
              </a:solidFill>
            </a:endParaRPr>
          </a:p>
          <a:p>
            <a:pPr algn="r"/>
            <a:endParaRPr lang="pl-PL" sz="2100" dirty="0">
              <a:solidFill>
                <a:schemeClr val="tx1"/>
              </a:solidFill>
            </a:endParaRPr>
          </a:p>
          <a:p>
            <a:r>
              <a:rPr lang="ru-RU" sz="2100" dirty="0">
                <a:solidFill>
                  <a:schemeClr val="tx1"/>
                </a:solidFill>
              </a:rPr>
              <a:t>Минск</a:t>
            </a:r>
            <a:r>
              <a:rPr lang="en-GB" sz="2100" dirty="0">
                <a:solidFill>
                  <a:schemeClr val="tx1"/>
                </a:solidFill>
              </a:rPr>
              <a:t>,</a:t>
            </a:r>
            <a:r>
              <a:rPr lang="pl-PL" sz="2100" dirty="0">
                <a:solidFill>
                  <a:schemeClr val="tx1"/>
                </a:solidFill>
              </a:rPr>
              <a:t> </a:t>
            </a:r>
            <a:r>
              <a:rPr lang="en-GB" sz="2100" dirty="0">
                <a:solidFill>
                  <a:schemeClr val="tx1"/>
                </a:solidFill>
              </a:rPr>
              <a:t>4 </a:t>
            </a:r>
            <a:r>
              <a:rPr lang="ru-RU" sz="2100" dirty="0">
                <a:solidFill>
                  <a:schemeClr val="tx1"/>
                </a:solidFill>
              </a:rPr>
              <a:t>июля </a:t>
            </a:r>
            <a:r>
              <a:rPr lang="pl-PL" sz="2100" dirty="0">
                <a:solidFill>
                  <a:schemeClr val="tx1"/>
                </a:solidFill>
              </a:rPr>
              <a:t>2019</a:t>
            </a:r>
            <a:r>
              <a:rPr lang="ru-RU" sz="2100" dirty="0">
                <a:solidFill>
                  <a:schemeClr val="tx1"/>
                </a:solidFill>
              </a:rPr>
              <a:t> г.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Передовая практика в области БОР </a:t>
            </a:r>
            <a:br>
              <a:rPr lang="ru-RU" sz="2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контекст 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II</a:t>
            </a:r>
            <a:r>
              <a:rPr lang="ru-RU" sz="2400" i="1" dirty="0">
                <a:solidFill>
                  <a:schemeClr val="bg2">
                    <a:lumMod val="50000"/>
                  </a:schemeClr>
                </a:solidFill>
              </a:rPr>
              <a:t>: Принципы ОЭСР по разработке современного бюджета</a:t>
            </a:r>
            <a:endParaRPr lang="en-GB" sz="24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Hexagon 4"/>
          <p:cNvSpPr/>
          <p:nvPr/>
        </p:nvSpPr>
        <p:spPr>
          <a:xfrm>
            <a:off x="2931649" y="5106763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/>
              <a:t>Performance, Evaluation &amp; VFM</a:t>
            </a:r>
          </a:p>
        </p:txBody>
      </p:sp>
      <p:sp>
        <p:nvSpPr>
          <p:cNvPr id="42" name="Hexagon 41"/>
          <p:cNvSpPr/>
          <p:nvPr/>
        </p:nvSpPr>
        <p:spPr>
          <a:xfrm rot="5400000">
            <a:off x="2281351" y="1318799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latin typeface="+mj-lt"/>
              </a:rPr>
              <a:t>Разработка бюджета в рамках целей бюджета</a:t>
            </a:r>
            <a:endParaRPr lang="en-GB" sz="1600" dirty="0">
              <a:latin typeface="+mj-lt"/>
            </a:endParaRPr>
          </a:p>
        </p:txBody>
      </p:sp>
      <p:sp>
        <p:nvSpPr>
          <p:cNvPr id="18" name="Hexagon 17"/>
          <p:cNvSpPr/>
          <p:nvPr/>
        </p:nvSpPr>
        <p:spPr>
          <a:xfrm rot="5400000">
            <a:off x="1331044" y="291921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+mj-lt"/>
              </a:rPr>
              <a:t>Качество, принципиальность и независимость аудита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Hexagon 38" title="Comprehensive budget accounting"/>
          <p:cNvSpPr/>
          <p:nvPr/>
        </p:nvSpPr>
        <p:spPr>
          <a:xfrm rot="5400000">
            <a:off x="4201208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Комплексный бюджетный учет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5" name="Hexagon 44"/>
          <p:cNvSpPr/>
          <p:nvPr/>
        </p:nvSpPr>
        <p:spPr>
          <a:xfrm rot="5400000">
            <a:off x="6051120" y="46274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Эффективное исполнение бюджета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8" name="Hexagon 47"/>
          <p:cNvSpPr/>
          <p:nvPr/>
        </p:nvSpPr>
        <p:spPr>
          <a:xfrm rot="5400000">
            <a:off x="4192427" y="126404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200" dirty="0">
                <a:latin typeface="+mj-lt"/>
              </a:rPr>
              <a:t>увязывание со среднесрочными стратегическими планами и приоритетами</a:t>
            </a:r>
            <a:endParaRPr lang="en-GB" sz="1200" dirty="0">
              <a:latin typeface="+mj-lt"/>
            </a:endParaRPr>
          </a:p>
        </p:txBody>
      </p:sp>
      <p:sp>
        <p:nvSpPr>
          <p:cNvPr id="51" name="Hexagon 50"/>
          <p:cNvSpPr/>
          <p:nvPr/>
        </p:nvSpPr>
        <p:spPr>
          <a:xfrm rot="5400000">
            <a:off x="6037180" y="126404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/>
          </a:solidFill>
          <a:ln w="762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</a:rPr>
              <a:t>Оценка эффективности и цена-качество</a:t>
            </a:r>
            <a:endParaRPr lang="en-GB" sz="1400" dirty="0">
              <a:latin typeface="+mj-lt"/>
            </a:endParaRPr>
          </a:p>
        </p:txBody>
      </p:sp>
      <p:sp>
        <p:nvSpPr>
          <p:cNvPr id="54" name="Hexagon 53"/>
          <p:cNvSpPr/>
          <p:nvPr/>
        </p:nvSpPr>
        <p:spPr>
          <a:xfrm rot="5400000">
            <a:off x="3210437" y="29469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+mj-lt"/>
              </a:rPr>
              <a:t>Прозрачность, открытость и доступность</a:t>
            </a:r>
            <a:endParaRPr lang="en-GB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Hexagon 56"/>
          <p:cNvSpPr/>
          <p:nvPr/>
        </p:nvSpPr>
        <p:spPr>
          <a:xfrm rot="5400000">
            <a:off x="5139258" y="28394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+mj-lt"/>
              </a:rPr>
              <a:t>Пар</a:t>
            </a:r>
            <a:r>
              <a:rPr lang="ru-RU" sz="1200" dirty="0">
                <a:solidFill>
                  <a:schemeClr val="bg1"/>
                </a:solidFill>
                <a:latin typeface="+mj-lt"/>
              </a:rPr>
              <a:t>тисипаторное Инклюзивное и реалистичное обсуждение </a:t>
            </a:r>
            <a:endParaRPr lang="en-GB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0" name="Hexagon 59"/>
          <p:cNvSpPr/>
          <p:nvPr/>
        </p:nvSpPr>
        <p:spPr>
          <a:xfrm rot="5400000">
            <a:off x="465733" y="4657583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Бюджетные риски и устойчивость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3" name="Hexagon 62"/>
          <p:cNvSpPr/>
          <p:nvPr/>
        </p:nvSpPr>
        <p:spPr>
          <a:xfrm rot="5400000">
            <a:off x="2315443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ru-RU" sz="1400" dirty="0">
                <a:latin typeface="+mj-lt"/>
                <a:cs typeface="Calibri" panose="020F0502020204030204" pitchFamily="34" charset="0"/>
              </a:rPr>
              <a:t>Принципы учета капитальных затрат</a:t>
            </a:r>
            <a:endParaRPr lang="en-GB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10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77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Обоснование и цели БОР </a:t>
            </a:r>
            <a:r>
              <a:rPr lang="ru-RU" b="1" dirty="0"/>
              <a:t>ясно изложены и отражают интересы ключевых стейкхолдеров</a:t>
            </a:r>
            <a:r>
              <a:rPr lang="en-GB" b="1" dirty="0"/>
              <a:t>.</a:t>
            </a:r>
          </a:p>
          <a:p>
            <a:r>
              <a:rPr lang="ru-RU" dirty="0"/>
              <a:t>БОР позволяет </a:t>
            </a:r>
            <a:r>
              <a:rPr lang="ru-RU" b="1" dirty="0"/>
              <a:t>увязывать расходы со стратегическими целями и приоритетами государства</a:t>
            </a:r>
            <a:r>
              <a:rPr lang="en-GB" b="1" dirty="0"/>
              <a:t>. </a:t>
            </a:r>
          </a:p>
          <a:p>
            <a:r>
              <a:rPr lang="ru-RU" dirty="0"/>
              <a:t>Системе БОР присуща </a:t>
            </a:r>
            <a:r>
              <a:rPr lang="ru-RU" b="1" dirty="0"/>
              <a:t>гибкость</a:t>
            </a:r>
            <a:r>
              <a:rPr lang="ru-RU" dirty="0"/>
              <a:t>, которая позволяет отслеживать различные виды государственной деятельности и сложные взаимосвязи между расходами и итоговыми показателями</a:t>
            </a:r>
            <a:r>
              <a:rPr lang="en-GB" dirty="0"/>
              <a:t>. </a:t>
            </a:r>
          </a:p>
          <a:p>
            <a:r>
              <a:rPr lang="ru-RU" dirty="0"/>
              <a:t>Государство </a:t>
            </a:r>
            <a:r>
              <a:rPr lang="ru-RU" b="1" dirty="0"/>
              <a:t>инвестирует в человеческий капитал, данные и другие инфраструктурные активы</a:t>
            </a:r>
            <a:r>
              <a:rPr lang="ru-RU" dirty="0"/>
              <a:t> для поддержки БОР</a:t>
            </a:r>
            <a:r>
              <a:rPr lang="en-GB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11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Передовая практика в области БОР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16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БОР позволяет обеспечивать системный </a:t>
            </a:r>
            <a:r>
              <a:rPr lang="ru-RU" b="1" dirty="0"/>
              <a:t>надзор со стороны законодательного органа и гражданского общества,</a:t>
            </a:r>
            <a:r>
              <a:rPr lang="ru-RU" dirty="0"/>
              <a:t> что усиливает ориентацию на результат и подотчетность</a:t>
            </a:r>
            <a:r>
              <a:rPr lang="en-GB" dirty="0"/>
              <a:t>.</a:t>
            </a:r>
          </a:p>
          <a:p>
            <a:r>
              <a:rPr lang="ru-RU" dirty="0"/>
              <a:t>БОР </a:t>
            </a:r>
            <a:r>
              <a:rPr lang="ru-RU" b="1" dirty="0"/>
              <a:t>служит дополнением </a:t>
            </a:r>
            <a:r>
              <a:rPr lang="ru-RU" dirty="0"/>
              <a:t>другим инструментам, разработанным для улучшения ориентации на результат, таким как </a:t>
            </a:r>
            <a:r>
              <a:rPr lang="ru-RU" b="1" dirty="0"/>
              <a:t>оценка программ и анализ расходов</a:t>
            </a:r>
            <a:r>
              <a:rPr lang="en-GB" dirty="0"/>
              <a:t>.</a:t>
            </a:r>
          </a:p>
          <a:p>
            <a:r>
              <a:rPr lang="ru-RU" b="1" dirty="0"/>
              <a:t>Стимулы, </a:t>
            </a:r>
            <a:r>
              <a:rPr lang="ru-RU" dirty="0"/>
              <a:t>связанные с применением БОР, формируют поведение, нацеленное на результат, и обучение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12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Передовая практика в области БОР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537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Количество и вид КПЭ </a:t>
            </a:r>
            <a:r>
              <a:rPr lang="en-GB" b="1" dirty="0"/>
              <a:t>– </a:t>
            </a:r>
            <a:r>
              <a:rPr lang="ru-RU" b="1" dirty="0"/>
              <a:t>какова необходимая степень детализации</a:t>
            </a:r>
            <a:r>
              <a:rPr lang="en-GB" b="1" dirty="0"/>
              <a:t>?</a:t>
            </a:r>
          </a:p>
          <a:p>
            <a:r>
              <a:rPr lang="ru-RU" dirty="0"/>
              <a:t>Институциональная структура и процедуры для разработки КПЭ и установления целевых ориентиров </a:t>
            </a:r>
            <a:endParaRPr lang="en-GB" dirty="0"/>
          </a:p>
          <a:p>
            <a:r>
              <a:rPr lang="ru-RU" dirty="0"/>
              <a:t>Стандарты качества при разработке показателей</a:t>
            </a:r>
            <a:endParaRPr lang="en-GB" dirty="0"/>
          </a:p>
          <a:p>
            <a:r>
              <a:rPr lang="ru-RU" dirty="0"/>
              <a:t>Измерение горизонтальных/смежных показателей </a:t>
            </a:r>
            <a:endParaRPr lang="en-GB" dirty="0"/>
          </a:p>
          <a:p>
            <a:r>
              <a:rPr lang="ru-RU" dirty="0"/>
              <a:t>Мониторинг эффективности</a:t>
            </a:r>
            <a:endParaRPr lang="en-GB" dirty="0"/>
          </a:p>
          <a:p>
            <a:r>
              <a:rPr lang="ru-RU" dirty="0"/>
              <a:t>Подотчетность за достижение установленных целей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13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295200"/>
            <a:ext cx="7416000" cy="1022400"/>
          </a:xfrm>
        </p:spPr>
        <p:txBody>
          <a:bodyPr/>
          <a:lstStyle/>
          <a:p>
            <a:r>
              <a:rPr lang="ru-RU" b="1" dirty="0"/>
              <a:t>Разработка КПЭ</a:t>
            </a:r>
            <a:br>
              <a:rPr lang="pl-PL" b="1" dirty="0"/>
            </a:br>
            <a:r>
              <a:rPr lang="ru-RU" i="1" dirty="0"/>
              <a:t>Дилеммы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35213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14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367513"/>
            <a:ext cx="7416000" cy="1022400"/>
          </a:xfrm>
        </p:spPr>
        <p:txBody>
          <a:bodyPr/>
          <a:lstStyle/>
          <a:p>
            <a:r>
              <a:rPr lang="ru-RU" b="1" dirty="0"/>
              <a:t>Количество и вид КПЭ – какова необходимая степень детализации</a:t>
            </a:r>
            <a:r>
              <a:rPr lang="en-GB" b="1" dirty="0"/>
              <a:t>?</a:t>
            </a:r>
            <a:br>
              <a:rPr lang="en-GB" b="1" dirty="0"/>
            </a:br>
            <a:r>
              <a:rPr lang="ru-RU" sz="2000" i="1" dirty="0"/>
              <a:t>чаще всего используются КПЭ, отражающие промежуточный результат или меры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718104"/>
              </p:ext>
            </p:extLst>
          </p:nvPr>
        </p:nvGraphicFramePr>
        <p:xfrm>
          <a:off x="234988" y="1556776"/>
          <a:ext cx="8576012" cy="530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0564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Количество и вид КПЭ </a:t>
            </a:r>
            <a:r>
              <a:rPr lang="en-GB" dirty="0"/>
              <a:t>– </a:t>
            </a:r>
            <a:r>
              <a:rPr lang="ru-RU" dirty="0"/>
              <a:t>какова необходимая степень детализации</a:t>
            </a:r>
            <a:r>
              <a:rPr lang="en-GB" dirty="0"/>
              <a:t>?</a:t>
            </a:r>
          </a:p>
          <a:p>
            <a:r>
              <a:rPr lang="ru-RU" b="1" dirty="0"/>
              <a:t>Институциональная структура и процедуры для разработки КПЭ и установления целевых ориентиров </a:t>
            </a:r>
            <a:endParaRPr lang="en-GB" b="1" dirty="0"/>
          </a:p>
          <a:p>
            <a:r>
              <a:rPr lang="ru-RU" dirty="0"/>
              <a:t>Стандарты качества при разработке показателей</a:t>
            </a:r>
            <a:endParaRPr lang="en-GB" dirty="0"/>
          </a:p>
          <a:p>
            <a:r>
              <a:rPr lang="ru-RU" dirty="0"/>
              <a:t>Измерение горизонтальных/смежных показателей </a:t>
            </a:r>
            <a:endParaRPr lang="en-GB" dirty="0"/>
          </a:p>
          <a:p>
            <a:r>
              <a:rPr lang="ru-RU" dirty="0"/>
              <a:t>Мониторинг эффективности</a:t>
            </a:r>
            <a:endParaRPr lang="en-GB" dirty="0"/>
          </a:p>
          <a:p>
            <a:r>
              <a:rPr lang="ru-RU" dirty="0"/>
              <a:t>Подотчетность за достижение установленных целей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15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Разработка КПЭ</a:t>
            </a:r>
            <a:br>
              <a:rPr lang="pl-PL" b="1" dirty="0"/>
            </a:br>
            <a:r>
              <a:rPr lang="ru-RU" i="1" dirty="0"/>
              <a:t>Дилеммы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4258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668464" cy="1022400"/>
          </a:xfrm>
        </p:spPr>
        <p:txBody>
          <a:bodyPr/>
          <a:lstStyle/>
          <a:p>
            <a:r>
              <a:rPr lang="ru-RU" b="1" dirty="0"/>
              <a:t>Обследование практики БОР</a:t>
            </a:r>
            <a:br>
              <a:rPr lang="fr-FR" dirty="0"/>
            </a:br>
            <a:r>
              <a:rPr lang="ru-RU" sz="2200" i="1" dirty="0"/>
              <a:t>как правило, цели устанавливают отраслевые министерства, а их охват различается </a:t>
            </a:r>
            <a:endParaRPr lang="en-GB" sz="2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CDB53D1-5C08-4937-B2B2-5E5126071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0474" y="1787077"/>
            <a:ext cx="8218487" cy="409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2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Количество и вид КПЭ </a:t>
            </a:r>
            <a:r>
              <a:rPr lang="en-GB" dirty="0"/>
              <a:t>– </a:t>
            </a:r>
            <a:r>
              <a:rPr lang="ru-RU" dirty="0"/>
              <a:t>какова необходимая степень детализации</a:t>
            </a:r>
            <a:r>
              <a:rPr lang="en-GB" dirty="0"/>
              <a:t>?</a:t>
            </a:r>
          </a:p>
          <a:p>
            <a:r>
              <a:rPr lang="ru-RU" dirty="0"/>
              <a:t>Институциональная структура и процедуры для разработки КПЭ и установления целевых ориентиров </a:t>
            </a:r>
            <a:endParaRPr lang="en-GB" dirty="0"/>
          </a:p>
          <a:p>
            <a:r>
              <a:rPr lang="ru-RU" b="1" dirty="0"/>
              <a:t>Стандарты качества при разработке показателей</a:t>
            </a:r>
            <a:endParaRPr lang="en-GB" b="1" dirty="0"/>
          </a:p>
          <a:p>
            <a:r>
              <a:rPr lang="ru-RU" dirty="0"/>
              <a:t>Измерение горизонтальных/смежных показателей </a:t>
            </a:r>
            <a:endParaRPr lang="en-GB" dirty="0"/>
          </a:p>
          <a:p>
            <a:r>
              <a:rPr lang="ru-RU" dirty="0"/>
              <a:t>Мониторинг эффективности</a:t>
            </a:r>
            <a:endParaRPr lang="en-GB" dirty="0"/>
          </a:p>
          <a:p>
            <a:r>
              <a:rPr lang="ru-RU" dirty="0"/>
              <a:t>Подотчетность за достижение установленных целей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17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Разработка КПЭ</a:t>
            </a:r>
            <a:br>
              <a:rPr lang="pl-PL" b="1" dirty="0"/>
            </a:br>
            <a:r>
              <a:rPr lang="ru-RU" i="1" dirty="0"/>
              <a:t>Дилеммы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52915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18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Стандарты качества при разработке показателей</a:t>
            </a:r>
            <a:br>
              <a:rPr lang="en-GB" b="1" dirty="0"/>
            </a:br>
            <a:r>
              <a:rPr lang="en-GB" sz="2000" i="1" dirty="0"/>
              <a:t>Many </a:t>
            </a:r>
            <a:r>
              <a:rPr lang="ru-RU" sz="2000" i="1" dirty="0"/>
              <a:t>во многих странах ОЭСР стандарты качества не устанавливаются централизованно</a:t>
            </a:r>
            <a:endParaRPr lang="en-GB" sz="2000" i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258265"/>
              </p:ext>
            </p:extLst>
          </p:nvPr>
        </p:nvGraphicFramePr>
        <p:xfrm>
          <a:off x="755576" y="2420888"/>
          <a:ext cx="7380368" cy="513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5057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95676" cy="878384"/>
          </a:xfrm>
        </p:spPr>
        <p:txBody>
          <a:bodyPr/>
          <a:lstStyle/>
          <a:p>
            <a:r>
              <a:rPr lang="ru-RU" dirty="0"/>
              <a:t>Критерии качества важны для разработки показателей </a:t>
            </a:r>
            <a:br>
              <a:rPr lang="ru-RU" dirty="0"/>
            </a:br>
            <a:r>
              <a:rPr lang="ru-RU" sz="2000" i="1" dirty="0"/>
              <a:t>связь со стратегией имеет более важное значение, чем сравнительный анализ</a:t>
            </a:r>
            <a:endParaRPr lang="en-GB" sz="2000" i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008947"/>
              </p:ext>
            </p:extLst>
          </p:nvPr>
        </p:nvGraphicFramePr>
        <p:xfrm>
          <a:off x="917812" y="2492896"/>
          <a:ext cx="7308376" cy="517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28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Краткая презентация обследования практики БОР </a:t>
            </a:r>
          </a:p>
          <a:p>
            <a:r>
              <a:rPr lang="ru-RU" dirty="0"/>
              <a:t>Предавая практика ОЭСР в области БОР </a:t>
            </a:r>
          </a:p>
          <a:p>
            <a:r>
              <a:rPr lang="ru-RU" dirty="0"/>
              <a:t>Разработка КПЭ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Тезисы презентации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549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Количество и вид КПЭ </a:t>
            </a:r>
            <a:r>
              <a:rPr lang="en-GB" dirty="0"/>
              <a:t>– </a:t>
            </a:r>
            <a:r>
              <a:rPr lang="ru-RU" dirty="0"/>
              <a:t>какова необходимая степень детализации</a:t>
            </a:r>
            <a:r>
              <a:rPr lang="en-GB" dirty="0"/>
              <a:t>?</a:t>
            </a:r>
          </a:p>
          <a:p>
            <a:r>
              <a:rPr lang="ru-RU" dirty="0"/>
              <a:t>Институциональная структура и процедуры для разработки КПЭ и установления целевых ориентиров </a:t>
            </a:r>
            <a:endParaRPr lang="en-GB" dirty="0"/>
          </a:p>
          <a:p>
            <a:r>
              <a:rPr lang="ru-RU" dirty="0"/>
              <a:t>Стандарты качества при разработке показателей</a:t>
            </a:r>
            <a:endParaRPr lang="en-GB" dirty="0"/>
          </a:p>
          <a:p>
            <a:r>
              <a:rPr lang="ru-RU" b="1" dirty="0"/>
              <a:t>Измерение горизонтальных/смежных показателей </a:t>
            </a:r>
            <a:endParaRPr lang="en-GB" b="1" dirty="0"/>
          </a:p>
          <a:p>
            <a:r>
              <a:rPr lang="ru-RU" dirty="0"/>
              <a:t>Мониторинг эффективности</a:t>
            </a:r>
            <a:endParaRPr lang="en-GB" dirty="0"/>
          </a:p>
          <a:p>
            <a:r>
              <a:rPr lang="ru-RU" dirty="0"/>
              <a:t>Подотчетность за достижение установленных целей</a:t>
            </a:r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20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Разработка КПЭ</a:t>
            </a:r>
            <a:br>
              <a:rPr lang="pl-PL" b="1" dirty="0"/>
            </a:br>
            <a:r>
              <a:rPr lang="ru-RU" i="1" dirty="0"/>
              <a:t>Дилеммы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61893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21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01600"/>
            <a:ext cx="7902000" cy="1022400"/>
          </a:xfrm>
        </p:spPr>
        <p:txBody>
          <a:bodyPr/>
          <a:lstStyle/>
          <a:p>
            <a:r>
              <a:rPr lang="ru-RU" b="1" dirty="0"/>
              <a:t>БОР</a:t>
            </a:r>
            <a:br>
              <a:rPr lang="fr-FR" b="1" dirty="0"/>
            </a:br>
            <a:r>
              <a:rPr lang="ru-RU" sz="2000" i="1" dirty="0"/>
              <a:t>гендерный аспект – один из тематический целевых показателей, который может быть системно внедрен в структуру показателей эффективности</a:t>
            </a:r>
            <a:endParaRPr lang="en-GB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4" y="1863728"/>
            <a:ext cx="7067016" cy="49942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148478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Смежные или тематические целевые показатели бюджета </a:t>
            </a:r>
            <a:r>
              <a:rPr lang="en-US" dirty="0"/>
              <a:t>(2018)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2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22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ru-RU" b="1" dirty="0"/>
              <a:t>Обследование практики БОР</a:t>
            </a:r>
            <a:br>
              <a:rPr lang="fr-FR" dirty="0"/>
            </a:br>
            <a:r>
              <a:rPr lang="ru-RU" sz="2000" i="1" dirty="0"/>
              <a:t>ЦУР еще не нашли системного отражения в структуре показателей эффективности</a:t>
            </a:r>
            <a:endParaRPr lang="en-GB" sz="2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3648" y="1621987"/>
            <a:ext cx="6011370" cy="4980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0144" y="1421932"/>
            <a:ext cx="8190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Отражение ЦУР в национальной структуре показателей эффективности </a:t>
            </a:r>
            <a:r>
              <a:rPr lang="en-US" sz="2000" dirty="0"/>
              <a:t>(2018)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003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Количество и вид КПЭ </a:t>
            </a:r>
            <a:r>
              <a:rPr lang="en-GB" dirty="0"/>
              <a:t>– </a:t>
            </a:r>
            <a:r>
              <a:rPr lang="ru-RU" dirty="0"/>
              <a:t>какова необходимая степень детализации</a:t>
            </a:r>
            <a:r>
              <a:rPr lang="en-GB" dirty="0"/>
              <a:t>?</a:t>
            </a:r>
          </a:p>
          <a:p>
            <a:r>
              <a:rPr lang="ru-RU" dirty="0"/>
              <a:t>Институциональная структура и процедуры для разработки КПЭ и установления целевых ориентиров </a:t>
            </a:r>
            <a:endParaRPr lang="en-GB" dirty="0"/>
          </a:p>
          <a:p>
            <a:r>
              <a:rPr lang="ru-RU" dirty="0"/>
              <a:t>Стандарты качества при разработке показателей</a:t>
            </a:r>
            <a:endParaRPr lang="en-GB" dirty="0"/>
          </a:p>
          <a:p>
            <a:r>
              <a:rPr lang="ru-RU" dirty="0"/>
              <a:t>Измерение горизонтальных/смежных показателей </a:t>
            </a:r>
            <a:endParaRPr lang="en-GB" dirty="0"/>
          </a:p>
          <a:p>
            <a:r>
              <a:rPr lang="ru-RU" b="1" dirty="0"/>
              <a:t>Мониторинг эффективности</a:t>
            </a:r>
            <a:endParaRPr lang="en-GB" b="1" dirty="0"/>
          </a:p>
          <a:p>
            <a:r>
              <a:rPr lang="ru-RU" b="1" dirty="0"/>
              <a:t>Подотчетность за достижение установленных целей</a:t>
            </a:r>
            <a:endParaRPr lang="en-GB" b="1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23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Разработка КПЭ</a:t>
            </a:r>
            <a:br>
              <a:rPr lang="pl-PL" b="1" dirty="0"/>
            </a:br>
            <a:r>
              <a:rPr lang="ru-RU" i="1" dirty="0"/>
              <a:t>Дилеммы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6898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771800" y="3068960"/>
            <a:ext cx="34201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white"/>
                </a:solidFill>
              </a:rPr>
              <a:t>Спасибо</a:t>
            </a:r>
            <a:r>
              <a:rPr lang="es-ES" sz="3200" b="1" dirty="0">
                <a:solidFill>
                  <a:prstClr val="white"/>
                </a:solidFill>
              </a:rPr>
              <a:t>!</a:t>
            </a:r>
          </a:p>
          <a:p>
            <a:endParaRPr lang="es-E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5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4923344"/>
          </a:xfrm>
        </p:spPr>
        <p:txBody>
          <a:bodyPr>
            <a:normAutofit fontScale="92500" lnSpcReduction="20000"/>
          </a:bodyPr>
          <a:lstStyle/>
          <a:p>
            <a:r>
              <a:rPr lang="ru-RU" sz="3100" dirty="0"/>
              <a:t>Пятое обследование практики БОР, которое проводит ОЭСР</a:t>
            </a:r>
            <a:endParaRPr lang="fr-FR" sz="3100" dirty="0"/>
          </a:p>
          <a:p>
            <a:r>
              <a:rPr lang="fr-FR" sz="3100" dirty="0"/>
              <a:t>    </a:t>
            </a:r>
            <a:r>
              <a:rPr lang="ru-RU" sz="2800" dirty="0"/>
              <a:t>Охват </a:t>
            </a:r>
            <a:r>
              <a:rPr lang="fr-FR" sz="2800" dirty="0"/>
              <a:t>:</a:t>
            </a:r>
          </a:p>
          <a:p>
            <a:pPr marL="0" indent="0">
              <a:buNone/>
            </a:pPr>
            <a:r>
              <a:rPr lang="fr-FR" sz="2800" dirty="0"/>
              <a:t>    </a:t>
            </a:r>
            <a:r>
              <a:rPr lang="fr-FR" sz="2000" dirty="0"/>
              <a:t>45 </a:t>
            </a:r>
            <a:r>
              <a:rPr lang="ru-RU" sz="2000" dirty="0"/>
              <a:t>вопросов по</a:t>
            </a:r>
            <a:endParaRPr lang="fr-FR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b="1" dirty="0"/>
              <a:t>БОР</a:t>
            </a:r>
            <a:endParaRPr lang="fr-FR" b="1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dirty="0"/>
              <a:t>Анализу расходов</a:t>
            </a:r>
            <a:endParaRPr lang="fr-FR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ru-RU" dirty="0"/>
              <a:t>Оценке</a:t>
            </a:r>
            <a:endParaRPr lang="fr-FR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ru-RU" sz="2800" dirty="0"/>
              <a:t>Респонденты в основном из центральных бюджетных ведомств</a:t>
            </a:r>
            <a:endParaRPr lang="fr-FR" sz="2800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ru-RU" sz="2800" dirty="0"/>
              <a:t>Процент ответивших </a:t>
            </a:r>
            <a:r>
              <a:rPr lang="fr-FR" sz="2800" dirty="0"/>
              <a:t>: 33 </a:t>
            </a:r>
            <a:r>
              <a:rPr lang="ru-RU" sz="2800" dirty="0"/>
              <a:t>страны </a:t>
            </a:r>
            <a:r>
              <a:rPr lang="fr-FR" sz="2800" dirty="0"/>
              <a:t>(</a:t>
            </a:r>
            <a:r>
              <a:rPr lang="ru-RU" sz="2800" dirty="0"/>
              <a:t>из </a:t>
            </a:r>
            <a:r>
              <a:rPr lang="fr-FR" sz="2800" dirty="0"/>
              <a:t>35)</a:t>
            </a:r>
            <a:endParaRPr lang="fr-FR" sz="2800" dirty="0">
              <a:solidFill>
                <a:srgbClr val="00B050"/>
              </a:solidFill>
            </a:endParaRPr>
          </a:p>
          <a:p>
            <a:pPr marL="0" lvl="1" indent="0">
              <a:spcBef>
                <a:spcPts val="768"/>
              </a:spcBef>
              <a:buNone/>
            </a:pPr>
            <a:endParaRPr lang="fr-FR" dirty="0"/>
          </a:p>
          <a:p>
            <a:pPr marL="342900" lvl="1" indent="-342900">
              <a:spcBef>
                <a:spcPts val="768"/>
              </a:spcBef>
              <a:buFont typeface="Wingdings" panose="05000000000000000000" pitchFamily="2" charset="2"/>
              <a:buChar char="à"/>
            </a:pPr>
            <a:r>
              <a:rPr lang="ru-RU" sz="2400" dirty="0">
                <a:sym typeface="Wingdings" panose="05000000000000000000" pitchFamily="2" charset="2"/>
              </a:rPr>
              <a:t>Все данные за </a:t>
            </a:r>
            <a:r>
              <a:rPr lang="fr-FR" sz="2400" dirty="0"/>
              <a:t>2018 </a:t>
            </a:r>
            <a:r>
              <a:rPr lang="ru-RU" sz="2400" dirty="0"/>
              <a:t>г. в этой презентации основаны на обследовании практики БОР, проведенной ОЭСР в </a:t>
            </a:r>
            <a:r>
              <a:rPr lang="fr-FR" sz="2400" dirty="0"/>
              <a:t>2018 </a:t>
            </a:r>
            <a:r>
              <a:rPr lang="ru-RU" sz="2400" dirty="0"/>
              <a:t>г. </a:t>
            </a:r>
            <a:endParaRPr lang="fr-FR" sz="31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3100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3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dirty="0">
                <a:solidFill>
                  <a:schemeClr val="tx2"/>
                </a:solidFill>
              </a:rPr>
              <a:t>Обследование практик БОР за </a:t>
            </a:r>
            <a:r>
              <a:rPr lang="en-GB" sz="2600" dirty="0">
                <a:solidFill>
                  <a:schemeClr val="tx2"/>
                </a:solidFill>
              </a:rPr>
              <a:t>2018</a:t>
            </a:r>
            <a:r>
              <a:rPr lang="ru-RU" sz="2600" dirty="0">
                <a:solidFill>
                  <a:schemeClr val="tx2"/>
                </a:solidFill>
              </a:rPr>
              <a:t> г., проведенное ОЭСР</a:t>
            </a:r>
            <a:endParaRPr lang="en-GB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4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Обследование практики БОР </a:t>
            </a:r>
            <a:br>
              <a:rPr lang="ru-RU" b="1" dirty="0"/>
            </a:br>
            <a:r>
              <a:rPr lang="ru-RU" sz="2000" i="1" dirty="0"/>
              <a:t>использование принципов эффективности со временем расширяется и становится нормой в странах ОЭСР</a:t>
            </a:r>
            <a:endParaRPr lang="en-GB" sz="2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3CE31E5-1647-47DD-B669-FA9622D04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8313" y="1738593"/>
            <a:ext cx="8218487" cy="42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39E123-F3F6-4EB8-934A-CC5EF017F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7727" y="1601788"/>
            <a:ext cx="7374933" cy="48101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5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Обследование практики БОР </a:t>
            </a:r>
            <a:br>
              <a:rPr lang="ru-RU" b="1" dirty="0"/>
            </a:br>
            <a:r>
              <a:rPr lang="ru-RU" sz="2200" b="1" i="1" dirty="0"/>
              <a:t>К</a:t>
            </a:r>
            <a:r>
              <a:rPr lang="ru-RU" sz="2200" i="1" dirty="0"/>
              <a:t>акой тип БОР</a:t>
            </a:r>
            <a:r>
              <a:rPr lang="en-GB" sz="22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831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380432" cy="887144"/>
          </a:xfrm>
        </p:spPr>
        <p:txBody>
          <a:bodyPr/>
          <a:lstStyle/>
          <a:p>
            <a:r>
              <a:rPr lang="ru-RU" b="1" dirty="0"/>
              <a:t>Обследование практики БОР </a:t>
            </a:r>
            <a:br>
              <a:rPr lang="ru-RU" b="1" dirty="0"/>
            </a:br>
            <a:r>
              <a:rPr lang="ru-RU" sz="1800" i="1" dirty="0"/>
              <a:t>за последние 5 лет отмечается более широкое использование информации об эффективности, обхватывающее широкий круг стейкхолдеров</a:t>
            </a:r>
            <a:endParaRPr lang="en-GB" sz="1800" i="1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8D3B203-F041-46CD-AE7F-9A5224349E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8313" y="1658038"/>
            <a:ext cx="8259073" cy="443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3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7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04791" y="177278"/>
            <a:ext cx="7787689" cy="875458"/>
          </a:xfrm>
        </p:spPr>
        <p:txBody>
          <a:bodyPr/>
          <a:lstStyle/>
          <a:p>
            <a:r>
              <a:rPr lang="ru-RU" b="1" dirty="0"/>
              <a:t>Обследование практики БОР</a:t>
            </a:r>
            <a:br>
              <a:rPr lang="fr-FR" dirty="0"/>
            </a:br>
            <a:r>
              <a:rPr lang="ru-RU" sz="2000" dirty="0"/>
              <a:t>и</a:t>
            </a:r>
            <a:r>
              <a:rPr lang="ru-RU" sz="2000" i="1" dirty="0"/>
              <a:t>нформация на основе анализа расходов становится все более важной, поскольку она используется в ходе бюджетных переговоров</a:t>
            </a:r>
            <a:endParaRPr lang="en-GB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539552" y="3140968"/>
            <a:ext cx="741682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68345" y="3356992"/>
            <a:ext cx="28803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347731B-7219-4B65-8972-74D57B1566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8313" y="1752242"/>
            <a:ext cx="8218487" cy="422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9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8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199893"/>
            <a:ext cx="7740472" cy="1022400"/>
          </a:xfrm>
        </p:spPr>
        <p:txBody>
          <a:bodyPr/>
          <a:lstStyle/>
          <a:p>
            <a:r>
              <a:rPr lang="ru-RU" b="1" dirty="0"/>
              <a:t>Обследование практики БОР</a:t>
            </a:r>
            <a:br>
              <a:rPr lang="fr-FR" dirty="0"/>
            </a:br>
            <a:r>
              <a:rPr lang="ru-RU" sz="1800" i="1" dirty="0">
                <a:sym typeface="Wingdings" panose="05000000000000000000" pitchFamily="2" charset="2"/>
              </a:rPr>
              <a:t>самое большое преимущество – усиление прозрачности сведений о целях, качестве и полезности информации об эффективности</a:t>
            </a:r>
            <a:endParaRPr lang="en-GB" sz="18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DE19973-892E-4401-A31E-CA0F912CA6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0959" y="1601788"/>
            <a:ext cx="7193195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9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3820" y="201600"/>
            <a:ext cx="7812480" cy="1022400"/>
          </a:xfrm>
        </p:spPr>
        <p:txBody>
          <a:bodyPr/>
          <a:lstStyle/>
          <a:p>
            <a:r>
              <a:rPr lang="ru-RU" b="1" dirty="0"/>
              <a:t>Обследование практики БОР</a:t>
            </a:r>
            <a:br>
              <a:rPr lang="fr-FR" dirty="0"/>
            </a:br>
            <a:r>
              <a:rPr lang="ru-RU" sz="2200" i="1" dirty="0"/>
              <a:t>Самая большая трудность связана с координацией</a:t>
            </a:r>
            <a:endParaRPr lang="en-GB" sz="2200" i="1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3990" y="1889935"/>
            <a:ext cx="7776864" cy="476646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580112" y="4437112"/>
            <a:ext cx="36004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979712" y="5445224"/>
            <a:ext cx="1512167" cy="21602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239074" y="3894782"/>
            <a:ext cx="1252805" cy="21441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518995" y="3568532"/>
            <a:ext cx="1972884" cy="25965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763688" y="3220925"/>
            <a:ext cx="1728191" cy="2810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48478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Основные трудности, связанные с внедрением БОР </a:t>
            </a:r>
            <a:r>
              <a:rPr lang="en-US" sz="2000" dirty="0"/>
              <a:t>(2018)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528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47182</TotalTime>
  <Words>642</Words>
  <Application>Microsoft Office PowerPoint</Application>
  <PresentationFormat>On-screen Show (4:3)</PresentationFormat>
  <Paragraphs>142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Georgia</vt:lpstr>
      <vt:lpstr>Helvetica 65 Medium</vt:lpstr>
      <vt:lpstr>Wingdings</vt:lpstr>
      <vt:lpstr>Office Theme</vt:lpstr>
      <vt:lpstr>1_OECD_English_white</vt:lpstr>
      <vt:lpstr>3_OECD_English_white</vt:lpstr>
      <vt:lpstr>Практика БОР в странах ОЭСР в 2018 г. </vt:lpstr>
      <vt:lpstr>Тезисы презентации</vt:lpstr>
      <vt:lpstr>Обследование практик БОР за 2018 г., проведенное ОЭСР</vt:lpstr>
      <vt:lpstr>Обследование практики БОР  использование принципов эффективности со временем расширяется и становится нормой в странах ОЭСР</vt:lpstr>
      <vt:lpstr>Обследование практики БОР  Какой тип БОР?</vt:lpstr>
      <vt:lpstr>Обследование практики БОР  за последние 5 лет отмечается более широкое использование информации об эффективности, обхватывающее широкий круг стейкхолдеров</vt:lpstr>
      <vt:lpstr>Обследование практики БОР информация на основе анализа расходов становится все более важной, поскольку она используется в ходе бюджетных переговоров</vt:lpstr>
      <vt:lpstr>Обследование практики БОР самое большое преимущество – усиление прозрачности сведений о целях, качестве и полезности информации об эффективности</vt:lpstr>
      <vt:lpstr>Обследование практики БОР Самая большая трудность связана с координацией</vt:lpstr>
      <vt:lpstr>Передовая практика в области БОР  контекст II: Принципы ОЭСР по разработке современного бюджета</vt:lpstr>
      <vt:lpstr>Передовая практика в области БОР</vt:lpstr>
      <vt:lpstr>Передовая практика в области БОР</vt:lpstr>
      <vt:lpstr>Разработка КПЭ Дилеммы</vt:lpstr>
      <vt:lpstr>Количество и вид КПЭ – какова необходимая степень детализации? чаще всего используются КПЭ, отражающие промежуточный результат или меры</vt:lpstr>
      <vt:lpstr>Разработка КПЭ Дилеммы</vt:lpstr>
      <vt:lpstr>Обследование практики БОР как правило, цели устанавливают отраслевые министерства, а их охват различается </vt:lpstr>
      <vt:lpstr>Разработка КПЭ Дилеммы</vt:lpstr>
      <vt:lpstr>Стандарты качества при разработке показателей Many во многих странах ОЭСР стандарты качества не устанавливаются централизованно</vt:lpstr>
      <vt:lpstr>Критерии качества важны для разработки показателей  связь со стратегией имеет более важное значение, чем сравнительный анализ</vt:lpstr>
      <vt:lpstr>Разработка КПЭ Дилеммы</vt:lpstr>
      <vt:lpstr>БОР гендерный аспект – один из тематический целевых показателей, который может быть системно внедрен в структуру показателей эффективности</vt:lpstr>
      <vt:lpstr>Обследование практики БОР ЦУР еще не нашли системного отражения в структуре показателей эффективности</vt:lpstr>
      <vt:lpstr>Разработка КПЭ Дилеммы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Anne.KELLER@oecd.org</dc:creator>
  <cp:lastModifiedBy>Maya I. Belysheva</cp:lastModifiedBy>
  <cp:revision>853</cp:revision>
  <cp:lastPrinted>2019-06-28T07:18:21Z</cp:lastPrinted>
  <dcterms:created xsi:type="dcterms:W3CDTF">2012-09-05T08:42:12Z</dcterms:created>
  <dcterms:modified xsi:type="dcterms:W3CDTF">2019-07-15T08:13:50Z</dcterms:modified>
</cp:coreProperties>
</file>